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7"/>
  </p:notesMasterIdLst>
  <p:handoutMasterIdLst>
    <p:handoutMasterId r:id="rId68"/>
  </p:handoutMasterIdLst>
  <p:sldIdLst>
    <p:sldId id="531" r:id="rId2"/>
    <p:sldId id="523" r:id="rId3"/>
    <p:sldId id="273" r:id="rId4"/>
    <p:sldId id="532" r:id="rId5"/>
    <p:sldId id="507" r:id="rId6"/>
    <p:sldId id="535" r:id="rId7"/>
    <p:sldId id="508" r:id="rId8"/>
    <p:sldId id="509" r:id="rId9"/>
    <p:sldId id="510" r:id="rId10"/>
    <p:sldId id="511" r:id="rId11"/>
    <p:sldId id="512" r:id="rId12"/>
    <p:sldId id="513" r:id="rId13"/>
    <p:sldId id="514" r:id="rId14"/>
    <p:sldId id="515" r:id="rId15"/>
    <p:sldId id="516" r:id="rId16"/>
    <p:sldId id="517" r:id="rId17"/>
    <p:sldId id="518" r:id="rId18"/>
    <p:sldId id="519" r:id="rId19"/>
    <p:sldId id="520" r:id="rId20"/>
    <p:sldId id="521" r:id="rId21"/>
    <p:sldId id="522" r:id="rId22"/>
    <p:sldId id="524" r:id="rId23"/>
    <p:sldId id="525" r:id="rId24"/>
    <p:sldId id="526" r:id="rId25"/>
    <p:sldId id="527" r:id="rId26"/>
    <p:sldId id="565" r:id="rId27"/>
    <p:sldId id="566" r:id="rId28"/>
    <p:sldId id="567" r:id="rId29"/>
    <p:sldId id="528" r:id="rId30"/>
    <p:sldId id="529" r:id="rId31"/>
    <p:sldId id="530" r:id="rId32"/>
    <p:sldId id="454" r:id="rId33"/>
    <p:sldId id="455" r:id="rId34"/>
    <p:sldId id="456" r:id="rId35"/>
    <p:sldId id="457" r:id="rId36"/>
    <p:sldId id="458" r:id="rId37"/>
    <p:sldId id="460" r:id="rId38"/>
    <p:sldId id="462" r:id="rId39"/>
    <p:sldId id="461" r:id="rId40"/>
    <p:sldId id="459" r:id="rId41"/>
    <p:sldId id="394" r:id="rId42"/>
    <p:sldId id="393" r:id="rId43"/>
    <p:sldId id="536" r:id="rId44"/>
    <p:sldId id="537" r:id="rId45"/>
    <p:sldId id="538" r:id="rId46"/>
    <p:sldId id="539" r:id="rId47"/>
    <p:sldId id="540" r:id="rId48"/>
    <p:sldId id="541" r:id="rId49"/>
    <p:sldId id="556" r:id="rId50"/>
    <p:sldId id="542" r:id="rId51"/>
    <p:sldId id="543" r:id="rId52"/>
    <p:sldId id="544" r:id="rId53"/>
    <p:sldId id="545" r:id="rId54"/>
    <p:sldId id="555" r:id="rId55"/>
    <p:sldId id="546" r:id="rId56"/>
    <p:sldId id="547" r:id="rId57"/>
    <p:sldId id="548" r:id="rId58"/>
    <p:sldId id="549" r:id="rId59"/>
    <p:sldId id="550" r:id="rId60"/>
    <p:sldId id="551" r:id="rId61"/>
    <p:sldId id="552" r:id="rId62"/>
    <p:sldId id="553" r:id="rId63"/>
    <p:sldId id="554" r:id="rId64"/>
    <p:sldId id="568" r:id="rId65"/>
    <p:sldId id="569" r:id="rId66"/>
  </p:sldIdLst>
  <p:sldSz cx="9144000" cy="6858000" type="screen4x3"/>
  <p:notesSz cx="7034213" cy="92837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00"/>
    <a:srgbClr val="990099"/>
    <a:srgbClr val="FF0000"/>
    <a:srgbClr val="000000"/>
    <a:srgbClr val="FF00FF"/>
    <a:srgbClr val="0000FF"/>
    <a:srgbClr val="FFA76C"/>
    <a:srgbClr val="33CC33"/>
    <a:srgbClr val="FF9900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704" autoAdjust="0"/>
    <p:restoredTop sz="94660"/>
  </p:normalViewPr>
  <p:slideViewPr>
    <p:cSldViewPr>
      <p:cViewPr>
        <p:scale>
          <a:sx n="125" d="100"/>
          <a:sy n="125" d="100"/>
        </p:scale>
        <p:origin x="1040" y="56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88399AA0-4322-48DA-861B-616464637D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t" anchorCtr="0" compatLnSpc="1">
            <a:prstTxWarp prst="textNoShape">
              <a:avLst/>
            </a:prstTxWarp>
          </a:bodyPr>
          <a:lstStyle>
            <a:lvl1pPr algn="l" defTabSz="931863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8A8CCDA9-5954-466A-90DD-D6F8734AF090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86213" y="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t" anchorCtr="0" compatLnSpc="1">
            <a:prstTxWarp prst="textNoShape">
              <a:avLst/>
            </a:prstTxWarp>
          </a:bodyPr>
          <a:lstStyle>
            <a:lvl1pPr algn="r" defTabSz="931863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6628" name="Rectangle 4">
            <a:extLst>
              <a:ext uri="{FF2B5EF4-FFF2-40B4-BE49-F238E27FC236}">
                <a16:creationId xmlns:a16="http://schemas.microsoft.com/office/drawing/2014/main" id="{3101C260-4478-4FBC-9206-0EA7F337E8C8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2015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b" anchorCtr="0" compatLnSpc="1">
            <a:prstTxWarp prst="textNoShape">
              <a:avLst/>
            </a:prstTxWarp>
          </a:bodyPr>
          <a:lstStyle>
            <a:lvl1pPr algn="l" defTabSz="931863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6629" name="Rectangle 5">
            <a:extLst>
              <a:ext uri="{FF2B5EF4-FFF2-40B4-BE49-F238E27FC236}">
                <a16:creationId xmlns:a16="http://schemas.microsoft.com/office/drawing/2014/main" id="{62412AA4-FF9B-41E0-B9DA-C846A2767CCB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86213" y="882015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b" anchorCtr="0" compatLnSpc="1">
            <a:prstTxWarp prst="textNoShape">
              <a:avLst/>
            </a:prstTxWarp>
          </a:bodyPr>
          <a:lstStyle>
            <a:lvl1pPr algn="r" defTabSz="931863" eaLnBrk="1" hangingPunct="1">
              <a:defRPr sz="1200"/>
            </a:lvl1pPr>
          </a:lstStyle>
          <a:p>
            <a:fld id="{C0168AF4-9442-49AD-A2BD-CFEFD470DC7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FE275851-F324-4801-8187-C5454D7C0F07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48000" cy="463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51462C-23F9-47E1-8FDF-D1CF83659284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984625" y="0"/>
            <a:ext cx="3048000" cy="463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/>
            </a:lvl1pPr>
          </a:lstStyle>
          <a:p>
            <a:pPr>
              <a:defRPr/>
            </a:pPr>
            <a:fld id="{3EB2FF14-CE20-4B75-BBEA-55DF52A71F32}" type="datetimeFigureOut">
              <a:rPr lang="en-US"/>
              <a:pPr>
                <a:defRPr/>
              </a:pPr>
              <a:t>10/29/2021</a:t>
            </a:fld>
            <a:endParaRPr 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F4092F36-6C3F-4EF0-A1CB-9382209163C1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96975" y="696913"/>
            <a:ext cx="4641850" cy="3481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54DEA608-CF45-4FCC-837A-2E51CB11FBD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03263" y="4410075"/>
            <a:ext cx="5627687" cy="4176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DA012C4-2A1C-4992-98BF-F894FA6CDB7E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818563"/>
            <a:ext cx="3048000" cy="4635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C5F8482-1C54-4786-872D-F1F7AC5F76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984625" y="8818563"/>
            <a:ext cx="3048000" cy="46355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5C0508A1-A5CF-40DC-AAA5-022DAB1BB2C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Image Placeholder 1">
            <a:extLst>
              <a:ext uri="{FF2B5EF4-FFF2-40B4-BE49-F238E27FC236}">
                <a16:creationId xmlns:a16="http://schemas.microsoft.com/office/drawing/2014/main" id="{A80A5204-763E-457F-8AA3-B379EAA8F5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5" name="Notes Placeholder 2">
            <a:extLst>
              <a:ext uri="{FF2B5EF4-FFF2-40B4-BE49-F238E27FC236}">
                <a16:creationId xmlns:a16="http://schemas.microsoft.com/office/drawing/2014/main" id="{BBD073C8-5155-4BDC-A99C-6060B1F96C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33796" name="Slide Number Placeholder 3">
            <a:extLst>
              <a:ext uri="{FF2B5EF4-FFF2-40B4-BE49-F238E27FC236}">
                <a16:creationId xmlns:a16="http://schemas.microsoft.com/office/drawing/2014/main" id="{323A73B6-F3B7-44DE-A32E-00AED8427A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D851D0A-054D-42DE-80D9-829103297F45}" type="slidenum">
              <a:rPr lang="en-US" altLang="en-US" sz="1200"/>
              <a:pPr/>
              <a:t>25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">
            <a:extLst>
              <a:ext uri="{FF2B5EF4-FFF2-40B4-BE49-F238E27FC236}">
                <a16:creationId xmlns:a16="http://schemas.microsoft.com/office/drawing/2014/main" id="{001F0688-6EF1-47BA-B644-EBABA34AACC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67650F2-2EFC-4046-B230-880F598DCB36}" type="slidenum">
              <a:rPr lang="en-US" altLang="en-US" sz="1200"/>
              <a:pPr/>
              <a:t>54</a:t>
            </a:fld>
            <a:endParaRPr lang="en-US" altLang="en-US" sz="1200"/>
          </a:p>
        </p:txBody>
      </p:sp>
      <p:sp>
        <p:nvSpPr>
          <p:cNvPr id="55299" name="Rectangle 2">
            <a:extLst>
              <a:ext uri="{FF2B5EF4-FFF2-40B4-BE49-F238E27FC236}">
                <a16:creationId xmlns:a16="http://schemas.microsoft.com/office/drawing/2014/main" id="{5EA62708-B7FC-4130-9748-6B3C1826709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300" name="Rectangle 3">
            <a:extLst>
              <a:ext uri="{FF2B5EF4-FFF2-40B4-BE49-F238E27FC236}">
                <a16:creationId xmlns:a16="http://schemas.microsoft.com/office/drawing/2014/main" id="{3159AA43-3FDD-4C6B-A66F-6A6FE02C513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Image Placeholder 1">
            <a:extLst>
              <a:ext uri="{FF2B5EF4-FFF2-40B4-BE49-F238E27FC236}">
                <a16:creationId xmlns:a16="http://schemas.microsoft.com/office/drawing/2014/main" id="{A80A5204-763E-457F-8AA3-B379EAA8F5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5" name="Notes Placeholder 2">
            <a:extLst>
              <a:ext uri="{FF2B5EF4-FFF2-40B4-BE49-F238E27FC236}">
                <a16:creationId xmlns:a16="http://schemas.microsoft.com/office/drawing/2014/main" id="{BBD073C8-5155-4BDC-A99C-6060B1F96C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33796" name="Slide Number Placeholder 3">
            <a:extLst>
              <a:ext uri="{FF2B5EF4-FFF2-40B4-BE49-F238E27FC236}">
                <a16:creationId xmlns:a16="http://schemas.microsoft.com/office/drawing/2014/main" id="{323A73B6-F3B7-44DE-A32E-00AED8427A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D851D0A-054D-42DE-80D9-829103297F45}" type="slidenum">
              <a:rPr lang="en-US" altLang="en-US" sz="1200"/>
              <a:pPr/>
              <a:t>26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17783289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Image Placeholder 1">
            <a:extLst>
              <a:ext uri="{FF2B5EF4-FFF2-40B4-BE49-F238E27FC236}">
                <a16:creationId xmlns:a16="http://schemas.microsoft.com/office/drawing/2014/main" id="{A80A5204-763E-457F-8AA3-B379EAA8F5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5" name="Notes Placeholder 2">
            <a:extLst>
              <a:ext uri="{FF2B5EF4-FFF2-40B4-BE49-F238E27FC236}">
                <a16:creationId xmlns:a16="http://schemas.microsoft.com/office/drawing/2014/main" id="{BBD073C8-5155-4BDC-A99C-6060B1F96C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33796" name="Slide Number Placeholder 3">
            <a:extLst>
              <a:ext uri="{FF2B5EF4-FFF2-40B4-BE49-F238E27FC236}">
                <a16:creationId xmlns:a16="http://schemas.microsoft.com/office/drawing/2014/main" id="{323A73B6-F3B7-44DE-A32E-00AED8427A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D851D0A-054D-42DE-80D9-829103297F45}" type="slidenum">
              <a:rPr lang="en-US" altLang="en-US" sz="1200"/>
              <a:pPr/>
              <a:t>27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7113358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Image Placeholder 1">
            <a:extLst>
              <a:ext uri="{FF2B5EF4-FFF2-40B4-BE49-F238E27FC236}">
                <a16:creationId xmlns:a16="http://schemas.microsoft.com/office/drawing/2014/main" id="{CF607D58-7A6A-4688-A22B-F071B329419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Notes Placeholder 2">
            <a:extLst>
              <a:ext uri="{FF2B5EF4-FFF2-40B4-BE49-F238E27FC236}">
                <a16:creationId xmlns:a16="http://schemas.microsoft.com/office/drawing/2014/main" id="{CC828E5C-9893-4993-BE36-B9593C789C8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37892" name="Slide Number Placeholder 3">
            <a:extLst>
              <a:ext uri="{FF2B5EF4-FFF2-40B4-BE49-F238E27FC236}">
                <a16:creationId xmlns:a16="http://schemas.microsoft.com/office/drawing/2014/main" id="{417A5F66-4FC2-4424-8B38-26567EFD04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AD4F617-CA27-40E1-851E-C9A137049778}" type="slidenum">
              <a:rPr lang="en-US" altLang="en-US" sz="1200"/>
              <a:pPr/>
              <a:t>31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>
            <a:extLst>
              <a:ext uri="{FF2B5EF4-FFF2-40B4-BE49-F238E27FC236}">
                <a16:creationId xmlns:a16="http://schemas.microsoft.com/office/drawing/2014/main" id="{C15C2302-A059-4492-827A-549DD308CA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9008D30-6175-4025-8A44-4819367B12BC}" type="slidenum">
              <a:rPr lang="en-US" altLang="en-US" sz="1200"/>
              <a:pPr/>
              <a:t>45</a:t>
            </a:fld>
            <a:endParaRPr lang="en-US" altLang="en-US" sz="1200"/>
          </a:p>
        </p:txBody>
      </p:sp>
      <p:sp>
        <p:nvSpPr>
          <p:cNvPr id="41987" name="Rectangle 2">
            <a:extLst>
              <a:ext uri="{FF2B5EF4-FFF2-40B4-BE49-F238E27FC236}">
                <a16:creationId xmlns:a16="http://schemas.microsoft.com/office/drawing/2014/main" id="{0EA3566A-3D81-4023-BB6F-FA9A184D5A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8" name="Rectangle 3">
            <a:extLst>
              <a:ext uri="{FF2B5EF4-FFF2-40B4-BE49-F238E27FC236}">
                <a16:creationId xmlns:a16="http://schemas.microsoft.com/office/drawing/2014/main" id="{772C6DFF-4990-4091-8F16-3FF5D32343F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>
            <a:extLst>
              <a:ext uri="{FF2B5EF4-FFF2-40B4-BE49-F238E27FC236}">
                <a16:creationId xmlns:a16="http://schemas.microsoft.com/office/drawing/2014/main" id="{D620BA2D-A9A8-401A-9D4B-C92020D4411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86969C0-9034-4DD1-9BF7-EA8535049D41}" type="slidenum">
              <a:rPr lang="en-US" altLang="en-US" sz="1200"/>
              <a:pPr/>
              <a:t>46</a:t>
            </a:fld>
            <a:endParaRPr lang="en-US" altLang="en-US" sz="1200"/>
          </a:p>
        </p:txBody>
      </p:sp>
      <p:sp>
        <p:nvSpPr>
          <p:cNvPr id="44035" name="Rectangle 2">
            <a:extLst>
              <a:ext uri="{FF2B5EF4-FFF2-40B4-BE49-F238E27FC236}">
                <a16:creationId xmlns:a16="http://schemas.microsoft.com/office/drawing/2014/main" id="{4A34531A-5F07-4C55-8F72-4E6BFD79DF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6" name="Rectangle 3">
            <a:extLst>
              <a:ext uri="{FF2B5EF4-FFF2-40B4-BE49-F238E27FC236}">
                <a16:creationId xmlns:a16="http://schemas.microsoft.com/office/drawing/2014/main" id="{A41C9DBC-4EF0-46FC-81D8-87BFF02B7B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>
            <a:extLst>
              <a:ext uri="{FF2B5EF4-FFF2-40B4-BE49-F238E27FC236}">
                <a16:creationId xmlns:a16="http://schemas.microsoft.com/office/drawing/2014/main" id="{3D00BFD6-8926-464F-BAC6-B01274BFFDE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1D77576-E99B-4FEB-B5F8-A8BC8BAB77B5}" type="slidenum">
              <a:rPr lang="en-US" altLang="en-US" sz="1200"/>
              <a:pPr/>
              <a:t>47</a:t>
            </a:fld>
            <a:endParaRPr lang="en-US" altLang="en-US" sz="1200"/>
          </a:p>
        </p:txBody>
      </p:sp>
      <p:sp>
        <p:nvSpPr>
          <p:cNvPr id="46083" name="Rectangle 2">
            <a:extLst>
              <a:ext uri="{FF2B5EF4-FFF2-40B4-BE49-F238E27FC236}">
                <a16:creationId xmlns:a16="http://schemas.microsoft.com/office/drawing/2014/main" id="{D3BA1718-E775-4432-B190-836E7CB6BBE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4" name="Rectangle 3">
            <a:extLst>
              <a:ext uri="{FF2B5EF4-FFF2-40B4-BE49-F238E27FC236}">
                <a16:creationId xmlns:a16="http://schemas.microsoft.com/office/drawing/2014/main" id="{7092DBF8-1BA0-4730-BC96-68B7AD9878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>
            <a:extLst>
              <a:ext uri="{FF2B5EF4-FFF2-40B4-BE49-F238E27FC236}">
                <a16:creationId xmlns:a16="http://schemas.microsoft.com/office/drawing/2014/main" id="{E20FA5A3-A071-482E-94E8-7C48DEA9CB5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4837799-7042-4366-8109-FECF56B98C00}" type="slidenum">
              <a:rPr lang="en-US" altLang="en-US" sz="1200"/>
              <a:pPr/>
              <a:t>48</a:t>
            </a:fld>
            <a:endParaRPr lang="en-US" altLang="en-US" sz="1200"/>
          </a:p>
        </p:txBody>
      </p:sp>
      <p:sp>
        <p:nvSpPr>
          <p:cNvPr id="48131" name="Rectangle 2">
            <a:extLst>
              <a:ext uri="{FF2B5EF4-FFF2-40B4-BE49-F238E27FC236}">
                <a16:creationId xmlns:a16="http://schemas.microsoft.com/office/drawing/2014/main" id="{A44ED032-9627-414B-A3D9-CAF676E9240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8132" name="Rectangle 3">
            <a:extLst>
              <a:ext uri="{FF2B5EF4-FFF2-40B4-BE49-F238E27FC236}">
                <a16:creationId xmlns:a16="http://schemas.microsoft.com/office/drawing/2014/main" id="{96ECA0CF-E3AB-45C0-BB2E-FAA401BFB9D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8213" y="4410075"/>
            <a:ext cx="5157787" cy="41767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>
            <a:extLst>
              <a:ext uri="{FF2B5EF4-FFF2-40B4-BE49-F238E27FC236}">
                <a16:creationId xmlns:a16="http://schemas.microsoft.com/office/drawing/2014/main" id="{2E74D16E-6966-4C97-9CFA-A9BF915DADB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8BC4C72-75A3-47EA-A429-D3A8ADF3E14D}" type="slidenum">
              <a:rPr lang="en-US" altLang="en-US" sz="1200"/>
              <a:pPr/>
              <a:t>53</a:t>
            </a:fld>
            <a:endParaRPr lang="en-US" altLang="en-US" sz="1200"/>
          </a:p>
        </p:txBody>
      </p:sp>
      <p:sp>
        <p:nvSpPr>
          <p:cNvPr id="53251" name="Rectangle 2">
            <a:extLst>
              <a:ext uri="{FF2B5EF4-FFF2-40B4-BE49-F238E27FC236}">
                <a16:creationId xmlns:a16="http://schemas.microsoft.com/office/drawing/2014/main" id="{1090E5D3-8EA9-48C3-BC4F-3C0EFB961C0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2" name="Rectangle 3">
            <a:extLst>
              <a:ext uri="{FF2B5EF4-FFF2-40B4-BE49-F238E27FC236}">
                <a16:creationId xmlns:a16="http://schemas.microsoft.com/office/drawing/2014/main" id="{AF8B2453-0DCF-43AB-A40D-4174F039046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7F80466-F716-4A86-A944-F36366E9BAF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07F3E56-E76B-4C98-AF02-30B68083289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A211DC8-E344-433D-BC92-AEE5462A935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5EE9C7-E974-4ECC-B2FF-FDEF7B3072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05743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0E76E6C-CB48-4878-B903-C2792CEF7A6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B4CC387-105F-4ACF-8B76-795B0939726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2D2E244-6F8C-41A7-ACE1-DBAF35877B2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102E03-F530-4414-9091-C24F49342B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36708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0A526C8-D388-4CBF-B266-1898FBE3908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0FED2DB-B164-4191-902C-0F5515A1C6A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C8F2840-2857-49AF-AEB2-FA1B496803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792659-3C67-4DDE-B681-DFCB895C58E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59204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B5BAC0A-0D86-4532-AAEB-9E6A3351132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544240F-C4EE-4DE2-98AE-CD5C2C434C4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BB6C7CA-8780-4065-8A25-E036E99DD42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169160-6E82-46B8-9529-906995F7DDD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62396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3C87EAF-D226-4A4B-93BC-BF37BFC1CC9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5CB3880-2372-4C75-8D8B-8A59ABA9EC9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280A371-0D87-4763-B979-86E2770FA64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24777B7-1E53-410B-99BC-F2E8BF578D0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788243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468363B-A0F6-478C-9402-EC70BF98D22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7F85E25-6FB2-4715-883A-DE5CC43B41D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041D901-E01D-4E5F-A0AE-9319551BF1F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8E2AE6A-3C13-469E-B03D-94BF90C87DD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533065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B90E8FE-952A-4A0F-8039-B4CD2309513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0DAF3D2-4B9E-40E0-8629-61104CC20D6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54990E46-583A-444E-8522-679D051006A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B875C3-C7D1-4376-843D-6C4B80E02FA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927538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89BA195A-3212-4CF1-A463-0B681DD4EB7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0724FE7-2D87-4DA8-B13C-042047F3AFB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10A5F36-E03C-4439-9687-1D3501D6F48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8799DF-AB3B-49D2-B288-1CC876A3975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58672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76EE8544-F712-406F-95FF-E7D21BDA019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B8359E9-E5E3-45D7-9E2F-9CDD26E7837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2ED3970F-CE75-4920-9EF7-21341D58219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F1268C-6419-4F37-8A3F-FA654C03EE1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11857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0493D97-AE65-4612-A62E-8521EAB2502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12B1C4-6C68-4A6F-B8EB-36425D6BC64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2E1C5C-BD3C-4A27-A357-8D2A2EA8BF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370F49A-D91F-4E77-9528-430C074D2B8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91098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EFC25D2-A9DC-4676-9BD0-49827479F12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0DD6F2F-E3F0-4706-A3E4-1316CFB413C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5EC2A0-5006-42CD-8FD9-F375D4ED074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76533C-43ED-4571-9B3F-97FA4C36B8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97646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0CDE214-99B6-4830-AAC5-9F1DAB1AD6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9368B4A5-9D7E-46E2-AA10-3873097A93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D0D568F7-E220-4D5A-8B5A-AC1FEA05F199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BE154652-0359-44DC-ADD3-C3B18411C536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5974050C-D93D-45D5-B25B-4231C665EC2B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fld id="{FD7814A6-965F-4428-B071-FF7CB6DA933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13" Type="http://schemas.openxmlformats.org/officeDocument/2006/relationships/image" Target="../media/image10.jpeg"/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12" Type="http://schemas.openxmlformats.org/officeDocument/2006/relationships/image" Target="../media/image9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hyperlink" Target="http://buzz.ifas.ufl.edu/091dmj.jpg" TargetMode="External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10" Type="http://schemas.openxmlformats.org/officeDocument/2006/relationships/image" Target="../media/image8.jpeg"/><Relationship Id="rId4" Type="http://schemas.openxmlformats.org/officeDocument/2006/relationships/image" Target="../media/image3.png"/><Relationship Id="rId9" Type="http://schemas.openxmlformats.org/officeDocument/2006/relationships/hyperlink" Target="http://buzz.ifas.ufl.edu/258dj.jpg" TargetMode="External"/><Relationship Id="rId14" Type="http://schemas.openxmlformats.org/officeDocument/2006/relationships/image" Target="../media/image1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7" Type="http://schemas.openxmlformats.org/officeDocument/2006/relationships/image" Target="../media/image46.pn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45.png"/><Relationship Id="rId4" Type="http://schemas.openxmlformats.org/officeDocument/2006/relationships/image" Target="../media/image13.wmf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6.jpeg"/><Relationship Id="rId4" Type="http://schemas.openxmlformats.org/officeDocument/2006/relationships/image" Target="../media/image45.jpe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jpe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6.jpeg"/><Relationship Id="rId4" Type="http://schemas.openxmlformats.org/officeDocument/2006/relationships/image" Target="../media/image45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8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162">
            <a:extLst>
              <a:ext uri="{FF2B5EF4-FFF2-40B4-BE49-F238E27FC236}">
                <a16:creationId xmlns:a16="http://schemas.microsoft.com/office/drawing/2014/main" id="{7DB2E695-EDAE-462F-840F-AE7D6E345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81000"/>
            <a:ext cx="2366963" cy="2973388"/>
          </a:xfrm>
          <a:prstGeom prst="rect">
            <a:avLst/>
          </a:prstGeom>
          <a:solidFill>
            <a:schemeClr val="bg1"/>
          </a:solidFill>
          <a:ln w="25400">
            <a:solidFill>
              <a:srgbClr val="C0C0C0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71" name="Rectangle 161">
            <a:extLst>
              <a:ext uri="{FF2B5EF4-FFF2-40B4-BE49-F238E27FC236}">
                <a16:creationId xmlns:a16="http://schemas.microsoft.com/office/drawing/2014/main" id="{576FBAFF-21C1-4E71-A6BE-C1FC80F87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657600"/>
            <a:ext cx="2366963" cy="2971800"/>
          </a:xfrm>
          <a:prstGeom prst="rect">
            <a:avLst/>
          </a:prstGeom>
          <a:solidFill>
            <a:schemeClr val="bg1"/>
          </a:solidFill>
          <a:ln w="25400">
            <a:solidFill>
              <a:srgbClr val="C0C0C0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7172" name="Picture 137" descr="551dm">
            <a:extLst>
              <a:ext uri="{FF2B5EF4-FFF2-40B4-BE49-F238E27FC236}">
                <a16:creationId xmlns:a16="http://schemas.microsoft.com/office/drawing/2014/main" id="{B32EAA22-9777-4889-8D1A-9D55B478AA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6538" y="4978400"/>
            <a:ext cx="517525" cy="1046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" name="Text Box 138">
            <a:extLst>
              <a:ext uri="{FF2B5EF4-FFF2-40B4-BE49-F238E27FC236}">
                <a16:creationId xmlns:a16="http://schemas.microsoft.com/office/drawing/2014/main" id="{8DC2F2A2-BB5F-4055-929E-5729FB5DC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3838" y="3732213"/>
            <a:ext cx="22971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0000FF"/>
                </a:solidFill>
              </a:rPr>
              <a:t>Grasshoppers</a:t>
            </a:r>
          </a:p>
        </p:txBody>
      </p:sp>
      <p:pic>
        <p:nvPicPr>
          <p:cNvPr id="7174" name="Picture 139" descr="i00dis1">
            <a:extLst>
              <a:ext uri="{FF2B5EF4-FFF2-40B4-BE49-F238E27FC236}">
                <a16:creationId xmlns:a16="http://schemas.microsoft.com/office/drawing/2014/main" id="{35C4513B-E620-4A07-BE21-8EA8427C6B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1638" y="5913438"/>
            <a:ext cx="15970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5" name="Picture 140" descr="ghoppr">
            <a:extLst>
              <a:ext uri="{FF2B5EF4-FFF2-40B4-BE49-F238E27FC236}">
                <a16:creationId xmlns:a16="http://schemas.microsoft.com/office/drawing/2014/main" id="{BF78E7E5-8A49-4047-9704-1068D99579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5199063"/>
            <a:ext cx="140335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6" name="Picture 141" descr="hopper">
            <a:extLst>
              <a:ext uri="{FF2B5EF4-FFF2-40B4-BE49-F238E27FC236}">
                <a16:creationId xmlns:a16="http://schemas.microsoft.com/office/drawing/2014/main" id="{E382B8FC-EE45-4ED1-9EDF-3099385EB5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6538" y="4262438"/>
            <a:ext cx="1376362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7" name="Picture 142" descr="grsshp">
            <a:extLst>
              <a:ext uri="{FF2B5EF4-FFF2-40B4-BE49-F238E27FC236}">
                <a16:creationId xmlns:a16="http://schemas.microsoft.com/office/drawing/2014/main" id="{32F61033-7A1B-4064-8DB7-40D463A611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2238" y="4208463"/>
            <a:ext cx="990600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8" name="Picture 149" descr="grasshopper">
            <a:extLst>
              <a:ext uri="{FF2B5EF4-FFF2-40B4-BE49-F238E27FC236}">
                <a16:creationId xmlns:a16="http://schemas.microsoft.com/office/drawing/2014/main" id="{3D7E2E4C-CE5F-4C0F-BA24-7B042C17F0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4703763"/>
            <a:ext cx="1128712" cy="566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9" name="Picture 143" descr="230dm">
            <a:extLst>
              <a:ext uri="{FF2B5EF4-FFF2-40B4-BE49-F238E27FC236}">
                <a16:creationId xmlns:a16="http://schemas.microsoft.com/office/drawing/2014/main" id="{2934E17F-F52D-452F-90B3-C77F600038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638" y="990600"/>
            <a:ext cx="1155700" cy="63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0" name="Picture 144" descr="258d">
            <a:hlinkClick r:id="rId9"/>
            <a:extLst>
              <a:ext uri="{FF2B5EF4-FFF2-40B4-BE49-F238E27FC236}">
                <a16:creationId xmlns:a16="http://schemas.microsoft.com/office/drawing/2014/main" id="{386C3FD5-EB20-4AA8-AC0E-EEF2FF03BA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2073275"/>
            <a:ext cx="12112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81" name="Text Box 145">
            <a:extLst>
              <a:ext uri="{FF2B5EF4-FFF2-40B4-BE49-F238E27FC236}">
                <a16:creationId xmlns:a16="http://schemas.microsoft.com/office/drawing/2014/main" id="{A15AD834-F972-4C66-BFE9-FC41D64365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8638" y="490538"/>
            <a:ext cx="15684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00"/>
                </a:solidFill>
              </a:rPr>
              <a:t>Katydids</a:t>
            </a:r>
          </a:p>
        </p:txBody>
      </p:sp>
      <p:pic>
        <p:nvPicPr>
          <p:cNvPr id="7182" name="Picture 146" descr="091dm">
            <a:hlinkClick r:id="rId11"/>
            <a:extLst>
              <a:ext uri="{FF2B5EF4-FFF2-40B4-BE49-F238E27FC236}">
                <a16:creationId xmlns:a16="http://schemas.microsoft.com/office/drawing/2014/main" id="{424AA9EC-213C-4B28-B91D-E1C358033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1838" y="2638425"/>
            <a:ext cx="1376362" cy="54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3" name="Picture 147" descr="091df">
            <a:extLst>
              <a:ext uri="{FF2B5EF4-FFF2-40B4-BE49-F238E27FC236}">
                <a16:creationId xmlns:a16="http://schemas.microsoft.com/office/drawing/2014/main" id="{457CE431-CB75-4D4D-8018-97FFBCD541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7638" y="1905000"/>
            <a:ext cx="1239837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4" name="Picture 148" descr="096dm">
            <a:extLst>
              <a:ext uri="{FF2B5EF4-FFF2-40B4-BE49-F238E27FC236}">
                <a16:creationId xmlns:a16="http://schemas.microsoft.com/office/drawing/2014/main" id="{60C98CE8-12F4-40CC-9323-65909CC564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7638" y="1295400"/>
            <a:ext cx="1325562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5" name="Picture 166" descr="katydid">
            <a:extLst>
              <a:ext uri="{FF2B5EF4-FFF2-40B4-BE49-F238E27FC236}">
                <a16:creationId xmlns:a16="http://schemas.microsoft.com/office/drawing/2014/main" id="{CEAB2E09-B7ED-4B33-9F65-903ED85AE7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5029200"/>
            <a:ext cx="1828800" cy="125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937" name="Text Box 169">
            <a:extLst>
              <a:ext uri="{FF2B5EF4-FFF2-40B4-BE49-F238E27FC236}">
                <a16:creationId xmlns:a16="http://schemas.microsoft.com/office/drawing/2014/main" id="{61EBE562-2AC1-4585-B043-3A33AECE8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27013"/>
            <a:ext cx="6299200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sz="4400">
                <a:effectLst>
                  <a:outerShdw blurRad="38100" dist="38100" dir="2700000" algn="tl">
                    <a:srgbClr val="C0C0C0"/>
                  </a:outerShdw>
                </a:effectLst>
              </a:rPr>
              <a:t>The Classification Problem</a:t>
            </a:r>
          </a:p>
          <a:p>
            <a:pPr algn="ctr" eaLnBrk="1" hangingPunct="1">
              <a:defRPr/>
            </a:pPr>
            <a:r>
              <a:rPr lang="en-US" sz="3600">
                <a:solidFill>
                  <a:schemeClr val="hlink"/>
                </a:solidFill>
              </a:rPr>
              <a:t>(informal definition)</a:t>
            </a:r>
          </a:p>
        </p:txBody>
      </p:sp>
      <p:sp>
        <p:nvSpPr>
          <p:cNvPr id="7187" name="Text Box 170">
            <a:extLst>
              <a:ext uri="{FF2B5EF4-FFF2-40B4-BE49-F238E27FC236}">
                <a16:creationId xmlns:a16="http://schemas.microsoft.com/office/drawing/2014/main" id="{C2D827A8-8729-409C-B1C8-03C21D0F25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2057400"/>
            <a:ext cx="5426075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/>
              <a:t>Given a collection of annotated data. In this case five instances </a:t>
            </a:r>
            <a:r>
              <a:rPr lang="en-US" altLang="en-US" sz="2800" b="1" dirty="0">
                <a:solidFill>
                  <a:srgbClr val="FF0000"/>
                </a:solidFill>
              </a:rPr>
              <a:t>Katydids</a:t>
            </a:r>
            <a:r>
              <a:rPr lang="en-US" altLang="en-US" sz="2800" dirty="0"/>
              <a:t> of and five of </a:t>
            </a:r>
            <a:r>
              <a:rPr lang="en-US" altLang="en-US" sz="2800" b="1" dirty="0">
                <a:solidFill>
                  <a:srgbClr val="0000FF"/>
                </a:solidFill>
              </a:rPr>
              <a:t>Grasshoppers</a:t>
            </a:r>
            <a:r>
              <a:rPr lang="en-US" altLang="en-US" sz="2800" dirty="0"/>
              <a:t>, decide what type of insect the unlabeled example is.</a:t>
            </a:r>
          </a:p>
        </p:txBody>
      </p:sp>
      <p:sp>
        <p:nvSpPr>
          <p:cNvPr id="7188" name="Rectangle 171">
            <a:extLst>
              <a:ext uri="{FF2B5EF4-FFF2-40B4-BE49-F238E27FC236}">
                <a16:creationId xmlns:a16="http://schemas.microsoft.com/office/drawing/2014/main" id="{444C01DF-1793-4977-B844-9202142E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248400"/>
            <a:ext cx="350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</a:rPr>
              <a:t>Katydid</a:t>
            </a:r>
            <a:r>
              <a:rPr lang="en-US" altLang="en-US" sz="2400"/>
              <a:t> or </a:t>
            </a:r>
            <a:r>
              <a:rPr lang="en-US" altLang="en-US" sz="2400" b="1">
                <a:solidFill>
                  <a:srgbClr val="0000FF"/>
                </a:solidFill>
              </a:rPr>
              <a:t>Grasshopper</a:t>
            </a:r>
            <a:r>
              <a:rPr lang="en-US" altLang="en-US" sz="2400" b="1"/>
              <a:t>?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58DBE97-394F-4390-93C1-C3EA1610F7D4}"/>
              </a:ext>
            </a:extLst>
          </p:cNvPr>
          <p:cNvSpPr txBox="1"/>
          <p:nvPr/>
        </p:nvSpPr>
        <p:spPr>
          <a:xfrm>
            <a:off x="228600" y="152400"/>
            <a:ext cx="9220200" cy="44005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3200" dirty="0"/>
              <a:t>Let us revisit the original problem of classifying </a:t>
            </a:r>
            <a:r>
              <a:rPr lang="en-US" sz="3200" dirty="0">
                <a:solidFill>
                  <a:srgbClr val="00B050"/>
                </a:solidFill>
              </a:rPr>
              <a:t>Canadian</a:t>
            </a:r>
            <a:r>
              <a:rPr lang="en-US" sz="3200" dirty="0"/>
              <a:t> vs. </a:t>
            </a:r>
            <a:r>
              <a:rPr lang="en-US" sz="3200" dirty="0">
                <a:solidFill>
                  <a:srgbClr val="0000FF"/>
                </a:solidFill>
              </a:rPr>
              <a:t>American</a:t>
            </a:r>
            <a:r>
              <a:rPr lang="en-US" sz="3200" dirty="0"/>
              <a:t> Quarters</a:t>
            </a:r>
          </a:p>
          <a:p>
            <a:pPr eaLnBrk="1" hangingPunct="1">
              <a:defRPr/>
            </a:pPr>
            <a:endParaRPr lang="en-US" dirty="0"/>
          </a:p>
          <a:p>
            <a:pPr eaLnBrk="1" hangingPunct="1">
              <a:defRPr/>
            </a:pPr>
            <a:r>
              <a:rPr lang="en-US" dirty="0"/>
              <a:t>Which of our features (if any) are useful?</a:t>
            </a:r>
          </a:p>
          <a:p>
            <a:pPr eaLnBrk="1" hangingPunct="1">
              <a:defRPr/>
            </a:pPr>
            <a:endParaRPr lang="en-US" dirty="0"/>
          </a:p>
          <a:p>
            <a:pPr marL="457200" indent="-457200" eaLnBrk="1" hangingPunct="1">
              <a:buFont typeface="+mj-lt"/>
              <a:buAutoNum type="arabicPeriod"/>
              <a:defRPr/>
            </a:pPr>
            <a:r>
              <a:rPr lang="en-US" dirty="0"/>
              <a:t>Diameter</a:t>
            </a:r>
          </a:p>
          <a:p>
            <a:pPr marL="457200" indent="-457200" eaLnBrk="1" hangingPunct="1">
              <a:buFont typeface="+mj-lt"/>
              <a:buAutoNum type="arabicPeriod"/>
              <a:defRPr/>
            </a:pPr>
            <a:r>
              <a:rPr lang="en-US" dirty="0"/>
              <a:t>Thickness</a:t>
            </a:r>
          </a:p>
          <a:p>
            <a:pPr marL="457200" indent="-457200" eaLnBrk="1" hangingPunct="1">
              <a:buFont typeface="+mj-lt"/>
              <a:buAutoNum type="arabicPeriod"/>
              <a:defRPr/>
            </a:pPr>
            <a:r>
              <a:rPr lang="en-US" dirty="0"/>
              <a:t>Weight</a:t>
            </a:r>
          </a:p>
          <a:p>
            <a:pPr marL="457200" indent="-457200" eaLnBrk="1" hangingPunct="1">
              <a:buFont typeface="+mj-lt"/>
              <a:buAutoNum type="arabicPeriod"/>
              <a:defRPr/>
            </a:pPr>
            <a:r>
              <a:rPr lang="en-US" dirty="0"/>
              <a:t>Electrical Resistance </a:t>
            </a:r>
          </a:p>
          <a:p>
            <a:pPr marL="457200" indent="-457200" eaLnBrk="1" hangingPunct="1">
              <a:buFont typeface="+mj-lt"/>
              <a:buAutoNum type="arabicPeriod"/>
              <a:defRPr/>
            </a:pPr>
            <a:endParaRPr lang="en-US" dirty="0"/>
          </a:p>
          <a:p>
            <a:pPr marL="457200" indent="-457200" eaLnBrk="1" hangingPunct="1">
              <a:defRPr/>
            </a:pPr>
            <a:endParaRPr lang="en-US" dirty="0"/>
          </a:p>
        </p:txBody>
      </p:sp>
      <p:pic>
        <p:nvPicPr>
          <p:cNvPr id="14339" name="Picture 2" descr="http://canada-coin.com/wp-content/uploads/coins/2010-canadian-25-cent-quarter-dollar-coin-reverse.jpg">
            <a:extLst>
              <a:ext uri="{FF2B5EF4-FFF2-40B4-BE49-F238E27FC236}">
                <a16:creationId xmlns:a16="http://schemas.microsoft.com/office/drawing/2014/main" id="{92F98ED5-9A2E-4F72-A9E2-BD12443357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4876800"/>
            <a:ext cx="16764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0" name="Picture 4" descr="https://store.nwtmint.com/images/content/2014-uncir-quarter-d.jpg">
            <a:extLst>
              <a:ext uri="{FF2B5EF4-FFF2-40B4-BE49-F238E27FC236}">
                <a16:creationId xmlns:a16="http://schemas.microsoft.com/office/drawing/2014/main" id="{0B4F47E4-01DF-4A43-983D-3BC24F1B8C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4648200"/>
            <a:ext cx="2209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1" name="Line 2164">
            <a:extLst>
              <a:ext uri="{FF2B5EF4-FFF2-40B4-BE49-F238E27FC236}">
                <a16:creationId xmlns:a16="http://schemas.microsoft.com/office/drawing/2014/main" id="{69F15967-B07A-4596-81CE-8BEC01BA592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67600" y="4191000"/>
            <a:ext cx="358775" cy="358775"/>
          </a:xfrm>
          <a:prstGeom prst="line">
            <a:avLst/>
          </a:prstGeom>
          <a:noFill/>
          <a:ln w="666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2" name="Line 2165">
            <a:extLst>
              <a:ext uri="{FF2B5EF4-FFF2-40B4-BE49-F238E27FC236}">
                <a16:creationId xmlns:a16="http://schemas.microsoft.com/office/drawing/2014/main" id="{B523E52A-10EA-43F7-A558-19E340D3FC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67600" y="4191000"/>
            <a:ext cx="358775" cy="358775"/>
          </a:xfrm>
          <a:prstGeom prst="line">
            <a:avLst/>
          </a:prstGeom>
          <a:noFill/>
          <a:ln w="666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" name="Oval 2346">
            <a:extLst>
              <a:ext uri="{FF2B5EF4-FFF2-40B4-BE49-F238E27FC236}">
                <a16:creationId xmlns:a16="http://schemas.microsoft.com/office/drawing/2014/main" id="{32A0EC79-0C93-4678-A3FF-DDB573825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114800"/>
            <a:ext cx="609600" cy="609600"/>
          </a:xfrm>
          <a:prstGeom prst="ellipse">
            <a:avLst/>
          </a:prstGeom>
          <a:noFill/>
          <a:ln w="666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44" name="TextBox 10">
            <a:extLst>
              <a:ext uri="{FF2B5EF4-FFF2-40B4-BE49-F238E27FC236}">
                <a16:creationId xmlns:a16="http://schemas.microsoft.com/office/drawing/2014/main" id="{459723DF-19E3-4E42-8FF0-114CD91DE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5791200"/>
            <a:ext cx="5181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 measured these features for 50 </a:t>
            </a:r>
            <a:r>
              <a:rPr lang="en-US" altLang="en-US" sz="2400">
                <a:solidFill>
                  <a:srgbClr val="00B050"/>
                </a:solidFill>
              </a:rPr>
              <a:t>Canadian</a:t>
            </a:r>
            <a:r>
              <a:rPr lang="en-US" altLang="en-US" sz="2400"/>
              <a:t> and 50 </a:t>
            </a:r>
            <a:r>
              <a:rPr lang="en-US" altLang="en-US" sz="2400">
                <a:solidFill>
                  <a:srgbClr val="0000FF"/>
                </a:solidFill>
              </a:rPr>
              <a:t>American</a:t>
            </a:r>
            <a:r>
              <a:rPr lang="en-US" altLang="en-US" sz="2400"/>
              <a:t> quarters….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4058">
            <a:extLst>
              <a:ext uri="{FF2B5EF4-FFF2-40B4-BE49-F238E27FC236}">
                <a16:creationId xmlns:a16="http://schemas.microsoft.com/office/drawing/2014/main" id="{8C3A5C7D-D5D8-450B-B8DA-3EEC0634D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25400"/>
            <a:ext cx="1520825" cy="1314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63" name="Rectangle 4059">
            <a:extLst>
              <a:ext uri="{FF2B5EF4-FFF2-40B4-BE49-F238E27FC236}">
                <a16:creationId xmlns:a16="http://schemas.microsoft.com/office/drawing/2014/main" id="{00DD6D73-5D81-4D19-9C38-3D23055FB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25400"/>
            <a:ext cx="1520825" cy="131445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64" name="Line 4061">
            <a:extLst>
              <a:ext uri="{FF2B5EF4-FFF2-40B4-BE49-F238E27FC236}">
                <a16:creationId xmlns:a16="http://schemas.microsoft.com/office/drawing/2014/main" id="{0D61AD20-BF3C-43C9-98AD-8C1378A11246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5" name="Line 4064">
            <a:extLst>
              <a:ext uri="{FF2B5EF4-FFF2-40B4-BE49-F238E27FC236}">
                <a16:creationId xmlns:a16="http://schemas.microsoft.com/office/drawing/2014/main" id="{2BB610DC-5DBB-4867-8541-026B7B8213F2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6" name="Line 4067">
            <a:extLst>
              <a:ext uri="{FF2B5EF4-FFF2-40B4-BE49-F238E27FC236}">
                <a16:creationId xmlns:a16="http://schemas.microsoft.com/office/drawing/2014/main" id="{A10AAC15-0674-49A3-A1AB-A542BD490BE6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7" name="Rectangle 4070">
            <a:extLst>
              <a:ext uri="{FF2B5EF4-FFF2-40B4-BE49-F238E27FC236}">
                <a16:creationId xmlns:a16="http://schemas.microsoft.com/office/drawing/2014/main" id="{BAB5EE2A-DB66-42B1-BD77-0A08E080A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463" y="1158875"/>
            <a:ext cx="63500" cy="1809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68" name="Rectangle 4071">
            <a:extLst>
              <a:ext uri="{FF2B5EF4-FFF2-40B4-BE49-F238E27FC236}">
                <a16:creationId xmlns:a16="http://schemas.microsoft.com/office/drawing/2014/main" id="{4CDA0FA6-2718-43EF-BC87-5610C2C3C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463" y="1158875"/>
            <a:ext cx="63500" cy="1809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69" name="Rectangle 4072">
            <a:extLst>
              <a:ext uri="{FF2B5EF4-FFF2-40B4-BE49-F238E27FC236}">
                <a16:creationId xmlns:a16="http://schemas.microsoft.com/office/drawing/2014/main" id="{4333EFC4-04FD-495E-BC00-E815C7249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70" name="Rectangle 4073">
            <a:extLst>
              <a:ext uri="{FF2B5EF4-FFF2-40B4-BE49-F238E27FC236}">
                <a16:creationId xmlns:a16="http://schemas.microsoft.com/office/drawing/2014/main" id="{6B8882D7-F212-4BA2-9EAE-5FFD72982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71" name="Rectangle 4074">
            <a:extLst>
              <a:ext uri="{FF2B5EF4-FFF2-40B4-BE49-F238E27FC236}">
                <a16:creationId xmlns:a16="http://schemas.microsoft.com/office/drawing/2014/main" id="{79750DC3-DD94-4247-B9D7-85B2CB228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4925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72" name="Rectangle 4075">
            <a:extLst>
              <a:ext uri="{FF2B5EF4-FFF2-40B4-BE49-F238E27FC236}">
                <a16:creationId xmlns:a16="http://schemas.microsoft.com/office/drawing/2014/main" id="{1839C9C5-5243-4D5C-8876-C668362B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4925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73" name="Rectangle 4076">
            <a:extLst>
              <a:ext uri="{FF2B5EF4-FFF2-40B4-BE49-F238E27FC236}">
                <a16:creationId xmlns:a16="http://schemas.microsoft.com/office/drawing/2014/main" id="{6A908992-8AE2-4D35-8F8D-C16B79164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6363" y="1158875"/>
            <a:ext cx="53975" cy="1809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74" name="Rectangle 4077">
            <a:extLst>
              <a:ext uri="{FF2B5EF4-FFF2-40B4-BE49-F238E27FC236}">
                <a16:creationId xmlns:a16="http://schemas.microsoft.com/office/drawing/2014/main" id="{7ECCC54A-0ADA-476F-9538-4F6509EE4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6363" y="1158875"/>
            <a:ext cx="53975" cy="1809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75" name="Rectangle 4078">
            <a:extLst>
              <a:ext uri="{FF2B5EF4-FFF2-40B4-BE49-F238E27FC236}">
                <a16:creationId xmlns:a16="http://schemas.microsoft.com/office/drawing/2014/main" id="{14F1B7B4-03F8-4547-B94F-7A12F463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989013"/>
            <a:ext cx="53975" cy="3508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76" name="Rectangle 4079">
            <a:extLst>
              <a:ext uri="{FF2B5EF4-FFF2-40B4-BE49-F238E27FC236}">
                <a16:creationId xmlns:a16="http://schemas.microsoft.com/office/drawing/2014/main" id="{0D1774DF-ABD6-462B-B3F4-F241D2000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989013"/>
            <a:ext cx="53975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77" name="Rectangle 4080">
            <a:extLst>
              <a:ext uri="{FF2B5EF4-FFF2-40B4-BE49-F238E27FC236}">
                <a16:creationId xmlns:a16="http://schemas.microsoft.com/office/drawing/2014/main" id="{82E06AF5-A2B7-4151-ADDB-61AD1AAC8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300" y="1069975"/>
            <a:ext cx="63500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78" name="Rectangle 4081">
            <a:extLst>
              <a:ext uri="{FF2B5EF4-FFF2-40B4-BE49-F238E27FC236}">
                <a16:creationId xmlns:a16="http://schemas.microsoft.com/office/drawing/2014/main" id="{D0A3328E-B18A-455E-8A8B-E5CD45A7A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300" y="1069975"/>
            <a:ext cx="63500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79" name="Rectangle 4082">
            <a:extLst>
              <a:ext uri="{FF2B5EF4-FFF2-40B4-BE49-F238E27FC236}">
                <a16:creationId xmlns:a16="http://schemas.microsoft.com/office/drawing/2014/main" id="{AA8FD122-48A1-4FF5-8AB7-4623B42F9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989013"/>
            <a:ext cx="61913" cy="3508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80" name="Rectangle 4083">
            <a:extLst>
              <a:ext uri="{FF2B5EF4-FFF2-40B4-BE49-F238E27FC236}">
                <a16:creationId xmlns:a16="http://schemas.microsoft.com/office/drawing/2014/main" id="{60D971C1-D7D3-4303-8503-60947B6C3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989013"/>
            <a:ext cx="61913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81" name="Rectangle 4084">
            <a:extLst>
              <a:ext uri="{FF2B5EF4-FFF2-40B4-BE49-F238E27FC236}">
                <a16:creationId xmlns:a16="http://schemas.microsoft.com/office/drawing/2014/main" id="{E9ABE7FE-CFF3-4CF9-AE91-695EA4A1A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719138"/>
            <a:ext cx="53975" cy="6207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82" name="Rectangle 4085">
            <a:extLst>
              <a:ext uri="{FF2B5EF4-FFF2-40B4-BE49-F238E27FC236}">
                <a16:creationId xmlns:a16="http://schemas.microsoft.com/office/drawing/2014/main" id="{8C8B0D17-729F-4F20-AF03-70D836443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719138"/>
            <a:ext cx="53975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83" name="Rectangle 4086">
            <a:extLst>
              <a:ext uri="{FF2B5EF4-FFF2-40B4-BE49-F238E27FC236}">
                <a16:creationId xmlns:a16="http://schemas.microsoft.com/office/drawing/2014/main" id="{6360FF34-2AEB-42A3-8B57-3AE6B9EE8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898525"/>
            <a:ext cx="53975" cy="4413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84" name="Rectangle 4087">
            <a:extLst>
              <a:ext uri="{FF2B5EF4-FFF2-40B4-BE49-F238E27FC236}">
                <a16:creationId xmlns:a16="http://schemas.microsoft.com/office/drawing/2014/main" id="{1A8D3B6D-D412-4286-80CB-DD0AF8663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898525"/>
            <a:ext cx="53975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85" name="Rectangle 4088">
            <a:extLst>
              <a:ext uri="{FF2B5EF4-FFF2-40B4-BE49-F238E27FC236}">
                <a16:creationId xmlns:a16="http://schemas.microsoft.com/office/drawing/2014/main" id="{E52CED1D-147F-4B06-B975-B6F7EF6C4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47688"/>
            <a:ext cx="53975" cy="79216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86" name="Rectangle 4089">
            <a:extLst>
              <a:ext uri="{FF2B5EF4-FFF2-40B4-BE49-F238E27FC236}">
                <a16:creationId xmlns:a16="http://schemas.microsoft.com/office/drawing/2014/main" id="{A7BFB636-52AF-43F4-8060-0E8AA83F5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47688"/>
            <a:ext cx="53975" cy="7921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87" name="Rectangle 4090">
            <a:extLst>
              <a:ext uri="{FF2B5EF4-FFF2-40B4-BE49-F238E27FC236}">
                <a16:creationId xmlns:a16="http://schemas.microsoft.com/office/drawing/2014/main" id="{F4276348-DDD2-4366-BD6B-7D0317271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457200"/>
            <a:ext cx="63500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88" name="Rectangle 4091">
            <a:extLst>
              <a:ext uri="{FF2B5EF4-FFF2-40B4-BE49-F238E27FC236}">
                <a16:creationId xmlns:a16="http://schemas.microsoft.com/office/drawing/2014/main" id="{DDED1988-B5B6-4A34-AD4C-F72CEF3D8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457200"/>
            <a:ext cx="63500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89" name="Rectangle 4092">
            <a:extLst>
              <a:ext uri="{FF2B5EF4-FFF2-40B4-BE49-F238E27FC236}">
                <a16:creationId xmlns:a16="http://schemas.microsoft.com/office/drawing/2014/main" id="{BFC23D36-F2E9-4377-8495-53613A3F5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638175"/>
            <a:ext cx="61912" cy="7016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90" name="Rectangle 4093">
            <a:extLst>
              <a:ext uri="{FF2B5EF4-FFF2-40B4-BE49-F238E27FC236}">
                <a16:creationId xmlns:a16="http://schemas.microsoft.com/office/drawing/2014/main" id="{6A64DD23-4B93-4AA6-A462-FEB6DEBAD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638175"/>
            <a:ext cx="61912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91" name="Rectangle 4094">
            <a:extLst>
              <a:ext uri="{FF2B5EF4-FFF2-40B4-BE49-F238E27FC236}">
                <a16:creationId xmlns:a16="http://schemas.microsoft.com/office/drawing/2014/main" id="{AFB3C089-8CC1-48F6-9AB7-DFA6A2803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600" y="457200"/>
            <a:ext cx="53975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92" name="Rectangle 4095">
            <a:extLst>
              <a:ext uri="{FF2B5EF4-FFF2-40B4-BE49-F238E27FC236}">
                <a16:creationId xmlns:a16="http://schemas.microsoft.com/office/drawing/2014/main" id="{96D776F6-AC38-488A-8910-546396C62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600" y="457200"/>
            <a:ext cx="53975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93" name="Rectangle 4096">
            <a:extLst>
              <a:ext uri="{FF2B5EF4-FFF2-40B4-BE49-F238E27FC236}">
                <a16:creationId xmlns:a16="http://schemas.microsoft.com/office/drawing/2014/main" id="{51F7AF61-B19A-4FFD-9CA4-8831BFCDE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8038" y="638175"/>
            <a:ext cx="53975" cy="7016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94" name="Rectangle 4097">
            <a:extLst>
              <a:ext uri="{FF2B5EF4-FFF2-40B4-BE49-F238E27FC236}">
                <a16:creationId xmlns:a16="http://schemas.microsoft.com/office/drawing/2014/main" id="{68A9AC40-77EB-466D-BBF5-5A2188D31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8038" y="638175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95" name="Rectangle 4098">
            <a:extLst>
              <a:ext uri="{FF2B5EF4-FFF2-40B4-BE49-F238E27FC236}">
                <a16:creationId xmlns:a16="http://schemas.microsoft.com/office/drawing/2014/main" id="{DD1BDB95-F085-426E-95A6-079FD372B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96" name="Rectangle 4099">
            <a:extLst>
              <a:ext uri="{FF2B5EF4-FFF2-40B4-BE49-F238E27FC236}">
                <a16:creationId xmlns:a16="http://schemas.microsoft.com/office/drawing/2014/main" id="{658AC732-774F-4B07-A2DF-4DE8EB1FF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97" name="Rectangle 4100">
            <a:extLst>
              <a:ext uri="{FF2B5EF4-FFF2-40B4-BE49-F238E27FC236}">
                <a16:creationId xmlns:a16="http://schemas.microsoft.com/office/drawing/2014/main" id="{03FE8D1D-DECB-419E-8000-EEFA089C3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457200"/>
            <a:ext cx="53975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98" name="Rectangle 4101">
            <a:extLst>
              <a:ext uri="{FF2B5EF4-FFF2-40B4-BE49-F238E27FC236}">
                <a16:creationId xmlns:a16="http://schemas.microsoft.com/office/drawing/2014/main" id="{436BC870-41AA-4428-94B3-9C1135CCB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457200"/>
            <a:ext cx="53975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99" name="Rectangle 4102">
            <a:extLst>
              <a:ext uri="{FF2B5EF4-FFF2-40B4-BE49-F238E27FC236}">
                <a16:creationId xmlns:a16="http://schemas.microsoft.com/office/drawing/2014/main" id="{87562F36-AAC8-4BB3-8217-A6F1781B3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808038"/>
            <a:ext cx="61913" cy="5318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00" name="Rectangle 4103">
            <a:extLst>
              <a:ext uri="{FF2B5EF4-FFF2-40B4-BE49-F238E27FC236}">
                <a16:creationId xmlns:a16="http://schemas.microsoft.com/office/drawing/2014/main" id="{D073410F-F53D-4ADC-9F9B-D10F152C1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808038"/>
            <a:ext cx="61913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01" name="Rectangle 4104">
            <a:extLst>
              <a:ext uri="{FF2B5EF4-FFF2-40B4-BE49-F238E27FC236}">
                <a16:creationId xmlns:a16="http://schemas.microsoft.com/office/drawing/2014/main" id="{BB1A4C1F-A735-4573-B5DB-8225B2C99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02" name="Rectangle 4105">
            <a:extLst>
              <a:ext uri="{FF2B5EF4-FFF2-40B4-BE49-F238E27FC236}">
                <a16:creationId xmlns:a16="http://schemas.microsoft.com/office/drawing/2014/main" id="{23A770A8-1C22-4E12-ADA6-EB337FE36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03" name="Rectangle 4106">
            <a:extLst>
              <a:ext uri="{FF2B5EF4-FFF2-40B4-BE49-F238E27FC236}">
                <a16:creationId xmlns:a16="http://schemas.microsoft.com/office/drawing/2014/main" id="{82180183-1492-4158-A92D-A01BDA114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04" name="Rectangle 4107">
            <a:extLst>
              <a:ext uri="{FF2B5EF4-FFF2-40B4-BE49-F238E27FC236}">
                <a16:creationId xmlns:a16="http://schemas.microsoft.com/office/drawing/2014/main" id="{13D6D6BA-F484-4EBE-B76B-B56CAD371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05" name="Rectangle 4108">
            <a:extLst>
              <a:ext uri="{FF2B5EF4-FFF2-40B4-BE49-F238E27FC236}">
                <a16:creationId xmlns:a16="http://schemas.microsoft.com/office/drawing/2014/main" id="{82C670DD-F9B8-49D8-B356-41E428464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06" name="Rectangle 4109">
            <a:extLst>
              <a:ext uri="{FF2B5EF4-FFF2-40B4-BE49-F238E27FC236}">
                <a16:creationId xmlns:a16="http://schemas.microsoft.com/office/drawing/2014/main" id="{360B82E2-746A-41D7-8234-FA55BBA91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07" name="Line 4110">
            <a:extLst>
              <a:ext uri="{FF2B5EF4-FFF2-40B4-BE49-F238E27FC236}">
                <a16:creationId xmlns:a16="http://schemas.microsoft.com/office/drawing/2014/main" id="{6AC2A98E-120F-4D9C-BC37-9AFA3C4941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08" name="Rectangle 4111">
            <a:extLst>
              <a:ext uri="{FF2B5EF4-FFF2-40B4-BE49-F238E27FC236}">
                <a16:creationId xmlns:a16="http://schemas.microsoft.com/office/drawing/2014/main" id="{06CBDF30-BC5F-4B4A-A5B6-9336FB02A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09" name="Rectangle 4112">
            <a:extLst>
              <a:ext uri="{FF2B5EF4-FFF2-40B4-BE49-F238E27FC236}">
                <a16:creationId xmlns:a16="http://schemas.microsoft.com/office/drawing/2014/main" id="{D6C2708C-30D7-4CB9-99D5-729991A6A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10" name="Rectangle 4113">
            <a:extLst>
              <a:ext uri="{FF2B5EF4-FFF2-40B4-BE49-F238E27FC236}">
                <a16:creationId xmlns:a16="http://schemas.microsoft.com/office/drawing/2014/main" id="{1E8A254B-4B36-4D9B-8642-83DFCA4DD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1249363"/>
            <a:ext cx="26988" cy="90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11" name="Rectangle 4114">
            <a:extLst>
              <a:ext uri="{FF2B5EF4-FFF2-40B4-BE49-F238E27FC236}">
                <a16:creationId xmlns:a16="http://schemas.microsoft.com/office/drawing/2014/main" id="{35514815-1DDD-4A0C-BD50-DCABAE648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1249363"/>
            <a:ext cx="26988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12" name="Rectangle 4115">
            <a:extLst>
              <a:ext uri="{FF2B5EF4-FFF2-40B4-BE49-F238E27FC236}">
                <a16:creationId xmlns:a16="http://schemas.microsoft.com/office/drawing/2014/main" id="{3B61AE57-58DC-4302-AC29-B8BD16D56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13" name="Rectangle 4116">
            <a:extLst>
              <a:ext uri="{FF2B5EF4-FFF2-40B4-BE49-F238E27FC236}">
                <a16:creationId xmlns:a16="http://schemas.microsoft.com/office/drawing/2014/main" id="{A8878B9D-1024-4D82-8A1F-215BAFB2F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14" name="Rectangle 4117">
            <a:extLst>
              <a:ext uri="{FF2B5EF4-FFF2-40B4-BE49-F238E27FC236}">
                <a16:creationId xmlns:a16="http://schemas.microsoft.com/office/drawing/2014/main" id="{72DE8C99-0E57-4D3D-AAA3-C06C3EBAC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989013"/>
            <a:ext cx="26987" cy="3508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15" name="Rectangle 4118">
            <a:extLst>
              <a:ext uri="{FF2B5EF4-FFF2-40B4-BE49-F238E27FC236}">
                <a16:creationId xmlns:a16="http://schemas.microsoft.com/office/drawing/2014/main" id="{4DF833BA-4C6F-48DD-98C2-F3056B39E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989013"/>
            <a:ext cx="26987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16" name="Rectangle 4119">
            <a:extLst>
              <a:ext uri="{FF2B5EF4-FFF2-40B4-BE49-F238E27FC236}">
                <a16:creationId xmlns:a16="http://schemas.microsoft.com/office/drawing/2014/main" id="{ABBD8B9B-951F-4A59-B7C2-89D5C4C50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808038"/>
            <a:ext cx="34925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17" name="Rectangle 4120">
            <a:extLst>
              <a:ext uri="{FF2B5EF4-FFF2-40B4-BE49-F238E27FC236}">
                <a16:creationId xmlns:a16="http://schemas.microsoft.com/office/drawing/2014/main" id="{784D1C8D-6E2E-4192-981D-999864467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808038"/>
            <a:ext cx="34925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18" name="Rectangle 4121">
            <a:extLst>
              <a:ext uri="{FF2B5EF4-FFF2-40B4-BE49-F238E27FC236}">
                <a16:creationId xmlns:a16="http://schemas.microsoft.com/office/drawing/2014/main" id="{F7594454-9184-4041-8E28-30D37D591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725" y="808038"/>
            <a:ext cx="26988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19" name="Rectangle 4122">
            <a:extLst>
              <a:ext uri="{FF2B5EF4-FFF2-40B4-BE49-F238E27FC236}">
                <a16:creationId xmlns:a16="http://schemas.microsoft.com/office/drawing/2014/main" id="{61614F26-F5B5-4A2E-B24C-6B5CC5978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725" y="808038"/>
            <a:ext cx="26988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20" name="Rectangle 4123">
            <a:extLst>
              <a:ext uri="{FF2B5EF4-FFF2-40B4-BE49-F238E27FC236}">
                <a16:creationId xmlns:a16="http://schemas.microsoft.com/office/drawing/2014/main" id="{10ECDFD6-59F9-43BE-A9A6-0AC413C0D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898525"/>
            <a:ext cx="34925" cy="4413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21" name="Rectangle 4124">
            <a:extLst>
              <a:ext uri="{FF2B5EF4-FFF2-40B4-BE49-F238E27FC236}">
                <a16:creationId xmlns:a16="http://schemas.microsoft.com/office/drawing/2014/main" id="{FB45993D-D544-4068-9CAC-F760FA284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898525"/>
            <a:ext cx="34925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22" name="Rectangle 4125">
            <a:extLst>
              <a:ext uri="{FF2B5EF4-FFF2-40B4-BE49-F238E27FC236}">
                <a16:creationId xmlns:a16="http://schemas.microsoft.com/office/drawing/2014/main" id="{FEDF74B8-119E-4489-864B-5487ACC32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688" y="719138"/>
            <a:ext cx="26987" cy="6207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23" name="Rectangle 4126">
            <a:extLst>
              <a:ext uri="{FF2B5EF4-FFF2-40B4-BE49-F238E27FC236}">
                <a16:creationId xmlns:a16="http://schemas.microsoft.com/office/drawing/2014/main" id="{42294DD6-94B7-4419-A616-7162EA59F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688" y="719138"/>
            <a:ext cx="26987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24" name="Rectangle 4127">
            <a:extLst>
              <a:ext uri="{FF2B5EF4-FFF2-40B4-BE49-F238E27FC236}">
                <a16:creationId xmlns:a16="http://schemas.microsoft.com/office/drawing/2014/main" id="{8EB02ED8-5CCC-46BF-9F1F-99BAA522F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808038"/>
            <a:ext cx="34925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25" name="Rectangle 4128">
            <a:extLst>
              <a:ext uri="{FF2B5EF4-FFF2-40B4-BE49-F238E27FC236}">
                <a16:creationId xmlns:a16="http://schemas.microsoft.com/office/drawing/2014/main" id="{72CE99C2-1B10-4841-AF66-B7939700C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808038"/>
            <a:ext cx="34925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26" name="Rectangle 4129">
            <a:extLst>
              <a:ext uri="{FF2B5EF4-FFF2-40B4-BE49-F238E27FC236}">
                <a16:creationId xmlns:a16="http://schemas.microsoft.com/office/drawing/2014/main" id="{CF6BAE84-8A09-4DD0-8D69-088571E7B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8650" y="106363"/>
            <a:ext cx="26988" cy="1233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27" name="Rectangle 4130">
            <a:extLst>
              <a:ext uri="{FF2B5EF4-FFF2-40B4-BE49-F238E27FC236}">
                <a16:creationId xmlns:a16="http://schemas.microsoft.com/office/drawing/2014/main" id="{20609255-2C7F-43D4-8FED-0560488D0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8650" y="106363"/>
            <a:ext cx="26988" cy="1233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28" name="Rectangle 4131">
            <a:extLst>
              <a:ext uri="{FF2B5EF4-FFF2-40B4-BE49-F238E27FC236}">
                <a16:creationId xmlns:a16="http://schemas.microsoft.com/office/drawing/2014/main" id="{8AAD0B4B-1002-48BF-8767-3E6612BB7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196850"/>
            <a:ext cx="34925" cy="114300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29" name="Rectangle 4132">
            <a:extLst>
              <a:ext uri="{FF2B5EF4-FFF2-40B4-BE49-F238E27FC236}">
                <a16:creationId xmlns:a16="http://schemas.microsoft.com/office/drawing/2014/main" id="{7D42E269-AF35-46B6-8975-9585A90B9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196850"/>
            <a:ext cx="34925" cy="11430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30" name="Rectangle 4133">
            <a:extLst>
              <a:ext uri="{FF2B5EF4-FFF2-40B4-BE49-F238E27FC236}">
                <a16:creationId xmlns:a16="http://schemas.microsoft.com/office/drawing/2014/main" id="{3AEEA7FE-6838-41F9-B6C1-4C8486968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613" y="368300"/>
            <a:ext cx="26987" cy="9715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31" name="Rectangle 4134">
            <a:extLst>
              <a:ext uri="{FF2B5EF4-FFF2-40B4-BE49-F238E27FC236}">
                <a16:creationId xmlns:a16="http://schemas.microsoft.com/office/drawing/2014/main" id="{A88B9BE5-6459-4E42-B665-76846CEF7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613" y="368300"/>
            <a:ext cx="26987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32" name="Rectangle 4135">
            <a:extLst>
              <a:ext uri="{FF2B5EF4-FFF2-40B4-BE49-F238E27FC236}">
                <a16:creationId xmlns:a16="http://schemas.microsoft.com/office/drawing/2014/main" id="{71501273-D5E8-4FEE-9C9C-2D1D19AAD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547688"/>
            <a:ext cx="34925" cy="79216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33" name="Rectangle 4136">
            <a:extLst>
              <a:ext uri="{FF2B5EF4-FFF2-40B4-BE49-F238E27FC236}">
                <a16:creationId xmlns:a16="http://schemas.microsoft.com/office/drawing/2014/main" id="{53A2F2C1-F5E3-4513-95C4-379D59D0D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547688"/>
            <a:ext cx="34925" cy="7921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34" name="Rectangle 4137">
            <a:extLst>
              <a:ext uri="{FF2B5EF4-FFF2-40B4-BE49-F238E27FC236}">
                <a16:creationId xmlns:a16="http://schemas.microsoft.com/office/drawing/2014/main" id="{B05822BE-0D5E-4FB0-89EC-5C809EE1C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75" y="898525"/>
            <a:ext cx="26988" cy="4413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35" name="Rectangle 4138">
            <a:extLst>
              <a:ext uri="{FF2B5EF4-FFF2-40B4-BE49-F238E27FC236}">
                <a16:creationId xmlns:a16="http://schemas.microsoft.com/office/drawing/2014/main" id="{A775E12E-0E7F-4F61-AA6A-E7D181D8E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75" y="898525"/>
            <a:ext cx="26988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36" name="Rectangle 4139">
            <a:extLst>
              <a:ext uri="{FF2B5EF4-FFF2-40B4-BE49-F238E27FC236}">
                <a16:creationId xmlns:a16="http://schemas.microsoft.com/office/drawing/2014/main" id="{2A27B261-76E4-415A-B53A-9E2A2CEA5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088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37" name="Rectangle 4140">
            <a:extLst>
              <a:ext uri="{FF2B5EF4-FFF2-40B4-BE49-F238E27FC236}">
                <a16:creationId xmlns:a16="http://schemas.microsoft.com/office/drawing/2014/main" id="{6CD4E5EC-7248-4CCD-BB57-A8B5B17DC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088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38" name="Rectangle 4141">
            <a:extLst>
              <a:ext uri="{FF2B5EF4-FFF2-40B4-BE49-F238E27FC236}">
                <a16:creationId xmlns:a16="http://schemas.microsoft.com/office/drawing/2014/main" id="{F9E41415-7AA3-40E9-B8FA-3F66DDED9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1069975"/>
            <a:ext cx="26987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39" name="Rectangle 4142">
            <a:extLst>
              <a:ext uri="{FF2B5EF4-FFF2-40B4-BE49-F238E27FC236}">
                <a16:creationId xmlns:a16="http://schemas.microsoft.com/office/drawing/2014/main" id="{F66D2068-D63D-4C9A-9FE4-DE6CFEF58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1069975"/>
            <a:ext cx="26987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40" name="Rectangle 4143">
            <a:extLst>
              <a:ext uri="{FF2B5EF4-FFF2-40B4-BE49-F238E27FC236}">
                <a16:creationId xmlns:a16="http://schemas.microsoft.com/office/drawing/2014/main" id="{F63E7FDA-E083-48DA-977F-2A1CBF286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1339850"/>
            <a:ext cx="34925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41" name="Rectangle 4144">
            <a:extLst>
              <a:ext uri="{FF2B5EF4-FFF2-40B4-BE49-F238E27FC236}">
                <a16:creationId xmlns:a16="http://schemas.microsoft.com/office/drawing/2014/main" id="{716054F4-1B6C-4FAB-82EB-F1D7C0482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1339850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42" name="Rectangle 4145">
            <a:extLst>
              <a:ext uri="{FF2B5EF4-FFF2-40B4-BE49-F238E27FC236}">
                <a16:creationId xmlns:a16="http://schemas.microsoft.com/office/drawing/2014/main" id="{325456DB-9036-4FD3-9D74-665B2E581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1339850"/>
            <a:ext cx="26988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43" name="Rectangle 4146">
            <a:extLst>
              <a:ext uri="{FF2B5EF4-FFF2-40B4-BE49-F238E27FC236}">
                <a16:creationId xmlns:a16="http://schemas.microsoft.com/office/drawing/2014/main" id="{CB987B68-0C63-40AB-96B1-496BA5062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1339850"/>
            <a:ext cx="26988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44" name="Rectangle 4147">
            <a:extLst>
              <a:ext uri="{FF2B5EF4-FFF2-40B4-BE49-F238E27FC236}">
                <a16:creationId xmlns:a16="http://schemas.microsoft.com/office/drawing/2014/main" id="{F9FD56CB-CF32-44E5-BB14-4420E3B66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1339850"/>
            <a:ext cx="34925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45" name="Rectangle 4148">
            <a:extLst>
              <a:ext uri="{FF2B5EF4-FFF2-40B4-BE49-F238E27FC236}">
                <a16:creationId xmlns:a16="http://schemas.microsoft.com/office/drawing/2014/main" id="{25C10839-3729-48E4-BAA7-42C8A37D9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1339850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46" name="Rectangle 4149">
            <a:extLst>
              <a:ext uri="{FF2B5EF4-FFF2-40B4-BE49-F238E27FC236}">
                <a16:creationId xmlns:a16="http://schemas.microsoft.com/office/drawing/2014/main" id="{D5BF5C91-8458-4200-A80C-FB40AF69D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1249363"/>
            <a:ext cx="26987" cy="90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47" name="Rectangle 4150">
            <a:extLst>
              <a:ext uri="{FF2B5EF4-FFF2-40B4-BE49-F238E27FC236}">
                <a16:creationId xmlns:a16="http://schemas.microsoft.com/office/drawing/2014/main" id="{3073AC1D-96E7-49F8-A6C4-DBAE5E571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1249363"/>
            <a:ext cx="26987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448" name="Line 4">
            <a:extLst>
              <a:ext uri="{FF2B5EF4-FFF2-40B4-BE49-F238E27FC236}">
                <a16:creationId xmlns:a16="http://schemas.microsoft.com/office/drawing/2014/main" id="{8E66866C-3D2C-4E49-B5B9-173863934D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49" name="Oval 35">
            <a:extLst>
              <a:ext uri="{FF2B5EF4-FFF2-40B4-BE49-F238E27FC236}">
                <a16:creationId xmlns:a16="http://schemas.microsoft.com/office/drawing/2014/main" id="{B93AF904-37CB-4EEA-8199-F6A08A08F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5450" name="Oval 36">
            <a:extLst>
              <a:ext uri="{FF2B5EF4-FFF2-40B4-BE49-F238E27FC236}">
                <a16:creationId xmlns:a16="http://schemas.microsoft.com/office/drawing/2014/main" id="{771D29B3-5ED3-4E00-83AA-1B14B93BC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5451" name="Text Box 51">
            <a:extLst>
              <a:ext uri="{FF2B5EF4-FFF2-40B4-BE49-F238E27FC236}">
                <a16:creationId xmlns:a16="http://schemas.microsoft.com/office/drawing/2014/main" id="{38D966AD-9B0E-476D-9367-C6A43F90B5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15452" name="Rectangle 2">
            <a:extLst>
              <a:ext uri="{FF2B5EF4-FFF2-40B4-BE49-F238E27FC236}">
                <a16:creationId xmlns:a16="http://schemas.microsoft.com/office/drawing/2014/main" id="{A737BAA1-B9FE-4F95-8AFC-66EE84C12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392238"/>
            <a:ext cx="10588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Diameter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2D131E4-D841-4786-8742-A21C7F8F13F0}"/>
              </a:ext>
            </a:extLst>
          </p:cNvPr>
          <p:cNvCxnSpPr/>
          <p:nvPr/>
        </p:nvCxnSpPr>
        <p:spPr>
          <a:xfrm>
            <a:off x="2209800" y="160338"/>
            <a:ext cx="0" cy="1363662"/>
          </a:xfrm>
          <a:prstGeom prst="line">
            <a:avLst/>
          </a:prstGeom>
          <a:ln w="60325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54" name="TextBox 95">
            <a:extLst>
              <a:ext uri="{FF2B5EF4-FFF2-40B4-BE49-F238E27FC236}">
                <a16:creationId xmlns:a16="http://schemas.microsoft.com/office/drawing/2014/main" id="{7785E400-8ADF-4A22-BA18-5DB62A558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81200"/>
            <a:ext cx="3581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Here I have 99% blue on the right side, but the left side is about 50/50 green/blue.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4152">
            <a:extLst>
              <a:ext uri="{FF2B5EF4-FFF2-40B4-BE49-F238E27FC236}">
                <a16:creationId xmlns:a16="http://schemas.microsoft.com/office/drawing/2014/main" id="{9920821F-8AA4-43A8-911C-00F477837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9600" y="1852613"/>
            <a:ext cx="1519238" cy="1312862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87" name="Line 4154">
            <a:extLst>
              <a:ext uri="{FF2B5EF4-FFF2-40B4-BE49-F238E27FC236}">
                <a16:creationId xmlns:a16="http://schemas.microsoft.com/office/drawing/2014/main" id="{5018B8D4-2BFE-48BA-9189-F126CAF08DC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8" name="Line 4157">
            <a:extLst>
              <a:ext uri="{FF2B5EF4-FFF2-40B4-BE49-F238E27FC236}">
                <a16:creationId xmlns:a16="http://schemas.microsoft.com/office/drawing/2014/main" id="{445C3AC7-8B33-4DCD-B0EF-1EDBA2A9F00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9" name="Line 4160">
            <a:extLst>
              <a:ext uri="{FF2B5EF4-FFF2-40B4-BE49-F238E27FC236}">
                <a16:creationId xmlns:a16="http://schemas.microsoft.com/office/drawing/2014/main" id="{BFB61A6C-425F-48D4-9AA0-F9871BDA616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0" name="Rectangle 4163">
            <a:extLst>
              <a:ext uri="{FF2B5EF4-FFF2-40B4-BE49-F238E27FC236}">
                <a16:creationId xmlns:a16="http://schemas.microsoft.com/office/drawing/2014/main" id="{408114B1-6089-4387-B2B7-FC93A0BDC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36512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1" name="Rectangle 4164">
            <a:extLst>
              <a:ext uri="{FF2B5EF4-FFF2-40B4-BE49-F238E27FC236}">
                <a16:creationId xmlns:a16="http://schemas.microsoft.com/office/drawing/2014/main" id="{870C548F-DF19-4DA0-9DDF-DDB1E3CE0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36512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2" name="Rectangle 4165">
            <a:extLst>
              <a:ext uri="{FF2B5EF4-FFF2-40B4-BE49-F238E27FC236}">
                <a16:creationId xmlns:a16="http://schemas.microsoft.com/office/drawing/2014/main" id="{DC7DF7C6-FFD1-47DE-9688-9C129EDBD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3165475"/>
            <a:ext cx="34925" cy="15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3" name="Rectangle 4166">
            <a:extLst>
              <a:ext uri="{FF2B5EF4-FFF2-40B4-BE49-F238E27FC236}">
                <a16:creationId xmlns:a16="http://schemas.microsoft.com/office/drawing/2014/main" id="{1FDB9332-4DBF-44FF-860C-A70DD04BC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3165475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4" name="Rectangle 4167">
            <a:extLst>
              <a:ext uri="{FF2B5EF4-FFF2-40B4-BE49-F238E27FC236}">
                <a16:creationId xmlns:a16="http://schemas.microsoft.com/office/drawing/2014/main" id="{1BED991D-BDF7-44F0-96D4-55C852B48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986088"/>
            <a:ext cx="44450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5" name="Rectangle 4168">
            <a:extLst>
              <a:ext uri="{FF2B5EF4-FFF2-40B4-BE49-F238E27FC236}">
                <a16:creationId xmlns:a16="http://schemas.microsoft.com/office/drawing/2014/main" id="{86D44DC4-EB7B-4DD1-9681-A273630A4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986088"/>
            <a:ext cx="44450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6" name="Rectangle 4169">
            <a:extLst>
              <a:ext uri="{FF2B5EF4-FFF2-40B4-BE49-F238E27FC236}">
                <a16:creationId xmlns:a16="http://schemas.microsoft.com/office/drawing/2014/main" id="{6D33384C-66A9-4294-9B41-70C8F0A3C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5850" y="2895600"/>
            <a:ext cx="36513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7" name="Rectangle 4170">
            <a:extLst>
              <a:ext uri="{FF2B5EF4-FFF2-40B4-BE49-F238E27FC236}">
                <a16:creationId xmlns:a16="http://schemas.microsoft.com/office/drawing/2014/main" id="{DB01D93B-5C70-4D10-B663-847323457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5850" y="2895600"/>
            <a:ext cx="36513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8" name="Rectangle 4171">
            <a:extLst>
              <a:ext uri="{FF2B5EF4-FFF2-40B4-BE49-F238E27FC236}">
                <a16:creationId xmlns:a16="http://schemas.microsoft.com/office/drawing/2014/main" id="{6220E35B-F6E7-4BB3-90F6-C73201CFF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814638"/>
            <a:ext cx="36513" cy="3508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9" name="Rectangle 4172">
            <a:extLst>
              <a:ext uri="{FF2B5EF4-FFF2-40B4-BE49-F238E27FC236}">
                <a16:creationId xmlns:a16="http://schemas.microsoft.com/office/drawing/2014/main" id="{570ED301-064F-4FED-A9ED-6424CA1E4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814638"/>
            <a:ext cx="36513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0" name="Rectangle 4173">
            <a:extLst>
              <a:ext uri="{FF2B5EF4-FFF2-40B4-BE49-F238E27FC236}">
                <a16:creationId xmlns:a16="http://schemas.microsoft.com/office/drawing/2014/main" id="{3C56CBA6-37F2-4052-8A5C-6CA1B4862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2725738"/>
            <a:ext cx="34925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1" name="Rectangle 4174">
            <a:extLst>
              <a:ext uri="{FF2B5EF4-FFF2-40B4-BE49-F238E27FC236}">
                <a16:creationId xmlns:a16="http://schemas.microsoft.com/office/drawing/2014/main" id="{7C49F12A-7781-4D2D-B866-3864A146A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2725738"/>
            <a:ext cx="34925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2" name="Rectangle 4175">
            <a:extLst>
              <a:ext uri="{FF2B5EF4-FFF2-40B4-BE49-F238E27FC236}">
                <a16:creationId xmlns:a16="http://schemas.microsoft.com/office/drawing/2014/main" id="{38A656C8-F40F-40F8-80CB-1AEFCE93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2112963"/>
            <a:ext cx="36512" cy="10525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3" name="Rectangle 4176">
            <a:extLst>
              <a:ext uri="{FF2B5EF4-FFF2-40B4-BE49-F238E27FC236}">
                <a16:creationId xmlns:a16="http://schemas.microsoft.com/office/drawing/2014/main" id="{F0706C76-59C5-40A2-BC63-62D2DA15A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2112963"/>
            <a:ext cx="36512" cy="10525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4" name="Rectangle 4177">
            <a:extLst>
              <a:ext uri="{FF2B5EF4-FFF2-40B4-BE49-F238E27FC236}">
                <a16:creationId xmlns:a16="http://schemas.microsoft.com/office/drawing/2014/main" id="{276FE085-0B4C-41ED-B5BE-221453A40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5238" y="2725738"/>
            <a:ext cx="36512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5" name="Rectangle 4178">
            <a:extLst>
              <a:ext uri="{FF2B5EF4-FFF2-40B4-BE49-F238E27FC236}">
                <a16:creationId xmlns:a16="http://schemas.microsoft.com/office/drawing/2014/main" id="{5561AC73-EB2F-459B-8659-EAB7C1EC4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5238" y="2725738"/>
            <a:ext cx="36512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6" name="Rectangle 4179">
            <a:extLst>
              <a:ext uri="{FF2B5EF4-FFF2-40B4-BE49-F238E27FC236}">
                <a16:creationId xmlns:a16="http://schemas.microsoft.com/office/drawing/2014/main" id="{7ECF093A-4497-4ACC-8C41-91EA3927D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2193925"/>
            <a:ext cx="34925" cy="9715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7" name="Rectangle 4180">
            <a:extLst>
              <a:ext uri="{FF2B5EF4-FFF2-40B4-BE49-F238E27FC236}">
                <a16:creationId xmlns:a16="http://schemas.microsoft.com/office/drawing/2014/main" id="{348C64CA-6A82-4E12-84BF-528314E4D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2193925"/>
            <a:ext cx="34925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8" name="Rectangle 4181">
            <a:extLst>
              <a:ext uri="{FF2B5EF4-FFF2-40B4-BE49-F238E27FC236}">
                <a16:creationId xmlns:a16="http://schemas.microsoft.com/office/drawing/2014/main" id="{053A3D79-BCAA-4DE5-9A90-5EE508D4A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1933575"/>
            <a:ext cx="36513" cy="1231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09" name="Rectangle 4182">
            <a:extLst>
              <a:ext uri="{FF2B5EF4-FFF2-40B4-BE49-F238E27FC236}">
                <a16:creationId xmlns:a16="http://schemas.microsoft.com/office/drawing/2014/main" id="{DA53F48A-0F68-40F0-B98C-E017694E1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1933575"/>
            <a:ext cx="36513" cy="1231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0" name="Rectangle 4183">
            <a:extLst>
              <a:ext uri="{FF2B5EF4-FFF2-40B4-BE49-F238E27FC236}">
                <a16:creationId xmlns:a16="http://schemas.microsoft.com/office/drawing/2014/main" id="{9596D5F3-794A-4518-8A93-D39F3AADA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0175" y="2024063"/>
            <a:ext cx="36513" cy="11414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1" name="Rectangle 4184">
            <a:extLst>
              <a:ext uri="{FF2B5EF4-FFF2-40B4-BE49-F238E27FC236}">
                <a16:creationId xmlns:a16="http://schemas.microsoft.com/office/drawing/2014/main" id="{A7DCA16B-0021-4DCA-A7DB-555335242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0175" y="2024063"/>
            <a:ext cx="36513" cy="11414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2" name="Rectangle 4185">
            <a:extLst>
              <a:ext uri="{FF2B5EF4-FFF2-40B4-BE49-F238E27FC236}">
                <a16:creationId xmlns:a16="http://schemas.microsoft.com/office/drawing/2014/main" id="{ED11C1A5-55EB-4BC9-A254-32414A193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193925"/>
            <a:ext cx="34925" cy="9715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3" name="Rectangle 4186">
            <a:extLst>
              <a:ext uri="{FF2B5EF4-FFF2-40B4-BE49-F238E27FC236}">
                <a16:creationId xmlns:a16="http://schemas.microsoft.com/office/drawing/2014/main" id="{1246CB0C-67E9-4A9E-BBEF-9FC547520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193925"/>
            <a:ext cx="34925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4" name="Rectangle 4187">
            <a:extLst>
              <a:ext uri="{FF2B5EF4-FFF2-40B4-BE49-F238E27FC236}">
                <a16:creationId xmlns:a16="http://schemas.microsoft.com/office/drawing/2014/main" id="{F2F4AE02-2775-412C-B89C-153DEAD5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0663" y="2725738"/>
            <a:ext cx="36512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5" name="Rectangle 4188">
            <a:extLst>
              <a:ext uri="{FF2B5EF4-FFF2-40B4-BE49-F238E27FC236}">
                <a16:creationId xmlns:a16="http://schemas.microsoft.com/office/drawing/2014/main" id="{22104E08-CB63-4498-85AB-698EA1651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0663" y="2725738"/>
            <a:ext cx="36512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6" name="Rectangle 4189">
            <a:extLst>
              <a:ext uri="{FF2B5EF4-FFF2-40B4-BE49-F238E27FC236}">
                <a16:creationId xmlns:a16="http://schemas.microsoft.com/office/drawing/2014/main" id="{963E724C-B093-4DDA-A155-7C154480B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5113" y="2725738"/>
            <a:ext cx="36512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7" name="Rectangle 4190">
            <a:extLst>
              <a:ext uri="{FF2B5EF4-FFF2-40B4-BE49-F238E27FC236}">
                <a16:creationId xmlns:a16="http://schemas.microsoft.com/office/drawing/2014/main" id="{0A526552-AADF-4E60-A725-796B38CC8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5113" y="2725738"/>
            <a:ext cx="36512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8" name="Rectangle 4191">
            <a:extLst>
              <a:ext uri="{FF2B5EF4-FFF2-40B4-BE49-F238E27FC236}">
                <a16:creationId xmlns:a16="http://schemas.microsoft.com/office/drawing/2014/main" id="{220FE8AA-29A0-49BC-A679-1A38B6F4C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986088"/>
            <a:ext cx="34925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19" name="Rectangle 4192">
            <a:extLst>
              <a:ext uri="{FF2B5EF4-FFF2-40B4-BE49-F238E27FC236}">
                <a16:creationId xmlns:a16="http://schemas.microsoft.com/office/drawing/2014/main" id="{BBE5D4A3-943B-4479-B3EF-DA47C3AB2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986088"/>
            <a:ext cx="34925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20" name="Rectangle 4193">
            <a:extLst>
              <a:ext uri="{FF2B5EF4-FFF2-40B4-BE49-F238E27FC236}">
                <a16:creationId xmlns:a16="http://schemas.microsoft.com/office/drawing/2014/main" id="{386FF865-86CC-4B5D-8300-DD4B32CB0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986088"/>
            <a:ext cx="36513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21" name="Rectangle 4194">
            <a:extLst>
              <a:ext uri="{FF2B5EF4-FFF2-40B4-BE49-F238E27FC236}">
                <a16:creationId xmlns:a16="http://schemas.microsoft.com/office/drawing/2014/main" id="{F397FCC3-5234-451A-93B3-0B4E935DF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986088"/>
            <a:ext cx="36513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22" name="Rectangle 4195">
            <a:extLst>
              <a:ext uri="{FF2B5EF4-FFF2-40B4-BE49-F238E27FC236}">
                <a16:creationId xmlns:a16="http://schemas.microsoft.com/office/drawing/2014/main" id="{4AF6A400-31B8-4A3B-9708-E1A06ED70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76575"/>
            <a:ext cx="36513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23" name="Rectangle 4196">
            <a:extLst>
              <a:ext uri="{FF2B5EF4-FFF2-40B4-BE49-F238E27FC236}">
                <a16:creationId xmlns:a16="http://schemas.microsoft.com/office/drawing/2014/main" id="{58F6B97C-70E5-49AF-864C-CFACF91FC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76575"/>
            <a:ext cx="36513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24" name="Rectangle 4197">
            <a:extLst>
              <a:ext uri="{FF2B5EF4-FFF2-40B4-BE49-F238E27FC236}">
                <a16:creationId xmlns:a16="http://schemas.microsoft.com/office/drawing/2014/main" id="{8928DF23-89D0-4222-848F-99DE2438D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3076575"/>
            <a:ext cx="34925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25" name="Rectangle 4198">
            <a:extLst>
              <a:ext uri="{FF2B5EF4-FFF2-40B4-BE49-F238E27FC236}">
                <a16:creationId xmlns:a16="http://schemas.microsoft.com/office/drawing/2014/main" id="{C9BCE1C7-592A-4161-A6D4-74420C152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3076575"/>
            <a:ext cx="34925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26" name="Rectangle 4199">
            <a:extLst>
              <a:ext uri="{FF2B5EF4-FFF2-40B4-BE49-F238E27FC236}">
                <a16:creationId xmlns:a16="http://schemas.microsoft.com/office/drawing/2014/main" id="{1EC5FB09-2021-4275-9896-19650ADFD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8" y="3076575"/>
            <a:ext cx="36512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27" name="Rectangle 4200">
            <a:extLst>
              <a:ext uri="{FF2B5EF4-FFF2-40B4-BE49-F238E27FC236}">
                <a16:creationId xmlns:a16="http://schemas.microsoft.com/office/drawing/2014/main" id="{FF65C3C3-9F46-4E77-AB8D-86F7D5D94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8" y="3076575"/>
            <a:ext cx="36512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28" name="Rectangle 4201">
            <a:extLst>
              <a:ext uri="{FF2B5EF4-FFF2-40B4-BE49-F238E27FC236}">
                <a16:creationId xmlns:a16="http://schemas.microsoft.com/office/drawing/2014/main" id="{4CAAAAEC-288F-485C-9089-F9837FE8B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076575"/>
            <a:ext cx="36512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29" name="Rectangle 4202">
            <a:extLst>
              <a:ext uri="{FF2B5EF4-FFF2-40B4-BE49-F238E27FC236}">
                <a16:creationId xmlns:a16="http://schemas.microsoft.com/office/drawing/2014/main" id="{9A018077-B9A0-4198-9422-B22D6DF7A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076575"/>
            <a:ext cx="36512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30" name="Line 4203">
            <a:extLst>
              <a:ext uri="{FF2B5EF4-FFF2-40B4-BE49-F238E27FC236}">
                <a16:creationId xmlns:a16="http://schemas.microsoft.com/office/drawing/2014/main" id="{E577E2DB-F1A2-4E1F-9BE4-897329D7E8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31" name="Rectangle 4204">
            <a:extLst>
              <a:ext uri="{FF2B5EF4-FFF2-40B4-BE49-F238E27FC236}">
                <a16:creationId xmlns:a16="http://schemas.microsoft.com/office/drawing/2014/main" id="{74FF316D-5CAF-47BA-AE1A-E5CB5AD88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3076575"/>
            <a:ext cx="53975" cy="8890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32" name="Rectangle 4205">
            <a:extLst>
              <a:ext uri="{FF2B5EF4-FFF2-40B4-BE49-F238E27FC236}">
                <a16:creationId xmlns:a16="http://schemas.microsoft.com/office/drawing/2014/main" id="{796E794C-DB6F-4B61-9189-5579A638B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3076575"/>
            <a:ext cx="53975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33" name="Rectangle 4206">
            <a:extLst>
              <a:ext uri="{FF2B5EF4-FFF2-40B4-BE49-F238E27FC236}">
                <a16:creationId xmlns:a16="http://schemas.microsoft.com/office/drawing/2014/main" id="{11E3D005-B701-45ED-8D2E-DE6A880E2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3076575"/>
            <a:ext cx="53975" cy="8890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34" name="Rectangle 4207">
            <a:extLst>
              <a:ext uri="{FF2B5EF4-FFF2-40B4-BE49-F238E27FC236}">
                <a16:creationId xmlns:a16="http://schemas.microsoft.com/office/drawing/2014/main" id="{E33E4C4F-1299-4076-BAEF-AB6A0DE81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3076575"/>
            <a:ext cx="53975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35" name="Rectangle 4208">
            <a:extLst>
              <a:ext uri="{FF2B5EF4-FFF2-40B4-BE49-F238E27FC236}">
                <a16:creationId xmlns:a16="http://schemas.microsoft.com/office/drawing/2014/main" id="{608FF445-660E-4BBF-B267-E8F150DBB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165475"/>
            <a:ext cx="53975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36" name="Rectangle 4209">
            <a:extLst>
              <a:ext uri="{FF2B5EF4-FFF2-40B4-BE49-F238E27FC236}">
                <a16:creationId xmlns:a16="http://schemas.microsoft.com/office/drawing/2014/main" id="{8B712145-A113-4616-9709-D4E32242C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165475"/>
            <a:ext cx="5397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37" name="Rectangle 4210">
            <a:extLst>
              <a:ext uri="{FF2B5EF4-FFF2-40B4-BE49-F238E27FC236}">
                <a16:creationId xmlns:a16="http://schemas.microsoft.com/office/drawing/2014/main" id="{AB6B778F-C1A1-434C-A7E2-CD50CBFE6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986088"/>
            <a:ext cx="44450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38" name="Rectangle 4211">
            <a:extLst>
              <a:ext uri="{FF2B5EF4-FFF2-40B4-BE49-F238E27FC236}">
                <a16:creationId xmlns:a16="http://schemas.microsoft.com/office/drawing/2014/main" id="{3E376EF8-8D52-46F0-B4EB-CFE052BB9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986088"/>
            <a:ext cx="44450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39" name="Rectangle 4212">
            <a:extLst>
              <a:ext uri="{FF2B5EF4-FFF2-40B4-BE49-F238E27FC236}">
                <a16:creationId xmlns:a16="http://schemas.microsoft.com/office/drawing/2014/main" id="{AEB7DF89-ABDF-4C54-9389-9BB056E40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46037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40" name="Rectangle 4213">
            <a:extLst>
              <a:ext uri="{FF2B5EF4-FFF2-40B4-BE49-F238E27FC236}">
                <a16:creationId xmlns:a16="http://schemas.microsoft.com/office/drawing/2014/main" id="{6F30258A-C2B7-45C7-8F3F-B30BC9727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46037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41" name="Rectangle 4214">
            <a:extLst>
              <a:ext uri="{FF2B5EF4-FFF2-40B4-BE49-F238E27FC236}">
                <a16:creationId xmlns:a16="http://schemas.microsoft.com/office/drawing/2014/main" id="{8453F76B-151E-476C-9229-D1CE71DD1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463800"/>
            <a:ext cx="44450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42" name="Rectangle 4215">
            <a:extLst>
              <a:ext uri="{FF2B5EF4-FFF2-40B4-BE49-F238E27FC236}">
                <a16:creationId xmlns:a16="http://schemas.microsoft.com/office/drawing/2014/main" id="{0C5D8145-F4FC-4380-8CFE-1B405DB7E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463800"/>
            <a:ext cx="44450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43" name="Rectangle 4216">
            <a:extLst>
              <a:ext uri="{FF2B5EF4-FFF2-40B4-BE49-F238E27FC236}">
                <a16:creationId xmlns:a16="http://schemas.microsoft.com/office/drawing/2014/main" id="{A1919408-9AA0-405E-A33C-C41962BE1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814638"/>
            <a:ext cx="44450" cy="3508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44" name="Rectangle 4217">
            <a:extLst>
              <a:ext uri="{FF2B5EF4-FFF2-40B4-BE49-F238E27FC236}">
                <a16:creationId xmlns:a16="http://schemas.microsoft.com/office/drawing/2014/main" id="{0DB03CDD-90DB-44C9-8D26-DC88CEC94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814638"/>
            <a:ext cx="44450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45" name="Rectangle 4218">
            <a:extLst>
              <a:ext uri="{FF2B5EF4-FFF2-40B4-BE49-F238E27FC236}">
                <a16:creationId xmlns:a16="http://schemas.microsoft.com/office/drawing/2014/main" id="{9703C08E-61AB-4F10-B5EA-F74BB0CFF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544763"/>
            <a:ext cx="53975" cy="6207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46" name="Rectangle 4219">
            <a:extLst>
              <a:ext uri="{FF2B5EF4-FFF2-40B4-BE49-F238E27FC236}">
                <a16:creationId xmlns:a16="http://schemas.microsoft.com/office/drawing/2014/main" id="{916E7856-2DFC-4603-947A-EF6E37B95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544763"/>
            <a:ext cx="53975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47" name="Rectangle 4220">
            <a:extLst>
              <a:ext uri="{FF2B5EF4-FFF2-40B4-BE49-F238E27FC236}">
                <a16:creationId xmlns:a16="http://schemas.microsoft.com/office/drawing/2014/main" id="{56199C66-F340-4D2A-8FD8-E5356A334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544763"/>
            <a:ext cx="53975" cy="6207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48" name="Rectangle 4221">
            <a:extLst>
              <a:ext uri="{FF2B5EF4-FFF2-40B4-BE49-F238E27FC236}">
                <a16:creationId xmlns:a16="http://schemas.microsoft.com/office/drawing/2014/main" id="{87F01659-3AD7-4C7C-9143-4A910E7DB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544763"/>
            <a:ext cx="53975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49" name="Rectangle 4222">
            <a:extLst>
              <a:ext uri="{FF2B5EF4-FFF2-40B4-BE49-F238E27FC236}">
                <a16:creationId xmlns:a16="http://schemas.microsoft.com/office/drawing/2014/main" id="{1CC78B59-EC54-42F0-901D-D1AA51E9A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0" y="2463800"/>
            <a:ext cx="53975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50" name="Rectangle 4223">
            <a:extLst>
              <a:ext uri="{FF2B5EF4-FFF2-40B4-BE49-F238E27FC236}">
                <a16:creationId xmlns:a16="http://schemas.microsoft.com/office/drawing/2014/main" id="{0123F448-F917-41A0-9BB4-9B8ADEC4A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0" y="2463800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51" name="Rectangle 4224">
            <a:extLst>
              <a:ext uri="{FF2B5EF4-FFF2-40B4-BE49-F238E27FC236}">
                <a16:creationId xmlns:a16="http://schemas.microsoft.com/office/drawing/2014/main" id="{037611EC-D2DC-4BEE-9C98-93DCB0A15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9213" y="2193925"/>
            <a:ext cx="53975" cy="9715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52" name="Rectangle 4225">
            <a:extLst>
              <a:ext uri="{FF2B5EF4-FFF2-40B4-BE49-F238E27FC236}">
                <a16:creationId xmlns:a16="http://schemas.microsoft.com/office/drawing/2014/main" id="{272ACAAD-293B-41A9-B589-23467A32C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9213" y="2193925"/>
            <a:ext cx="53975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53" name="Rectangle 4227">
            <a:extLst>
              <a:ext uri="{FF2B5EF4-FFF2-40B4-BE49-F238E27FC236}">
                <a16:creationId xmlns:a16="http://schemas.microsoft.com/office/drawing/2014/main" id="{15276380-2C49-4D3C-BD8F-E39133055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2713" y="2374900"/>
            <a:ext cx="53975" cy="7905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54" name="Rectangle 4228">
            <a:extLst>
              <a:ext uri="{FF2B5EF4-FFF2-40B4-BE49-F238E27FC236}">
                <a16:creationId xmlns:a16="http://schemas.microsoft.com/office/drawing/2014/main" id="{44ABC6F1-6043-47FF-8A4E-3972EA23E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2713" y="2374900"/>
            <a:ext cx="53975" cy="7905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55" name="Rectangle 4229">
            <a:extLst>
              <a:ext uri="{FF2B5EF4-FFF2-40B4-BE49-F238E27FC236}">
                <a16:creationId xmlns:a16="http://schemas.microsoft.com/office/drawing/2014/main" id="{5F76C997-C685-483A-8F0E-82F440E1F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725738"/>
            <a:ext cx="53975" cy="4397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56" name="Rectangle 4230">
            <a:extLst>
              <a:ext uri="{FF2B5EF4-FFF2-40B4-BE49-F238E27FC236}">
                <a16:creationId xmlns:a16="http://schemas.microsoft.com/office/drawing/2014/main" id="{CA1FBDC0-9D27-400A-91FC-875404066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725738"/>
            <a:ext cx="53975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57" name="Rectangle 4231">
            <a:extLst>
              <a:ext uri="{FF2B5EF4-FFF2-40B4-BE49-F238E27FC236}">
                <a16:creationId xmlns:a16="http://schemas.microsoft.com/office/drawing/2014/main" id="{2CEC9EF6-F1F8-4317-A287-EB9BAEA98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5" y="2463800"/>
            <a:ext cx="53975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58" name="Rectangle 4232">
            <a:extLst>
              <a:ext uri="{FF2B5EF4-FFF2-40B4-BE49-F238E27FC236}">
                <a16:creationId xmlns:a16="http://schemas.microsoft.com/office/drawing/2014/main" id="{95E2C694-7CAE-4EAE-8769-E4E67962D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5" y="2463800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59" name="Rectangle 4233">
            <a:extLst>
              <a:ext uri="{FF2B5EF4-FFF2-40B4-BE49-F238E27FC236}">
                <a16:creationId xmlns:a16="http://schemas.microsoft.com/office/drawing/2014/main" id="{BEE1C7B4-B96C-4F08-9BD3-4976FC112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463800"/>
            <a:ext cx="53975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60" name="Rectangle 4234">
            <a:extLst>
              <a:ext uri="{FF2B5EF4-FFF2-40B4-BE49-F238E27FC236}">
                <a16:creationId xmlns:a16="http://schemas.microsoft.com/office/drawing/2014/main" id="{F9CA0D7C-B368-4B50-AD6C-F58387651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463800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61" name="Rectangle 4235">
            <a:extLst>
              <a:ext uri="{FF2B5EF4-FFF2-40B4-BE49-F238E27FC236}">
                <a16:creationId xmlns:a16="http://schemas.microsoft.com/office/drawing/2014/main" id="{D73DE6B7-0A92-4EE9-95C4-B9E0AEDCE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2635250"/>
            <a:ext cx="53975" cy="5302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62" name="Rectangle 4236">
            <a:extLst>
              <a:ext uri="{FF2B5EF4-FFF2-40B4-BE49-F238E27FC236}">
                <a16:creationId xmlns:a16="http://schemas.microsoft.com/office/drawing/2014/main" id="{548D4FCB-B624-417D-8C72-0B495E593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2635250"/>
            <a:ext cx="53975" cy="530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63" name="Rectangle 4237">
            <a:extLst>
              <a:ext uri="{FF2B5EF4-FFF2-40B4-BE49-F238E27FC236}">
                <a16:creationId xmlns:a16="http://schemas.microsoft.com/office/drawing/2014/main" id="{F295887E-3734-4B50-BD6B-95D98DC60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2814638"/>
            <a:ext cx="44450" cy="3508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64" name="Rectangle 4238">
            <a:extLst>
              <a:ext uri="{FF2B5EF4-FFF2-40B4-BE49-F238E27FC236}">
                <a16:creationId xmlns:a16="http://schemas.microsoft.com/office/drawing/2014/main" id="{48F4903B-8763-480A-B965-E7A381A2E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2814638"/>
            <a:ext cx="44450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65" name="Rectangle 4239">
            <a:extLst>
              <a:ext uri="{FF2B5EF4-FFF2-40B4-BE49-F238E27FC236}">
                <a16:creationId xmlns:a16="http://schemas.microsoft.com/office/drawing/2014/main" id="{8D432903-3BAB-4638-945A-794517B31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2986088"/>
            <a:ext cx="44450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66" name="Rectangle 4240">
            <a:extLst>
              <a:ext uri="{FF2B5EF4-FFF2-40B4-BE49-F238E27FC236}">
                <a16:creationId xmlns:a16="http://schemas.microsoft.com/office/drawing/2014/main" id="{E5386A2C-942B-4F14-8A6A-BCA16B2FC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2986088"/>
            <a:ext cx="44450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67" name="Rectangle 4241">
            <a:extLst>
              <a:ext uri="{FF2B5EF4-FFF2-40B4-BE49-F238E27FC236}">
                <a16:creationId xmlns:a16="http://schemas.microsoft.com/office/drawing/2014/main" id="{84A118CE-9EE2-49D9-A9FC-7F837ACBC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2986088"/>
            <a:ext cx="46038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68" name="Rectangle 4242">
            <a:extLst>
              <a:ext uri="{FF2B5EF4-FFF2-40B4-BE49-F238E27FC236}">
                <a16:creationId xmlns:a16="http://schemas.microsoft.com/office/drawing/2014/main" id="{540B2CAE-844F-48D8-A751-49BE16271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2986088"/>
            <a:ext cx="46038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69" name="Rectangle 4243">
            <a:extLst>
              <a:ext uri="{FF2B5EF4-FFF2-40B4-BE49-F238E27FC236}">
                <a16:creationId xmlns:a16="http://schemas.microsoft.com/office/drawing/2014/main" id="{F27D286D-F35E-451D-B195-B0F4F84B7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5475" y="2725738"/>
            <a:ext cx="44450" cy="4397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70" name="Rectangle 4244">
            <a:extLst>
              <a:ext uri="{FF2B5EF4-FFF2-40B4-BE49-F238E27FC236}">
                <a16:creationId xmlns:a16="http://schemas.microsoft.com/office/drawing/2014/main" id="{CB1CB2D4-DDB6-4AEA-8EBA-86C52E2CB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5475" y="2725738"/>
            <a:ext cx="44450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471" name="Rectangle 3">
            <a:extLst>
              <a:ext uri="{FF2B5EF4-FFF2-40B4-BE49-F238E27FC236}">
                <a16:creationId xmlns:a16="http://schemas.microsoft.com/office/drawing/2014/main" id="{4F7F9A57-248A-4842-9C5C-046342FCD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4863" y="3211513"/>
            <a:ext cx="10906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Thickness</a:t>
            </a:r>
          </a:p>
        </p:txBody>
      </p:sp>
      <p:sp>
        <p:nvSpPr>
          <p:cNvPr id="16472" name="Line 6">
            <a:extLst>
              <a:ext uri="{FF2B5EF4-FFF2-40B4-BE49-F238E27FC236}">
                <a16:creationId xmlns:a16="http://schemas.microsoft.com/office/drawing/2014/main" id="{8B65690E-54A8-41F5-82D0-ED75E53FAC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3925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73" name="Oval 36">
            <a:extLst>
              <a:ext uri="{FF2B5EF4-FFF2-40B4-BE49-F238E27FC236}">
                <a16:creationId xmlns:a16="http://schemas.microsoft.com/office/drawing/2014/main" id="{7D5DA1BE-D03F-452B-8961-6CFD8FA0D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6474" name="Oval 39">
            <a:extLst>
              <a:ext uri="{FF2B5EF4-FFF2-40B4-BE49-F238E27FC236}">
                <a16:creationId xmlns:a16="http://schemas.microsoft.com/office/drawing/2014/main" id="{192B59F0-0545-4102-84EF-177026DE3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6475" name="Text Box 52">
            <a:extLst>
              <a:ext uri="{FF2B5EF4-FFF2-40B4-BE49-F238E27FC236}">
                <a16:creationId xmlns:a16="http://schemas.microsoft.com/office/drawing/2014/main" id="{B716F07F-C6AE-4F1E-AF75-F743DDBA54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4033838"/>
            <a:ext cx="273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E5799091-EB2B-4625-B4B1-72E029177AFC}"/>
              </a:ext>
            </a:extLst>
          </p:cNvPr>
          <p:cNvCxnSpPr/>
          <p:nvPr/>
        </p:nvCxnSpPr>
        <p:spPr>
          <a:xfrm>
            <a:off x="3581400" y="2286000"/>
            <a:ext cx="0" cy="982663"/>
          </a:xfrm>
          <a:prstGeom prst="line">
            <a:avLst/>
          </a:prstGeom>
          <a:ln w="60325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77" name="TextBox 92">
            <a:extLst>
              <a:ext uri="{FF2B5EF4-FFF2-40B4-BE49-F238E27FC236}">
                <a16:creationId xmlns:a16="http://schemas.microsoft.com/office/drawing/2014/main" id="{DC73F6C8-7A41-470D-8668-FAFA3561BD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3810000"/>
            <a:ext cx="3962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Here I have all green on the left side, but the right side is about 50/50 green/blue.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4245">
            <a:extLst>
              <a:ext uri="{FF2B5EF4-FFF2-40B4-BE49-F238E27FC236}">
                <a16:creationId xmlns:a16="http://schemas.microsoft.com/office/drawing/2014/main" id="{5414E1E6-F608-4229-AC6D-896AB46A9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3678238"/>
            <a:ext cx="1519238" cy="1314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1" name="Rectangle 4246">
            <a:extLst>
              <a:ext uri="{FF2B5EF4-FFF2-40B4-BE49-F238E27FC236}">
                <a16:creationId xmlns:a16="http://schemas.microsoft.com/office/drawing/2014/main" id="{7F597D36-BE6C-418C-863A-EAC5F67D3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3678238"/>
            <a:ext cx="1519238" cy="131445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2" name="Line 4248">
            <a:extLst>
              <a:ext uri="{FF2B5EF4-FFF2-40B4-BE49-F238E27FC236}">
                <a16:creationId xmlns:a16="http://schemas.microsoft.com/office/drawing/2014/main" id="{3D224C8F-4DFF-420F-92F5-2C68DCB3F4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3" name="Line 4251">
            <a:extLst>
              <a:ext uri="{FF2B5EF4-FFF2-40B4-BE49-F238E27FC236}">
                <a16:creationId xmlns:a16="http://schemas.microsoft.com/office/drawing/2014/main" id="{B2A691AA-27CC-4CE6-A463-0CD8579071D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4" name="Line 4254">
            <a:extLst>
              <a:ext uri="{FF2B5EF4-FFF2-40B4-BE49-F238E27FC236}">
                <a16:creationId xmlns:a16="http://schemas.microsoft.com/office/drawing/2014/main" id="{9AD93D02-9E63-41CB-8062-6E4817320161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5" name="Rectangle 4257">
            <a:extLst>
              <a:ext uri="{FF2B5EF4-FFF2-40B4-BE49-F238E27FC236}">
                <a16:creationId xmlns:a16="http://schemas.microsoft.com/office/drawing/2014/main" id="{08943ACF-F914-44E2-B433-2B49572E9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4138" y="4919663"/>
            <a:ext cx="46037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6" name="Rectangle 4258">
            <a:extLst>
              <a:ext uri="{FF2B5EF4-FFF2-40B4-BE49-F238E27FC236}">
                <a16:creationId xmlns:a16="http://schemas.microsoft.com/office/drawing/2014/main" id="{F3F55B05-8668-499C-BDDA-525AFBB16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4138" y="4919663"/>
            <a:ext cx="4603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7" name="Rectangle 4259">
            <a:extLst>
              <a:ext uri="{FF2B5EF4-FFF2-40B4-BE49-F238E27FC236}">
                <a16:creationId xmlns:a16="http://schemas.microsoft.com/office/drawing/2014/main" id="{41DF9D9F-10F4-43A3-BA78-1009F6CED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8113" y="4919663"/>
            <a:ext cx="46037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8" name="Rectangle 4260">
            <a:extLst>
              <a:ext uri="{FF2B5EF4-FFF2-40B4-BE49-F238E27FC236}">
                <a16:creationId xmlns:a16="http://schemas.microsoft.com/office/drawing/2014/main" id="{93A10879-BCD0-4B8C-A35E-F305BB289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8113" y="4919663"/>
            <a:ext cx="4603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19" name="Rectangle 4261">
            <a:extLst>
              <a:ext uri="{FF2B5EF4-FFF2-40B4-BE49-F238E27FC236}">
                <a16:creationId xmlns:a16="http://schemas.microsoft.com/office/drawing/2014/main" id="{252B9677-2116-432F-937B-3F026AB7D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2088" y="4992688"/>
            <a:ext cx="36512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0" name="Rectangle 4262">
            <a:extLst>
              <a:ext uri="{FF2B5EF4-FFF2-40B4-BE49-F238E27FC236}">
                <a16:creationId xmlns:a16="http://schemas.microsoft.com/office/drawing/2014/main" id="{649B3984-B33D-4AB1-A0A6-9BE6DEE08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2088" y="4992688"/>
            <a:ext cx="3651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1" name="Rectangle 4263">
            <a:extLst>
              <a:ext uri="{FF2B5EF4-FFF2-40B4-BE49-F238E27FC236}">
                <a16:creationId xmlns:a16="http://schemas.microsoft.com/office/drawing/2014/main" id="{2E6C695F-1229-44E1-A068-F6CC7EEAC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4992688"/>
            <a:ext cx="36512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2" name="Rectangle 4264">
            <a:extLst>
              <a:ext uri="{FF2B5EF4-FFF2-40B4-BE49-F238E27FC236}">
                <a16:creationId xmlns:a16="http://schemas.microsoft.com/office/drawing/2014/main" id="{9B710A0B-9C3A-4905-BA26-E0070EA2A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4992688"/>
            <a:ext cx="3651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3" name="Rectangle 4265">
            <a:extLst>
              <a:ext uri="{FF2B5EF4-FFF2-40B4-BE49-F238E27FC236}">
                <a16:creationId xmlns:a16="http://schemas.microsoft.com/office/drawing/2014/main" id="{BE6E3F92-4567-47FD-BEB8-2BA78F39B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4794250"/>
            <a:ext cx="44450" cy="198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4" name="Rectangle 4266">
            <a:extLst>
              <a:ext uri="{FF2B5EF4-FFF2-40B4-BE49-F238E27FC236}">
                <a16:creationId xmlns:a16="http://schemas.microsoft.com/office/drawing/2014/main" id="{F2133505-E831-4F0C-8018-BF8A7AEAE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4794250"/>
            <a:ext cx="44450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5" name="Rectangle 4267">
            <a:extLst>
              <a:ext uri="{FF2B5EF4-FFF2-40B4-BE49-F238E27FC236}">
                <a16:creationId xmlns:a16="http://schemas.microsoft.com/office/drawing/2014/main" id="{D455168E-49C2-48F8-842D-CC748AACD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4857750"/>
            <a:ext cx="44450" cy="1349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6" name="Rectangle 4268">
            <a:extLst>
              <a:ext uri="{FF2B5EF4-FFF2-40B4-BE49-F238E27FC236}">
                <a16:creationId xmlns:a16="http://schemas.microsoft.com/office/drawing/2014/main" id="{A72A9971-FFFC-47AF-BCE9-F7224FA3C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4857750"/>
            <a:ext cx="444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7" name="Rectangle 4269">
            <a:extLst>
              <a:ext uri="{FF2B5EF4-FFF2-40B4-BE49-F238E27FC236}">
                <a16:creationId xmlns:a16="http://schemas.microsoft.com/office/drawing/2014/main" id="{6426731A-5908-48BB-8E94-BFDE02CE2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0050" y="4659313"/>
            <a:ext cx="34925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8" name="Rectangle 4270">
            <a:extLst>
              <a:ext uri="{FF2B5EF4-FFF2-40B4-BE49-F238E27FC236}">
                <a16:creationId xmlns:a16="http://schemas.microsoft.com/office/drawing/2014/main" id="{45F5A205-B267-4261-A277-2A5490395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0050" y="4659313"/>
            <a:ext cx="34925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29" name="Rectangle 4271">
            <a:extLst>
              <a:ext uri="{FF2B5EF4-FFF2-40B4-BE49-F238E27FC236}">
                <a16:creationId xmlns:a16="http://schemas.microsoft.com/office/drawing/2014/main" id="{63025C96-E454-4294-9FDE-FDDF10184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4794250"/>
            <a:ext cx="34925" cy="198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0" name="Rectangle 4272">
            <a:extLst>
              <a:ext uri="{FF2B5EF4-FFF2-40B4-BE49-F238E27FC236}">
                <a16:creationId xmlns:a16="http://schemas.microsoft.com/office/drawing/2014/main" id="{540B0E80-829E-4B41-93E5-2A747436A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4794250"/>
            <a:ext cx="34925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1" name="Rectangle 4273">
            <a:extLst>
              <a:ext uri="{FF2B5EF4-FFF2-40B4-BE49-F238E27FC236}">
                <a16:creationId xmlns:a16="http://schemas.microsoft.com/office/drawing/2014/main" id="{8A13A877-90E6-4EF0-9895-3B61DE275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475" y="4398963"/>
            <a:ext cx="44450" cy="593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2" name="Rectangle 4274">
            <a:extLst>
              <a:ext uri="{FF2B5EF4-FFF2-40B4-BE49-F238E27FC236}">
                <a16:creationId xmlns:a16="http://schemas.microsoft.com/office/drawing/2014/main" id="{734D5DD7-0493-47B6-988C-F453CD8C9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475" y="4398963"/>
            <a:ext cx="44450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3" name="Rectangle 4275">
            <a:extLst>
              <a:ext uri="{FF2B5EF4-FFF2-40B4-BE49-F238E27FC236}">
                <a16:creationId xmlns:a16="http://schemas.microsoft.com/office/drawing/2014/main" id="{3B8AE9C0-5B4A-497B-B939-7B938BC01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2450" y="3805238"/>
            <a:ext cx="44450" cy="11874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4" name="Rectangle 4276">
            <a:extLst>
              <a:ext uri="{FF2B5EF4-FFF2-40B4-BE49-F238E27FC236}">
                <a16:creationId xmlns:a16="http://schemas.microsoft.com/office/drawing/2014/main" id="{40FA35F2-478F-4D1F-96CA-17F77C279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2450" y="3805238"/>
            <a:ext cx="44450" cy="11874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5" name="Rectangle 4277">
            <a:extLst>
              <a:ext uri="{FF2B5EF4-FFF2-40B4-BE49-F238E27FC236}">
                <a16:creationId xmlns:a16="http://schemas.microsoft.com/office/drawing/2014/main" id="{68618901-A1F9-4778-9408-56A1E4100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4137025"/>
            <a:ext cx="36513" cy="8556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6" name="Rectangle 4278">
            <a:extLst>
              <a:ext uri="{FF2B5EF4-FFF2-40B4-BE49-F238E27FC236}">
                <a16:creationId xmlns:a16="http://schemas.microsoft.com/office/drawing/2014/main" id="{27324B33-871C-49A1-84EC-C86A48479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4137025"/>
            <a:ext cx="36513" cy="855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7" name="Rectangle 4279">
            <a:extLst>
              <a:ext uri="{FF2B5EF4-FFF2-40B4-BE49-F238E27FC236}">
                <a16:creationId xmlns:a16="http://schemas.microsoft.com/office/drawing/2014/main" id="{47C93FDA-1A56-4092-B1DE-7811407A3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4200525"/>
            <a:ext cx="36513" cy="7921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8" name="Rectangle 4280">
            <a:extLst>
              <a:ext uri="{FF2B5EF4-FFF2-40B4-BE49-F238E27FC236}">
                <a16:creationId xmlns:a16="http://schemas.microsoft.com/office/drawing/2014/main" id="{BE66E06D-BD8F-450D-8A07-5EF3C081F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4200525"/>
            <a:ext cx="36513" cy="7921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39" name="Rectangle 4281">
            <a:extLst>
              <a:ext uri="{FF2B5EF4-FFF2-40B4-BE49-F238E27FC236}">
                <a16:creationId xmlns:a16="http://schemas.microsoft.com/office/drawing/2014/main" id="{727BE48C-591F-4F08-848B-E4844E19D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4335463"/>
            <a:ext cx="46038" cy="6572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40" name="Rectangle 4282">
            <a:extLst>
              <a:ext uri="{FF2B5EF4-FFF2-40B4-BE49-F238E27FC236}">
                <a16:creationId xmlns:a16="http://schemas.microsoft.com/office/drawing/2014/main" id="{9BBCE80E-AAFD-42F0-8DFC-151DEBA50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4335463"/>
            <a:ext cx="46038" cy="657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41" name="Rectangle 4283">
            <a:extLst>
              <a:ext uri="{FF2B5EF4-FFF2-40B4-BE49-F238E27FC236}">
                <a16:creationId xmlns:a16="http://schemas.microsoft.com/office/drawing/2014/main" id="{898F7B13-5D6A-4D6A-822C-1C2C5EE56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4659313"/>
            <a:ext cx="46038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42" name="Rectangle 4284">
            <a:extLst>
              <a:ext uri="{FF2B5EF4-FFF2-40B4-BE49-F238E27FC236}">
                <a16:creationId xmlns:a16="http://schemas.microsoft.com/office/drawing/2014/main" id="{243F40EA-3F55-4178-9EF6-18B3A7CA7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4659313"/>
            <a:ext cx="46038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43" name="Rectangle 4285">
            <a:extLst>
              <a:ext uri="{FF2B5EF4-FFF2-40B4-BE49-F238E27FC236}">
                <a16:creationId xmlns:a16="http://schemas.microsoft.com/office/drawing/2014/main" id="{F6C2694A-C1F5-44FB-9AE4-D547D2F81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4398963"/>
            <a:ext cx="36513" cy="593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44" name="Rectangle 4286">
            <a:extLst>
              <a:ext uri="{FF2B5EF4-FFF2-40B4-BE49-F238E27FC236}">
                <a16:creationId xmlns:a16="http://schemas.microsoft.com/office/drawing/2014/main" id="{B3BF799F-AEDE-40C1-8211-50E09D31C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4398963"/>
            <a:ext cx="36513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45" name="Rectangle 4287">
            <a:extLst>
              <a:ext uri="{FF2B5EF4-FFF2-40B4-BE49-F238E27FC236}">
                <a16:creationId xmlns:a16="http://schemas.microsoft.com/office/drawing/2014/main" id="{9DE203F0-5B85-4248-89C5-974F7C2B1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659313"/>
            <a:ext cx="36513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46" name="Rectangle 4288">
            <a:extLst>
              <a:ext uri="{FF2B5EF4-FFF2-40B4-BE49-F238E27FC236}">
                <a16:creationId xmlns:a16="http://schemas.microsoft.com/office/drawing/2014/main" id="{7CF10FE0-E338-43A6-A714-9F86949F4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659313"/>
            <a:ext cx="36513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47" name="Rectangle 4289">
            <a:extLst>
              <a:ext uri="{FF2B5EF4-FFF2-40B4-BE49-F238E27FC236}">
                <a16:creationId xmlns:a16="http://schemas.microsoft.com/office/drawing/2014/main" id="{470219B9-7040-4ED4-AF64-189242145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4857750"/>
            <a:ext cx="44450" cy="1349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48" name="Rectangle 4290">
            <a:extLst>
              <a:ext uri="{FF2B5EF4-FFF2-40B4-BE49-F238E27FC236}">
                <a16:creationId xmlns:a16="http://schemas.microsoft.com/office/drawing/2014/main" id="{9B06780A-31CA-4925-9D74-BEF6D10EA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4857750"/>
            <a:ext cx="444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49" name="Rectangle 4291">
            <a:extLst>
              <a:ext uri="{FF2B5EF4-FFF2-40B4-BE49-F238E27FC236}">
                <a16:creationId xmlns:a16="http://schemas.microsoft.com/office/drawing/2014/main" id="{2029D0AD-EDE8-4F4E-8DCC-727E3DDE9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992688"/>
            <a:ext cx="44450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50" name="Rectangle 4292">
            <a:extLst>
              <a:ext uri="{FF2B5EF4-FFF2-40B4-BE49-F238E27FC236}">
                <a16:creationId xmlns:a16="http://schemas.microsoft.com/office/drawing/2014/main" id="{7A997EFF-B7D4-4450-B533-624F8F481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992688"/>
            <a:ext cx="44450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51" name="Rectangle 4293">
            <a:extLst>
              <a:ext uri="{FF2B5EF4-FFF2-40B4-BE49-F238E27FC236}">
                <a16:creationId xmlns:a16="http://schemas.microsoft.com/office/drawing/2014/main" id="{7F122547-4008-4B07-99C4-8A1727EC2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4919663"/>
            <a:ext cx="34925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52" name="Rectangle 4294">
            <a:extLst>
              <a:ext uri="{FF2B5EF4-FFF2-40B4-BE49-F238E27FC236}">
                <a16:creationId xmlns:a16="http://schemas.microsoft.com/office/drawing/2014/main" id="{98742BB5-7C31-4122-AAA0-146B2A295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4919663"/>
            <a:ext cx="34925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53" name="Rectangle 4295">
            <a:extLst>
              <a:ext uri="{FF2B5EF4-FFF2-40B4-BE49-F238E27FC236}">
                <a16:creationId xmlns:a16="http://schemas.microsoft.com/office/drawing/2014/main" id="{DC3FF7A1-B405-4598-B842-1292655F4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919663"/>
            <a:ext cx="34925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54" name="Rectangle 4296">
            <a:extLst>
              <a:ext uri="{FF2B5EF4-FFF2-40B4-BE49-F238E27FC236}">
                <a16:creationId xmlns:a16="http://schemas.microsoft.com/office/drawing/2014/main" id="{08A0A66C-8D56-4759-B437-11161DC2E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919663"/>
            <a:ext cx="34925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55" name="Line 4297">
            <a:extLst>
              <a:ext uri="{FF2B5EF4-FFF2-40B4-BE49-F238E27FC236}">
                <a16:creationId xmlns:a16="http://schemas.microsoft.com/office/drawing/2014/main" id="{C260B579-519E-4F3E-8975-BF087F3D46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6" name="Rectangle 4298">
            <a:extLst>
              <a:ext uri="{FF2B5EF4-FFF2-40B4-BE49-F238E27FC236}">
                <a16:creationId xmlns:a16="http://schemas.microsoft.com/office/drawing/2014/main" id="{4E7AD98D-0DD0-46E7-B40D-F55CA0336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4919663"/>
            <a:ext cx="26987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57" name="Rectangle 4299">
            <a:extLst>
              <a:ext uri="{FF2B5EF4-FFF2-40B4-BE49-F238E27FC236}">
                <a16:creationId xmlns:a16="http://schemas.microsoft.com/office/drawing/2014/main" id="{09EA4332-481E-4B71-9FFA-5928120C4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4919663"/>
            <a:ext cx="2698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58" name="Rectangle 4300">
            <a:extLst>
              <a:ext uri="{FF2B5EF4-FFF2-40B4-BE49-F238E27FC236}">
                <a16:creationId xmlns:a16="http://schemas.microsoft.com/office/drawing/2014/main" id="{1E01AF81-50F7-459F-B1C8-156AB3CD4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4992688"/>
            <a:ext cx="26987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59" name="Rectangle 4301">
            <a:extLst>
              <a:ext uri="{FF2B5EF4-FFF2-40B4-BE49-F238E27FC236}">
                <a16:creationId xmlns:a16="http://schemas.microsoft.com/office/drawing/2014/main" id="{0E97506E-37DD-4522-A503-1C807A907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4992688"/>
            <a:ext cx="26987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60" name="Rectangle 4302">
            <a:extLst>
              <a:ext uri="{FF2B5EF4-FFF2-40B4-BE49-F238E27FC236}">
                <a16:creationId xmlns:a16="http://schemas.microsoft.com/office/drawing/2014/main" id="{9C62D391-E7BD-4056-9FBF-5BDD70E57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992688"/>
            <a:ext cx="26988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61" name="Rectangle 4303">
            <a:extLst>
              <a:ext uri="{FF2B5EF4-FFF2-40B4-BE49-F238E27FC236}">
                <a16:creationId xmlns:a16="http://schemas.microsoft.com/office/drawing/2014/main" id="{8A6486EF-F0BE-4FF6-86AD-A3407D9DD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992688"/>
            <a:ext cx="2698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62" name="Rectangle 4304">
            <a:extLst>
              <a:ext uri="{FF2B5EF4-FFF2-40B4-BE49-F238E27FC236}">
                <a16:creationId xmlns:a16="http://schemas.microsoft.com/office/drawing/2014/main" id="{8D64E3D1-DC6D-4991-894E-C7C45748A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919663"/>
            <a:ext cx="26987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63" name="Rectangle 4305">
            <a:extLst>
              <a:ext uri="{FF2B5EF4-FFF2-40B4-BE49-F238E27FC236}">
                <a16:creationId xmlns:a16="http://schemas.microsoft.com/office/drawing/2014/main" id="{6D322A5B-3A6F-4310-A4B7-C780AE508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919663"/>
            <a:ext cx="2698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64" name="Rectangle 4306">
            <a:extLst>
              <a:ext uri="{FF2B5EF4-FFF2-40B4-BE49-F238E27FC236}">
                <a16:creationId xmlns:a16="http://schemas.microsoft.com/office/drawing/2014/main" id="{954F7E11-AA86-4431-A6B0-F53BB7BAE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4919663"/>
            <a:ext cx="26988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65" name="Rectangle 4307">
            <a:extLst>
              <a:ext uri="{FF2B5EF4-FFF2-40B4-BE49-F238E27FC236}">
                <a16:creationId xmlns:a16="http://schemas.microsoft.com/office/drawing/2014/main" id="{D7EB0071-7C33-4480-B8E5-0709F626E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4919663"/>
            <a:ext cx="26988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66" name="Rectangle 4308">
            <a:extLst>
              <a:ext uri="{FF2B5EF4-FFF2-40B4-BE49-F238E27FC236}">
                <a16:creationId xmlns:a16="http://schemas.microsoft.com/office/drawing/2014/main" id="{FBA6850A-987E-485C-8424-CF78C976E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659313"/>
            <a:ext cx="26987" cy="3333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67" name="Rectangle 4309">
            <a:extLst>
              <a:ext uri="{FF2B5EF4-FFF2-40B4-BE49-F238E27FC236}">
                <a16:creationId xmlns:a16="http://schemas.microsoft.com/office/drawing/2014/main" id="{58D0851A-E4F2-4252-99E0-A539E46EB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659313"/>
            <a:ext cx="26987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68" name="Rectangle 4310">
            <a:extLst>
              <a:ext uri="{FF2B5EF4-FFF2-40B4-BE49-F238E27FC236}">
                <a16:creationId xmlns:a16="http://schemas.microsoft.com/office/drawing/2014/main" id="{188D49AB-DEB8-4038-A224-B67557792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1713" y="4857750"/>
            <a:ext cx="19050" cy="1349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69" name="Rectangle 4311">
            <a:extLst>
              <a:ext uri="{FF2B5EF4-FFF2-40B4-BE49-F238E27FC236}">
                <a16:creationId xmlns:a16="http://schemas.microsoft.com/office/drawing/2014/main" id="{818597A4-8056-4E96-B7EE-E560A2D37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1713" y="4857750"/>
            <a:ext cx="190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70" name="Rectangle 4312">
            <a:extLst>
              <a:ext uri="{FF2B5EF4-FFF2-40B4-BE49-F238E27FC236}">
                <a16:creationId xmlns:a16="http://schemas.microsoft.com/office/drawing/2014/main" id="{427578CF-2D2E-4624-8AD9-927DF8362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4398963"/>
            <a:ext cx="26988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71" name="Rectangle 4313">
            <a:extLst>
              <a:ext uri="{FF2B5EF4-FFF2-40B4-BE49-F238E27FC236}">
                <a16:creationId xmlns:a16="http://schemas.microsoft.com/office/drawing/2014/main" id="{23C01A18-2E63-4B76-88BB-D34515665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4398963"/>
            <a:ext cx="26988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72" name="Rectangle 4314">
            <a:extLst>
              <a:ext uri="{FF2B5EF4-FFF2-40B4-BE49-F238E27FC236}">
                <a16:creationId xmlns:a16="http://schemas.microsoft.com/office/drawing/2014/main" id="{C79959F4-65DF-4A8A-8421-6AB8B1C9A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13" y="4659313"/>
            <a:ext cx="17462" cy="3333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73" name="Rectangle 4315">
            <a:extLst>
              <a:ext uri="{FF2B5EF4-FFF2-40B4-BE49-F238E27FC236}">
                <a16:creationId xmlns:a16="http://schemas.microsoft.com/office/drawing/2014/main" id="{B6C65B67-BB5A-49D8-B1D8-B619994AE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13" y="4659313"/>
            <a:ext cx="17462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74" name="Rectangle 4316">
            <a:extLst>
              <a:ext uri="{FF2B5EF4-FFF2-40B4-BE49-F238E27FC236}">
                <a16:creationId xmlns:a16="http://schemas.microsoft.com/office/drawing/2014/main" id="{D0E73B7B-80AB-4EFD-8CAE-20371B06E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524375"/>
            <a:ext cx="26988" cy="4683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75" name="Rectangle 4317">
            <a:extLst>
              <a:ext uri="{FF2B5EF4-FFF2-40B4-BE49-F238E27FC236}">
                <a16:creationId xmlns:a16="http://schemas.microsoft.com/office/drawing/2014/main" id="{DF59796E-7F3A-43DC-8046-F66B32756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524375"/>
            <a:ext cx="26988" cy="4683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76" name="Rectangle 4318">
            <a:extLst>
              <a:ext uri="{FF2B5EF4-FFF2-40B4-BE49-F238E27FC236}">
                <a16:creationId xmlns:a16="http://schemas.microsoft.com/office/drawing/2014/main" id="{3BA6B7E7-73BA-4B5E-9B2F-928FEB7F0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4722813"/>
            <a:ext cx="17462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77" name="Rectangle 4319">
            <a:extLst>
              <a:ext uri="{FF2B5EF4-FFF2-40B4-BE49-F238E27FC236}">
                <a16:creationId xmlns:a16="http://schemas.microsoft.com/office/drawing/2014/main" id="{95C2BEA5-E99B-4DB3-858A-A90F2F76A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4722813"/>
            <a:ext cx="17462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78" name="Rectangle 4320">
            <a:extLst>
              <a:ext uri="{FF2B5EF4-FFF2-40B4-BE49-F238E27FC236}">
                <a16:creationId xmlns:a16="http://schemas.microsoft.com/office/drawing/2014/main" id="{DDF1747A-35CD-41F4-8EBC-DDD3B7DA5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4398963"/>
            <a:ext cx="26988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79" name="Rectangle 4321">
            <a:extLst>
              <a:ext uri="{FF2B5EF4-FFF2-40B4-BE49-F238E27FC236}">
                <a16:creationId xmlns:a16="http://schemas.microsoft.com/office/drawing/2014/main" id="{C1F8B75A-2E35-478B-8B52-08495E661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4398963"/>
            <a:ext cx="26988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80" name="Rectangle 4322">
            <a:extLst>
              <a:ext uri="{FF2B5EF4-FFF2-40B4-BE49-F238E27FC236}">
                <a16:creationId xmlns:a16="http://schemas.microsoft.com/office/drawing/2014/main" id="{C9141B70-7537-4931-B972-D3DD3F0AA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4398963"/>
            <a:ext cx="19050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81" name="Rectangle 4323">
            <a:extLst>
              <a:ext uri="{FF2B5EF4-FFF2-40B4-BE49-F238E27FC236}">
                <a16:creationId xmlns:a16="http://schemas.microsoft.com/office/drawing/2014/main" id="{3BCDD30B-9899-4F16-A715-5D25DA536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4398963"/>
            <a:ext cx="19050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82" name="Rectangle 4324">
            <a:extLst>
              <a:ext uri="{FF2B5EF4-FFF2-40B4-BE49-F238E27FC236}">
                <a16:creationId xmlns:a16="http://schemas.microsoft.com/office/drawing/2014/main" id="{25C27CB3-C499-468F-91CB-54E4CE01B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4460875"/>
            <a:ext cx="26987" cy="5318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83" name="Rectangle 4325">
            <a:extLst>
              <a:ext uri="{FF2B5EF4-FFF2-40B4-BE49-F238E27FC236}">
                <a16:creationId xmlns:a16="http://schemas.microsoft.com/office/drawing/2014/main" id="{EAB6BD09-6958-4630-AD66-E40FE4279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4460875"/>
            <a:ext cx="26987" cy="5318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84" name="Rectangle 4326">
            <a:extLst>
              <a:ext uri="{FF2B5EF4-FFF2-40B4-BE49-F238E27FC236}">
                <a16:creationId xmlns:a16="http://schemas.microsoft.com/office/drawing/2014/main" id="{59180F68-AB58-40FE-A691-3574FCB0A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460875"/>
            <a:ext cx="26988" cy="5318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85" name="Rectangle 4327">
            <a:extLst>
              <a:ext uri="{FF2B5EF4-FFF2-40B4-BE49-F238E27FC236}">
                <a16:creationId xmlns:a16="http://schemas.microsoft.com/office/drawing/2014/main" id="{E9466D03-0056-42A1-91C1-E8E8FDB8D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460875"/>
            <a:ext cx="26988" cy="5318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86" name="Rectangle 4328">
            <a:extLst>
              <a:ext uri="{FF2B5EF4-FFF2-40B4-BE49-F238E27FC236}">
                <a16:creationId xmlns:a16="http://schemas.microsoft.com/office/drawing/2014/main" id="{F8067C33-45F1-4A51-8A16-90B1616F6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4264025"/>
            <a:ext cx="26987" cy="72866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87" name="Rectangle 4329">
            <a:extLst>
              <a:ext uri="{FF2B5EF4-FFF2-40B4-BE49-F238E27FC236}">
                <a16:creationId xmlns:a16="http://schemas.microsoft.com/office/drawing/2014/main" id="{C8029E34-0B7D-4B53-998B-569913F47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4264025"/>
            <a:ext cx="26987" cy="728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88" name="Rectangle 4330">
            <a:extLst>
              <a:ext uri="{FF2B5EF4-FFF2-40B4-BE49-F238E27FC236}">
                <a16:creationId xmlns:a16="http://schemas.microsoft.com/office/drawing/2014/main" id="{4F952009-77AC-4D44-8871-4C2EB4823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4335463"/>
            <a:ext cx="26988" cy="6572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89" name="Rectangle 4331">
            <a:extLst>
              <a:ext uri="{FF2B5EF4-FFF2-40B4-BE49-F238E27FC236}">
                <a16:creationId xmlns:a16="http://schemas.microsoft.com/office/drawing/2014/main" id="{64AFB7FF-E263-4D7C-9096-692FEF171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4335463"/>
            <a:ext cx="26988" cy="657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90" name="Rectangle 4332">
            <a:extLst>
              <a:ext uri="{FF2B5EF4-FFF2-40B4-BE49-F238E27FC236}">
                <a16:creationId xmlns:a16="http://schemas.microsoft.com/office/drawing/2014/main" id="{9907AEC9-0212-4051-9877-72D6B3E71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4794250"/>
            <a:ext cx="26987" cy="198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91" name="Rectangle 4333">
            <a:extLst>
              <a:ext uri="{FF2B5EF4-FFF2-40B4-BE49-F238E27FC236}">
                <a16:creationId xmlns:a16="http://schemas.microsoft.com/office/drawing/2014/main" id="{86746967-EED1-43AB-A5FC-864E1E9C8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4794250"/>
            <a:ext cx="26987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92" name="Rectangle 4334">
            <a:extLst>
              <a:ext uri="{FF2B5EF4-FFF2-40B4-BE49-F238E27FC236}">
                <a16:creationId xmlns:a16="http://schemas.microsoft.com/office/drawing/2014/main" id="{73654C90-5A3A-4F0C-BC2F-4BF2193C3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4794250"/>
            <a:ext cx="26987" cy="198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93" name="Rectangle 4335">
            <a:extLst>
              <a:ext uri="{FF2B5EF4-FFF2-40B4-BE49-F238E27FC236}">
                <a16:creationId xmlns:a16="http://schemas.microsoft.com/office/drawing/2014/main" id="{FFB945F7-BD95-4553-B18C-05DE295845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4794250"/>
            <a:ext cx="26987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94" name="Rectangle 4336">
            <a:extLst>
              <a:ext uri="{FF2B5EF4-FFF2-40B4-BE49-F238E27FC236}">
                <a16:creationId xmlns:a16="http://schemas.microsoft.com/office/drawing/2014/main" id="{36B63F21-73D7-48F4-B556-1F91F26D7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4722813"/>
            <a:ext cx="26988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95" name="Rectangle 4337">
            <a:extLst>
              <a:ext uri="{FF2B5EF4-FFF2-40B4-BE49-F238E27FC236}">
                <a16:creationId xmlns:a16="http://schemas.microsoft.com/office/drawing/2014/main" id="{1649E348-558A-473D-BF8B-59B18E1A7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4722813"/>
            <a:ext cx="26988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96" name="Rectangle 4339">
            <a:extLst>
              <a:ext uri="{FF2B5EF4-FFF2-40B4-BE49-F238E27FC236}">
                <a16:creationId xmlns:a16="http://schemas.microsoft.com/office/drawing/2014/main" id="{ABCDBB17-B56E-43A7-830A-611C58231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213" y="5181600"/>
            <a:ext cx="1520825" cy="1312863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497" name="Rectangle 4">
            <a:extLst>
              <a:ext uri="{FF2B5EF4-FFF2-40B4-BE49-F238E27FC236}">
                <a16:creationId xmlns:a16="http://schemas.microsoft.com/office/drawing/2014/main" id="{E2E8264A-B03E-45B6-ADC3-91E0B88D4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25" y="5019675"/>
            <a:ext cx="8556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Weight</a:t>
            </a:r>
          </a:p>
        </p:txBody>
      </p:sp>
      <p:sp>
        <p:nvSpPr>
          <p:cNvPr id="17498" name="Line 7">
            <a:extLst>
              <a:ext uri="{FF2B5EF4-FFF2-40B4-BE49-F238E27FC236}">
                <a16:creationId xmlns:a16="http://schemas.microsoft.com/office/drawing/2014/main" id="{2B8D3D4D-C94B-4819-9C41-40E737ADD8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9" name="Oval 36">
            <a:extLst>
              <a:ext uri="{FF2B5EF4-FFF2-40B4-BE49-F238E27FC236}">
                <a16:creationId xmlns:a16="http://schemas.microsoft.com/office/drawing/2014/main" id="{A26578DE-9C56-47C4-B018-84AD0D920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7500" name="Oval 38">
            <a:extLst>
              <a:ext uri="{FF2B5EF4-FFF2-40B4-BE49-F238E27FC236}">
                <a16:creationId xmlns:a16="http://schemas.microsoft.com/office/drawing/2014/main" id="{89E82373-5D64-49D8-90FC-2D31FBDBE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7501" name="Text Box 53">
            <a:extLst>
              <a:ext uri="{FF2B5EF4-FFF2-40B4-BE49-F238E27FC236}">
                <a16:creationId xmlns:a16="http://schemas.microsoft.com/office/drawing/2014/main" id="{A8C4EA67-9584-45B1-8C8B-8864820D1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cxnSp>
        <p:nvCxnSpPr>
          <p:cNvPr id="2515" name="Straight Connector 2514">
            <a:extLst>
              <a:ext uri="{FF2B5EF4-FFF2-40B4-BE49-F238E27FC236}">
                <a16:creationId xmlns:a16="http://schemas.microsoft.com/office/drawing/2014/main" id="{F123EB7C-E9C0-4E70-80AA-A5FC0CE6A33D}"/>
              </a:ext>
            </a:extLst>
          </p:cNvPr>
          <p:cNvCxnSpPr/>
          <p:nvPr/>
        </p:nvCxnSpPr>
        <p:spPr>
          <a:xfrm>
            <a:off x="6008688" y="3159125"/>
            <a:ext cx="0" cy="1946275"/>
          </a:xfrm>
          <a:prstGeom prst="line">
            <a:avLst/>
          </a:prstGeom>
          <a:ln w="4445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03" name="TextBox 2515">
            <a:extLst>
              <a:ext uri="{FF2B5EF4-FFF2-40B4-BE49-F238E27FC236}">
                <a16:creationId xmlns:a16="http://schemas.microsoft.com/office/drawing/2014/main" id="{1191D3F1-790D-4FC5-849F-A26797F091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5725" y="5562600"/>
            <a:ext cx="48926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The </a:t>
            </a:r>
            <a:r>
              <a:rPr lang="en-US" altLang="en-US" sz="2000" b="1"/>
              <a:t>weight</a:t>
            </a:r>
            <a:r>
              <a:rPr lang="en-US" altLang="en-US" sz="2000"/>
              <a:t> feature seem very promising.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It is not perfect, but the left side is about 92% blue, and the right side about 92% green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4339">
            <a:extLst>
              <a:ext uri="{FF2B5EF4-FFF2-40B4-BE49-F238E27FC236}">
                <a16:creationId xmlns:a16="http://schemas.microsoft.com/office/drawing/2014/main" id="{3BA087CE-38B7-4A97-B26A-142AFF26A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213" y="5181600"/>
            <a:ext cx="1520825" cy="1312863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35" name="Line 4341">
            <a:extLst>
              <a:ext uri="{FF2B5EF4-FFF2-40B4-BE49-F238E27FC236}">
                <a16:creationId xmlns:a16="http://schemas.microsoft.com/office/drawing/2014/main" id="{6A91FD94-B778-4709-962A-27379E07C94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6" name="Line 4344">
            <a:extLst>
              <a:ext uri="{FF2B5EF4-FFF2-40B4-BE49-F238E27FC236}">
                <a16:creationId xmlns:a16="http://schemas.microsoft.com/office/drawing/2014/main" id="{0281A4BA-4765-4BA4-BF25-C8E335F380B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7" name="Line 4347">
            <a:extLst>
              <a:ext uri="{FF2B5EF4-FFF2-40B4-BE49-F238E27FC236}">
                <a16:creationId xmlns:a16="http://schemas.microsoft.com/office/drawing/2014/main" id="{8FE8FC49-6DFC-48D9-8E01-A7815A5F1E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8" name="Rectangle 4350">
            <a:extLst>
              <a:ext uri="{FF2B5EF4-FFF2-40B4-BE49-F238E27FC236}">
                <a16:creationId xmlns:a16="http://schemas.microsoft.com/office/drawing/2014/main" id="{9586105B-F934-416F-A2F7-E9191371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6423025"/>
            <a:ext cx="46037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39" name="Rectangle 4351">
            <a:extLst>
              <a:ext uri="{FF2B5EF4-FFF2-40B4-BE49-F238E27FC236}">
                <a16:creationId xmlns:a16="http://schemas.microsoft.com/office/drawing/2014/main" id="{015998B6-AF78-44CA-AA04-E2717B5AA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6423025"/>
            <a:ext cx="46037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0" name="Rectangle 4352">
            <a:extLst>
              <a:ext uri="{FF2B5EF4-FFF2-40B4-BE49-F238E27FC236}">
                <a16:creationId xmlns:a16="http://schemas.microsoft.com/office/drawing/2014/main" id="{5FA076C0-27F3-4D0A-B55F-A20BCF537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6297613"/>
            <a:ext cx="46037" cy="1968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1" name="Rectangle 4353">
            <a:extLst>
              <a:ext uri="{FF2B5EF4-FFF2-40B4-BE49-F238E27FC236}">
                <a16:creationId xmlns:a16="http://schemas.microsoft.com/office/drawing/2014/main" id="{8BBF5FD4-1632-43F1-BCD6-3DEB5FE27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6297613"/>
            <a:ext cx="46037" cy="1968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2" name="Rectangle 4354">
            <a:extLst>
              <a:ext uri="{FF2B5EF4-FFF2-40B4-BE49-F238E27FC236}">
                <a16:creationId xmlns:a16="http://schemas.microsoft.com/office/drawing/2014/main" id="{DF443300-7004-4745-AFCA-EF833797E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3138" y="6297613"/>
            <a:ext cx="46037" cy="1968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3" name="Rectangle 4355">
            <a:extLst>
              <a:ext uri="{FF2B5EF4-FFF2-40B4-BE49-F238E27FC236}">
                <a16:creationId xmlns:a16="http://schemas.microsoft.com/office/drawing/2014/main" id="{F843C988-70D2-4F7D-B906-795A41B1A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3138" y="6297613"/>
            <a:ext cx="46037" cy="1968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4" name="Rectangle 4356">
            <a:extLst>
              <a:ext uri="{FF2B5EF4-FFF2-40B4-BE49-F238E27FC236}">
                <a16:creationId xmlns:a16="http://schemas.microsoft.com/office/drawing/2014/main" id="{E7E2C5A4-B19E-4637-BD6F-C5350F269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6224588"/>
            <a:ext cx="46037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5" name="Rectangle 4357">
            <a:extLst>
              <a:ext uri="{FF2B5EF4-FFF2-40B4-BE49-F238E27FC236}">
                <a16:creationId xmlns:a16="http://schemas.microsoft.com/office/drawing/2014/main" id="{4C8F9078-36C3-4875-A74F-B6B0A38A0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6224588"/>
            <a:ext cx="46037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6" name="Rectangle 4358">
            <a:extLst>
              <a:ext uri="{FF2B5EF4-FFF2-40B4-BE49-F238E27FC236}">
                <a16:creationId xmlns:a16="http://schemas.microsoft.com/office/drawing/2014/main" id="{9C37BCF7-E9F0-40BD-BA8B-AFE5F348E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1088" y="6359525"/>
            <a:ext cx="36512" cy="1349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7" name="Rectangle 4359">
            <a:extLst>
              <a:ext uri="{FF2B5EF4-FFF2-40B4-BE49-F238E27FC236}">
                <a16:creationId xmlns:a16="http://schemas.microsoft.com/office/drawing/2014/main" id="{7A919731-F184-4DB6-8A9B-84926E383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1088" y="6359525"/>
            <a:ext cx="36512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8" name="Rectangle 4360">
            <a:extLst>
              <a:ext uri="{FF2B5EF4-FFF2-40B4-BE49-F238E27FC236}">
                <a16:creationId xmlns:a16="http://schemas.microsoft.com/office/drawing/2014/main" id="{E21FD9E2-3E3D-4B87-9756-BAB726F22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5063" y="6099175"/>
            <a:ext cx="36512" cy="3952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49" name="Rectangle 4361">
            <a:extLst>
              <a:ext uri="{FF2B5EF4-FFF2-40B4-BE49-F238E27FC236}">
                <a16:creationId xmlns:a16="http://schemas.microsoft.com/office/drawing/2014/main" id="{FAC1522F-DA4E-406B-A4BF-65C213619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5063" y="6099175"/>
            <a:ext cx="36512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0" name="Rectangle 4362">
            <a:extLst>
              <a:ext uri="{FF2B5EF4-FFF2-40B4-BE49-F238E27FC236}">
                <a16:creationId xmlns:a16="http://schemas.microsoft.com/office/drawing/2014/main" id="{36AFD552-D439-467B-B7C0-F6D0441AB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027738"/>
            <a:ext cx="44450" cy="466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1" name="Rectangle 4363">
            <a:extLst>
              <a:ext uri="{FF2B5EF4-FFF2-40B4-BE49-F238E27FC236}">
                <a16:creationId xmlns:a16="http://schemas.microsoft.com/office/drawing/2014/main" id="{F6A0DE82-75A2-4519-9CD2-DBC381514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027738"/>
            <a:ext cx="44450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2" name="Rectangle 4364">
            <a:extLst>
              <a:ext uri="{FF2B5EF4-FFF2-40B4-BE49-F238E27FC236}">
                <a16:creationId xmlns:a16="http://schemas.microsoft.com/office/drawing/2014/main" id="{0632FBE6-F715-41BB-A64D-13466397D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5838825"/>
            <a:ext cx="44450" cy="6556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3" name="Rectangle 4365">
            <a:extLst>
              <a:ext uri="{FF2B5EF4-FFF2-40B4-BE49-F238E27FC236}">
                <a16:creationId xmlns:a16="http://schemas.microsoft.com/office/drawing/2014/main" id="{18CADDDA-F9E9-453F-8AAD-80E74C569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5838825"/>
            <a:ext cx="44450" cy="6556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4" name="Rectangle 4366">
            <a:extLst>
              <a:ext uri="{FF2B5EF4-FFF2-40B4-BE49-F238E27FC236}">
                <a16:creationId xmlns:a16="http://schemas.microsoft.com/office/drawing/2014/main" id="{60711958-6561-4027-A6D2-5463BCF5B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5765800"/>
            <a:ext cx="44450" cy="7286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5" name="Rectangle 4367">
            <a:extLst>
              <a:ext uri="{FF2B5EF4-FFF2-40B4-BE49-F238E27FC236}">
                <a16:creationId xmlns:a16="http://schemas.microsoft.com/office/drawing/2014/main" id="{9DCE7143-87BD-4176-AAB7-98F617FE1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5765800"/>
            <a:ext cx="44450" cy="728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6" name="Rectangle 4368">
            <a:extLst>
              <a:ext uri="{FF2B5EF4-FFF2-40B4-BE49-F238E27FC236}">
                <a16:creationId xmlns:a16="http://schemas.microsoft.com/office/drawing/2014/main" id="{12602680-B608-408C-A65F-9F0786532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3025" y="6162675"/>
            <a:ext cx="44450" cy="3317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7" name="Rectangle 4369">
            <a:extLst>
              <a:ext uri="{FF2B5EF4-FFF2-40B4-BE49-F238E27FC236}">
                <a16:creationId xmlns:a16="http://schemas.microsoft.com/office/drawing/2014/main" id="{798FD90E-3834-4816-A7BA-7F694AB69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3025" y="6162675"/>
            <a:ext cx="44450" cy="3317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8" name="Rectangle 4370">
            <a:extLst>
              <a:ext uri="{FF2B5EF4-FFF2-40B4-BE49-F238E27FC236}">
                <a16:creationId xmlns:a16="http://schemas.microsoft.com/office/drawing/2014/main" id="{FCA5F642-2DF1-4303-91F3-98195F9BA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0" y="5964238"/>
            <a:ext cx="34925" cy="5302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59" name="Rectangle 4371">
            <a:extLst>
              <a:ext uri="{FF2B5EF4-FFF2-40B4-BE49-F238E27FC236}">
                <a16:creationId xmlns:a16="http://schemas.microsoft.com/office/drawing/2014/main" id="{898E5253-2A34-44D8-AE73-BA95A38F2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0" y="5964238"/>
            <a:ext cx="34925" cy="530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0" name="Rectangle 4372">
            <a:extLst>
              <a:ext uri="{FF2B5EF4-FFF2-40B4-BE49-F238E27FC236}">
                <a16:creationId xmlns:a16="http://schemas.microsoft.com/office/drawing/2014/main" id="{27E4E964-243C-4C16-A0C9-C9AEEFB93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5568950"/>
            <a:ext cx="34925" cy="92551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1" name="Rectangle 4373">
            <a:extLst>
              <a:ext uri="{FF2B5EF4-FFF2-40B4-BE49-F238E27FC236}">
                <a16:creationId xmlns:a16="http://schemas.microsoft.com/office/drawing/2014/main" id="{93EA1DA2-2924-4164-866D-C03DDE190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5568950"/>
            <a:ext cx="34925" cy="9255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2" name="Rectangle 4374">
            <a:extLst>
              <a:ext uri="{FF2B5EF4-FFF2-40B4-BE49-F238E27FC236}">
                <a16:creationId xmlns:a16="http://schemas.microsoft.com/office/drawing/2014/main" id="{4F53BF35-A7CC-441E-8ACF-3F1547899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6162675"/>
            <a:ext cx="44450" cy="3317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3" name="Rectangle 4375">
            <a:extLst>
              <a:ext uri="{FF2B5EF4-FFF2-40B4-BE49-F238E27FC236}">
                <a16:creationId xmlns:a16="http://schemas.microsoft.com/office/drawing/2014/main" id="{9986B222-F7C4-4314-AB8A-D5B5621AA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6162675"/>
            <a:ext cx="44450" cy="3317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4" name="Rectangle 4376">
            <a:extLst>
              <a:ext uri="{FF2B5EF4-FFF2-40B4-BE49-F238E27FC236}">
                <a16:creationId xmlns:a16="http://schemas.microsoft.com/office/drawing/2014/main" id="{AB570C16-E541-4961-948B-3885C921E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6027738"/>
            <a:ext cx="44450" cy="466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5" name="Rectangle 4377">
            <a:extLst>
              <a:ext uri="{FF2B5EF4-FFF2-40B4-BE49-F238E27FC236}">
                <a16:creationId xmlns:a16="http://schemas.microsoft.com/office/drawing/2014/main" id="{A561C198-FF27-4125-BCAF-1D0192D8A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6027738"/>
            <a:ext cx="44450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6" name="Rectangle 4378">
            <a:extLst>
              <a:ext uri="{FF2B5EF4-FFF2-40B4-BE49-F238E27FC236}">
                <a16:creationId xmlns:a16="http://schemas.microsoft.com/office/drawing/2014/main" id="{3FE4D40E-4705-4256-89BA-3BB2B384A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6099175"/>
            <a:ext cx="44450" cy="3952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7" name="Rectangle 4379">
            <a:extLst>
              <a:ext uri="{FF2B5EF4-FFF2-40B4-BE49-F238E27FC236}">
                <a16:creationId xmlns:a16="http://schemas.microsoft.com/office/drawing/2014/main" id="{47967FB4-48B2-4615-9189-FE60BBA30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6099175"/>
            <a:ext cx="44450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8" name="Rectangle 4380">
            <a:extLst>
              <a:ext uri="{FF2B5EF4-FFF2-40B4-BE49-F238E27FC236}">
                <a16:creationId xmlns:a16="http://schemas.microsoft.com/office/drawing/2014/main" id="{AF5E6166-864C-4386-A5D4-6F45C9B75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6162675"/>
            <a:ext cx="44450" cy="3317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69" name="Rectangle 4381">
            <a:extLst>
              <a:ext uri="{FF2B5EF4-FFF2-40B4-BE49-F238E27FC236}">
                <a16:creationId xmlns:a16="http://schemas.microsoft.com/office/drawing/2014/main" id="{506CA976-29BE-451A-8176-5F0FED023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6162675"/>
            <a:ext cx="44450" cy="3317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70" name="Rectangle 4382">
            <a:extLst>
              <a:ext uri="{FF2B5EF4-FFF2-40B4-BE49-F238E27FC236}">
                <a16:creationId xmlns:a16="http://schemas.microsoft.com/office/drawing/2014/main" id="{1C020381-7EB2-4DA3-88CB-11294D82D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6423025"/>
            <a:ext cx="36513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71" name="Rectangle 4383">
            <a:extLst>
              <a:ext uri="{FF2B5EF4-FFF2-40B4-BE49-F238E27FC236}">
                <a16:creationId xmlns:a16="http://schemas.microsoft.com/office/drawing/2014/main" id="{00B4AAE1-4D50-4C6C-AB68-C7236D474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6423025"/>
            <a:ext cx="36513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72" name="Rectangle 4384">
            <a:extLst>
              <a:ext uri="{FF2B5EF4-FFF2-40B4-BE49-F238E27FC236}">
                <a16:creationId xmlns:a16="http://schemas.microsoft.com/office/drawing/2014/main" id="{DEB8D8CE-DC6D-4E3D-A76C-A105B57F4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423025"/>
            <a:ext cx="36513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73" name="Rectangle 4385">
            <a:extLst>
              <a:ext uri="{FF2B5EF4-FFF2-40B4-BE49-F238E27FC236}">
                <a16:creationId xmlns:a16="http://schemas.microsoft.com/office/drawing/2014/main" id="{217CDBF0-B9EA-4EF7-8662-725963860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423025"/>
            <a:ext cx="36513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74" name="Rectangle 4386">
            <a:extLst>
              <a:ext uri="{FF2B5EF4-FFF2-40B4-BE49-F238E27FC236}">
                <a16:creationId xmlns:a16="http://schemas.microsoft.com/office/drawing/2014/main" id="{28A79B0F-0AC4-48DB-81F2-90E758B3A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6494463"/>
            <a:ext cx="46038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75" name="Rectangle 4387">
            <a:extLst>
              <a:ext uri="{FF2B5EF4-FFF2-40B4-BE49-F238E27FC236}">
                <a16:creationId xmlns:a16="http://schemas.microsoft.com/office/drawing/2014/main" id="{D86DE80D-34DB-40A1-8A2F-1AD1FD6F0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6494463"/>
            <a:ext cx="4603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76" name="Rectangle 4388">
            <a:extLst>
              <a:ext uri="{FF2B5EF4-FFF2-40B4-BE49-F238E27FC236}">
                <a16:creationId xmlns:a16="http://schemas.microsoft.com/office/drawing/2014/main" id="{26DC559E-8668-49E1-B2CD-89006AE70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6423025"/>
            <a:ext cx="46038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77" name="Rectangle 4389">
            <a:extLst>
              <a:ext uri="{FF2B5EF4-FFF2-40B4-BE49-F238E27FC236}">
                <a16:creationId xmlns:a16="http://schemas.microsoft.com/office/drawing/2014/main" id="{C9D983F3-03F5-4B9F-9710-214AA0015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6423025"/>
            <a:ext cx="46038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78" name="Line 4390">
            <a:extLst>
              <a:ext uri="{FF2B5EF4-FFF2-40B4-BE49-F238E27FC236}">
                <a16:creationId xmlns:a16="http://schemas.microsoft.com/office/drawing/2014/main" id="{CDFD0F0B-ED5E-450F-8DE3-5A4B8087D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9" name="Rectangle 4391">
            <a:extLst>
              <a:ext uri="{FF2B5EF4-FFF2-40B4-BE49-F238E27FC236}">
                <a16:creationId xmlns:a16="http://schemas.microsoft.com/office/drawing/2014/main" id="{FD6F2B9A-F2C9-4498-BC01-338A1B94B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6423025"/>
            <a:ext cx="26987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80" name="Rectangle 4392">
            <a:extLst>
              <a:ext uri="{FF2B5EF4-FFF2-40B4-BE49-F238E27FC236}">
                <a16:creationId xmlns:a16="http://schemas.microsoft.com/office/drawing/2014/main" id="{153ABD3F-3569-4514-A4A2-E1D104004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6423025"/>
            <a:ext cx="26987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81" name="Rectangle 4393">
            <a:extLst>
              <a:ext uri="{FF2B5EF4-FFF2-40B4-BE49-F238E27FC236}">
                <a16:creationId xmlns:a16="http://schemas.microsoft.com/office/drawing/2014/main" id="{3CC0789B-9C34-4A95-9FCD-CD9784068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6423025"/>
            <a:ext cx="26988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82" name="Rectangle 4394">
            <a:extLst>
              <a:ext uri="{FF2B5EF4-FFF2-40B4-BE49-F238E27FC236}">
                <a16:creationId xmlns:a16="http://schemas.microsoft.com/office/drawing/2014/main" id="{40023C3A-E218-448D-BC09-8D1E236F3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6423025"/>
            <a:ext cx="26988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83" name="Rectangle 4395">
            <a:extLst>
              <a:ext uri="{FF2B5EF4-FFF2-40B4-BE49-F238E27FC236}">
                <a16:creationId xmlns:a16="http://schemas.microsoft.com/office/drawing/2014/main" id="{77C73CC8-5BF9-443B-9863-E52C43190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0" y="6224588"/>
            <a:ext cx="19050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84" name="Rectangle 4396">
            <a:extLst>
              <a:ext uri="{FF2B5EF4-FFF2-40B4-BE49-F238E27FC236}">
                <a16:creationId xmlns:a16="http://schemas.microsoft.com/office/drawing/2014/main" id="{6841F339-C959-4111-A1FB-46C593787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0" y="6224588"/>
            <a:ext cx="19050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85" name="Rectangle 4397">
            <a:extLst>
              <a:ext uri="{FF2B5EF4-FFF2-40B4-BE49-F238E27FC236}">
                <a16:creationId xmlns:a16="http://schemas.microsoft.com/office/drawing/2014/main" id="{8281AECD-B029-4551-A4C1-82B97BAED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6297613"/>
            <a:ext cx="19050" cy="1968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86" name="Rectangle 4398">
            <a:extLst>
              <a:ext uri="{FF2B5EF4-FFF2-40B4-BE49-F238E27FC236}">
                <a16:creationId xmlns:a16="http://schemas.microsoft.com/office/drawing/2014/main" id="{47DFB4D1-E7BB-456F-A1E8-1F1AAEC43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6297613"/>
            <a:ext cx="19050" cy="1968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87" name="Rectangle 4399">
            <a:extLst>
              <a:ext uri="{FF2B5EF4-FFF2-40B4-BE49-F238E27FC236}">
                <a16:creationId xmlns:a16="http://schemas.microsoft.com/office/drawing/2014/main" id="{1B260837-C2A1-4627-A817-069EA9261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6027738"/>
            <a:ext cx="19050" cy="466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88" name="Rectangle 4400">
            <a:extLst>
              <a:ext uri="{FF2B5EF4-FFF2-40B4-BE49-F238E27FC236}">
                <a16:creationId xmlns:a16="http://schemas.microsoft.com/office/drawing/2014/main" id="{CAA84351-2D18-40FD-AEDE-4D5F307E3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6027738"/>
            <a:ext cx="19050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89" name="Rectangle 4401">
            <a:extLst>
              <a:ext uri="{FF2B5EF4-FFF2-40B4-BE49-F238E27FC236}">
                <a16:creationId xmlns:a16="http://schemas.microsoft.com/office/drawing/2014/main" id="{EE5985F6-09DE-42AC-A76B-C0E1A09F3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6027738"/>
            <a:ext cx="26987" cy="466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90" name="Rectangle 4402">
            <a:extLst>
              <a:ext uri="{FF2B5EF4-FFF2-40B4-BE49-F238E27FC236}">
                <a16:creationId xmlns:a16="http://schemas.microsoft.com/office/drawing/2014/main" id="{0BBAD084-DF1D-42FD-84C4-36514224F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6027738"/>
            <a:ext cx="26987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91" name="Rectangle 4403">
            <a:extLst>
              <a:ext uri="{FF2B5EF4-FFF2-40B4-BE49-F238E27FC236}">
                <a16:creationId xmlns:a16="http://schemas.microsoft.com/office/drawing/2014/main" id="{B81EE5B4-D2DC-4D73-8950-001600471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5838825"/>
            <a:ext cx="26988" cy="6556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92" name="Rectangle 4404">
            <a:extLst>
              <a:ext uri="{FF2B5EF4-FFF2-40B4-BE49-F238E27FC236}">
                <a16:creationId xmlns:a16="http://schemas.microsoft.com/office/drawing/2014/main" id="{F263B02A-0B11-4953-A79E-3CED3DF17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5838825"/>
            <a:ext cx="26988" cy="6556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93" name="Rectangle 4405">
            <a:extLst>
              <a:ext uri="{FF2B5EF4-FFF2-40B4-BE49-F238E27FC236}">
                <a16:creationId xmlns:a16="http://schemas.microsoft.com/office/drawing/2014/main" id="{23D78531-6CEB-4233-BEDD-3824D624B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5900738"/>
            <a:ext cx="26987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94" name="Rectangle 4406">
            <a:extLst>
              <a:ext uri="{FF2B5EF4-FFF2-40B4-BE49-F238E27FC236}">
                <a16:creationId xmlns:a16="http://schemas.microsoft.com/office/drawing/2014/main" id="{EB60F3F8-9FD8-4726-B8BB-53C5F64B4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5900738"/>
            <a:ext cx="26987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95" name="Rectangle 4407">
            <a:extLst>
              <a:ext uri="{FF2B5EF4-FFF2-40B4-BE49-F238E27FC236}">
                <a16:creationId xmlns:a16="http://schemas.microsoft.com/office/drawing/2014/main" id="{CA43FF9C-F856-42D9-B3B6-B47E4596D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7825" y="5441950"/>
            <a:ext cx="26988" cy="10525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96" name="Rectangle 4408">
            <a:extLst>
              <a:ext uri="{FF2B5EF4-FFF2-40B4-BE49-F238E27FC236}">
                <a16:creationId xmlns:a16="http://schemas.microsoft.com/office/drawing/2014/main" id="{D50BAE81-DE77-4B19-A895-74B3CB384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7825" y="5441950"/>
            <a:ext cx="26988" cy="10525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97" name="Rectangle 4409">
            <a:extLst>
              <a:ext uri="{FF2B5EF4-FFF2-40B4-BE49-F238E27FC236}">
                <a16:creationId xmlns:a16="http://schemas.microsoft.com/office/drawing/2014/main" id="{AE5F6B46-E41A-46D8-AA8D-4B593A168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6027738"/>
            <a:ext cx="17462" cy="466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98" name="Rectangle 4410">
            <a:extLst>
              <a:ext uri="{FF2B5EF4-FFF2-40B4-BE49-F238E27FC236}">
                <a16:creationId xmlns:a16="http://schemas.microsoft.com/office/drawing/2014/main" id="{96524801-E4FB-4C03-9983-000CE2EFE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6027738"/>
            <a:ext cx="17462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499" name="Rectangle 4411">
            <a:extLst>
              <a:ext uri="{FF2B5EF4-FFF2-40B4-BE49-F238E27FC236}">
                <a16:creationId xmlns:a16="http://schemas.microsoft.com/office/drawing/2014/main" id="{F258B6F0-76DA-4298-83A2-EB439A182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5900738"/>
            <a:ext cx="17463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00" name="Rectangle 4412">
            <a:extLst>
              <a:ext uri="{FF2B5EF4-FFF2-40B4-BE49-F238E27FC236}">
                <a16:creationId xmlns:a16="http://schemas.microsoft.com/office/drawing/2014/main" id="{BC29AEDA-5EA9-4F36-A52B-8EDE4F5F7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5900738"/>
            <a:ext cx="17463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01" name="Rectangle 4413">
            <a:extLst>
              <a:ext uri="{FF2B5EF4-FFF2-40B4-BE49-F238E27FC236}">
                <a16:creationId xmlns:a16="http://schemas.microsoft.com/office/drawing/2014/main" id="{FC576A79-9B37-4988-B775-9B43E2720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6099175"/>
            <a:ext cx="17462" cy="3952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02" name="Rectangle 4414">
            <a:extLst>
              <a:ext uri="{FF2B5EF4-FFF2-40B4-BE49-F238E27FC236}">
                <a16:creationId xmlns:a16="http://schemas.microsoft.com/office/drawing/2014/main" id="{5CEF27BC-A202-421A-BFA2-3DDED1F35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6099175"/>
            <a:ext cx="17462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03" name="Rectangle 4415">
            <a:extLst>
              <a:ext uri="{FF2B5EF4-FFF2-40B4-BE49-F238E27FC236}">
                <a16:creationId xmlns:a16="http://schemas.microsoft.com/office/drawing/2014/main" id="{D62DF7BC-C342-4E0D-9E7D-88CF0F479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224588"/>
            <a:ext cx="26988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04" name="Rectangle 4416">
            <a:extLst>
              <a:ext uri="{FF2B5EF4-FFF2-40B4-BE49-F238E27FC236}">
                <a16:creationId xmlns:a16="http://schemas.microsoft.com/office/drawing/2014/main" id="{4810F967-2B5C-465E-B462-FC4312D62B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224588"/>
            <a:ext cx="26988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05" name="Rectangle 4417">
            <a:extLst>
              <a:ext uri="{FF2B5EF4-FFF2-40B4-BE49-F238E27FC236}">
                <a16:creationId xmlns:a16="http://schemas.microsoft.com/office/drawing/2014/main" id="{1C1F2D58-DC6E-4BC2-A558-2C7764724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6099175"/>
            <a:ext cx="26987" cy="3952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06" name="Rectangle 4418">
            <a:extLst>
              <a:ext uri="{FF2B5EF4-FFF2-40B4-BE49-F238E27FC236}">
                <a16:creationId xmlns:a16="http://schemas.microsoft.com/office/drawing/2014/main" id="{4FDD54C5-7899-4742-A906-8B4A6A4A8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6099175"/>
            <a:ext cx="26987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07" name="Rectangle 4419">
            <a:extLst>
              <a:ext uri="{FF2B5EF4-FFF2-40B4-BE49-F238E27FC236}">
                <a16:creationId xmlns:a16="http://schemas.microsoft.com/office/drawing/2014/main" id="{D78BAE65-8A31-48F5-B2C9-C5BB7190B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6099175"/>
            <a:ext cx="26988" cy="3952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08" name="Rectangle 4420">
            <a:extLst>
              <a:ext uri="{FF2B5EF4-FFF2-40B4-BE49-F238E27FC236}">
                <a16:creationId xmlns:a16="http://schemas.microsoft.com/office/drawing/2014/main" id="{F9E85EA3-DEF6-4779-B6E5-45DB492CF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6099175"/>
            <a:ext cx="26988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09" name="Rectangle 4421">
            <a:extLst>
              <a:ext uri="{FF2B5EF4-FFF2-40B4-BE49-F238E27FC236}">
                <a16:creationId xmlns:a16="http://schemas.microsoft.com/office/drawing/2014/main" id="{A07B0979-CD1E-41DB-9F74-2E16042B2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788" y="6494463"/>
            <a:ext cx="17462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10" name="Rectangle 4422">
            <a:extLst>
              <a:ext uri="{FF2B5EF4-FFF2-40B4-BE49-F238E27FC236}">
                <a16:creationId xmlns:a16="http://schemas.microsoft.com/office/drawing/2014/main" id="{EE5A8F14-9893-4FB4-9DCE-6DFA67D2C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788" y="6494463"/>
            <a:ext cx="1746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11" name="Rectangle 4423">
            <a:extLst>
              <a:ext uri="{FF2B5EF4-FFF2-40B4-BE49-F238E27FC236}">
                <a16:creationId xmlns:a16="http://schemas.microsoft.com/office/drawing/2014/main" id="{BCA1A815-DED5-4612-A650-569494DB4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6359525"/>
            <a:ext cx="17463" cy="1349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12" name="Rectangle 4424">
            <a:extLst>
              <a:ext uri="{FF2B5EF4-FFF2-40B4-BE49-F238E27FC236}">
                <a16:creationId xmlns:a16="http://schemas.microsoft.com/office/drawing/2014/main" id="{2A2F3328-EAB6-42B3-A39D-97A4FADCC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6359525"/>
            <a:ext cx="17463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13" name="Rectangle 4425">
            <a:extLst>
              <a:ext uri="{FF2B5EF4-FFF2-40B4-BE49-F238E27FC236}">
                <a16:creationId xmlns:a16="http://schemas.microsoft.com/office/drawing/2014/main" id="{1D0C6FA9-FF38-49D7-8B82-81CD6CD46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9763" y="6423025"/>
            <a:ext cx="17462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14" name="Rectangle 4426">
            <a:extLst>
              <a:ext uri="{FF2B5EF4-FFF2-40B4-BE49-F238E27FC236}">
                <a16:creationId xmlns:a16="http://schemas.microsoft.com/office/drawing/2014/main" id="{5973B8FE-9C95-4EB6-AE01-52279A15D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9763" y="6423025"/>
            <a:ext cx="17462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15" name="Rectangle 4428">
            <a:extLst>
              <a:ext uri="{FF2B5EF4-FFF2-40B4-BE49-F238E27FC236}">
                <a16:creationId xmlns:a16="http://schemas.microsoft.com/office/drawing/2014/main" id="{04875F0C-B56F-46A8-8C31-67F3FABC5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0" y="6494463"/>
            <a:ext cx="26988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16" name="Rectangle 4429">
            <a:extLst>
              <a:ext uri="{FF2B5EF4-FFF2-40B4-BE49-F238E27FC236}">
                <a16:creationId xmlns:a16="http://schemas.microsoft.com/office/drawing/2014/main" id="{9B10118F-81EA-4753-B311-8F6580C0D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0" y="6494463"/>
            <a:ext cx="2698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17" name="Rectangle 4430">
            <a:extLst>
              <a:ext uri="{FF2B5EF4-FFF2-40B4-BE49-F238E27FC236}">
                <a16:creationId xmlns:a16="http://schemas.microsoft.com/office/drawing/2014/main" id="{8EEB7718-567C-4CA4-AACB-574041C57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6423025"/>
            <a:ext cx="26987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18" name="Rectangle 4431">
            <a:extLst>
              <a:ext uri="{FF2B5EF4-FFF2-40B4-BE49-F238E27FC236}">
                <a16:creationId xmlns:a16="http://schemas.microsoft.com/office/drawing/2014/main" id="{C92B4AB1-88C0-46AE-AB82-8E0DA23F7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6423025"/>
            <a:ext cx="26987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519" name="Rectangle 5">
            <a:extLst>
              <a:ext uri="{FF2B5EF4-FFF2-40B4-BE49-F238E27FC236}">
                <a16:creationId xmlns:a16="http://schemas.microsoft.com/office/drawing/2014/main" id="{AF24065E-A5B8-40B6-A1D7-0A02E2073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874" y="6516688"/>
            <a:ext cx="217239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/>
              <a:t>Electrical Resistance </a:t>
            </a:r>
          </a:p>
        </p:txBody>
      </p:sp>
      <p:sp>
        <p:nvSpPr>
          <p:cNvPr id="18520" name="Line 5">
            <a:extLst>
              <a:ext uri="{FF2B5EF4-FFF2-40B4-BE49-F238E27FC236}">
                <a16:creationId xmlns:a16="http://schemas.microsoft.com/office/drawing/2014/main" id="{84F6BA40-F275-4FB3-9265-275092A84E0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21" name="Oval 36">
            <a:extLst>
              <a:ext uri="{FF2B5EF4-FFF2-40B4-BE49-F238E27FC236}">
                <a16:creationId xmlns:a16="http://schemas.microsoft.com/office/drawing/2014/main" id="{18CFEAB2-6724-48DD-B2E2-DB5D5F7E1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8522" name="Oval 37">
            <a:extLst>
              <a:ext uri="{FF2B5EF4-FFF2-40B4-BE49-F238E27FC236}">
                <a16:creationId xmlns:a16="http://schemas.microsoft.com/office/drawing/2014/main" id="{4F41E142-DF8F-44EA-ABD6-FD1DDE585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990975"/>
            <a:ext cx="522287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8523" name="Text Box 54">
            <a:extLst>
              <a:ext uri="{FF2B5EF4-FFF2-40B4-BE49-F238E27FC236}">
                <a16:creationId xmlns:a16="http://schemas.microsoft.com/office/drawing/2014/main" id="{B33DF79A-DC8B-4B5C-8F54-A25FA7C03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4</a:t>
            </a:r>
          </a:p>
        </p:txBody>
      </p:sp>
      <p:cxnSp>
        <p:nvCxnSpPr>
          <p:cNvPr id="2400" name="Straight Connector 2399">
            <a:extLst>
              <a:ext uri="{FF2B5EF4-FFF2-40B4-BE49-F238E27FC236}">
                <a16:creationId xmlns:a16="http://schemas.microsoft.com/office/drawing/2014/main" id="{CE8B41ED-237D-407F-91A7-12FE15AC0662}"/>
              </a:ext>
            </a:extLst>
          </p:cNvPr>
          <p:cNvCxnSpPr/>
          <p:nvPr/>
        </p:nvCxnSpPr>
        <p:spPr>
          <a:xfrm>
            <a:off x="7929563" y="4595813"/>
            <a:ext cx="0" cy="1946275"/>
          </a:xfrm>
          <a:prstGeom prst="line">
            <a:avLst/>
          </a:prstGeom>
          <a:ln w="4445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25" name="TextBox 2400">
            <a:extLst>
              <a:ext uri="{FF2B5EF4-FFF2-40B4-BE49-F238E27FC236}">
                <a16:creationId xmlns:a16="http://schemas.microsoft.com/office/drawing/2014/main" id="{6ED57E68-2AAA-4CD1-9CE1-7F2FEBDB8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562600"/>
            <a:ext cx="55626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The </a:t>
            </a:r>
            <a:r>
              <a:rPr lang="en-US" altLang="en-US" sz="2000" b="1" dirty="0"/>
              <a:t>electrical resistance </a:t>
            </a:r>
            <a:r>
              <a:rPr lang="en-US" altLang="en-US" sz="2000" dirty="0"/>
              <a:t>feature seems promising.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Again, it is not perfect, but the left side is about 89% blue, and the right side about 89% green.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3708">
            <a:extLst>
              <a:ext uri="{FF2B5EF4-FFF2-40B4-BE49-F238E27FC236}">
                <a16:creationId xmlns:a16="http://schemas.microsoft.com/office/drawing/2014/main" id="{3ABAEB92-00E4-4BB7-AFCE-68DB11171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17463"/>
            <a:ext cx="1852612" cy="1673225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459" name="Line 3709">
            <a:extLst>
              <a:ext uri="{FF2B5EF4-FFF2-40B4-BE49-F238E27FC236}">
                <a16:creationId xmlns:a16="http://schemas.microsoft.com/office/drawing/2014/main" id="{0E91F593-9842-4710-B20B-739D392ACA69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7463"/>
            <a:ext cx="18526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0" name="Line 3710">
            <a:extLst>
              <a:ext uri="{FF2B5EF4-FFF2-40B4-BE49-F238E27FC236}">
                <a16:creationId xmlns:a16="http://schemas.microsoft.com/office/drawing/2014/main" id="{A27ACA24-B867-4CDF-9D2E-B1E1162FCF0D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690688"/>
            <a:ext cx="18526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1" name="Line 3711">
            <a:extLst>
              <a:ext uri="{FF2B5EF4-FFF2-40B4-BE49-F238E27FC236}">
                <a16:creationId xmlns:a16="http://schemas.microsoft.com/office/drawing/2014/main" id="{76F7FA86-D325-4119-8965-832C628E41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11725" y="17463"/>
            <a:ext cx="1588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2" name="Line 3712">
            <a:extLst>
              <a:ext uri="{FF2B5EF4-FFF2-40B4-BE49-F238E27FC236}">
                <a16:creationId xmlns:a16="http://schemas.microsoft.com/office/drawing/2014/main" id="{FA641352-C63F-478D-9A1D-D974AF3FC4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59113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3" name="Line 3713">
            <a:extLst>
              <a:ext uri="{FF2B5EF4-FFF2-40B4-BE49-F238E27FC236}">
                <a16:creationId xmlns:a16="http://schemas.microsoft.com/office/drawing/2014/main" id="{B7B6AC32-6AA5-42A0-8A58-E0B6ABF431F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690688"/>
            <a:ext cx="18526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4" name="Line 3714">
            <a:extLst>
              <a:ext uri="{FF2B5EF4-FFF2-40B4-BE49-F238E27FC236}">
                <a16:creationId xmlns:a16="http://schemas.microsoft.com/office/drawing/2014/main" id="{36ECFBF7-1B75-4C71-B523-4EDF1BA997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59113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5" name="Line 3715">
            <a:extLst>
              <a:ext uri="{FF2B5EF4-FFF2-40B4-BE49-F238E27FC236}">
                <a16:creationId xmlns:a16="http://schemas.microsoft.com/office/drawing/2014/main" id="{B4AD14E2-B91C-4EE9-8A6E-6D2AA65665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48025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6" name="Line 3716">
            <a:extLst>
              <a:ext uri="{FF2B5EF4-FFF2-40B4-BE49-F238E27FC236}">
                <a16:creationId xmlns:a16="http://schemas.microsoft.com/office/drawing/2014/main" id="{7580C22E-6553-4F09-8475-26551224E16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48025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7" name="Line 3717">
            <a:extLst>
              <a:ext uri="{FF2B5EF4-FFF2-40B4-BE49-F238E27FC236}">
                <a16:creationId xmlns:a16="http://schemas.microsoft.com/office/drawing/2014/main" id="{CF8F5DCD-57F8-48A7-B850-5F965FD31D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3313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8" name="Line 3718">
            <a:extLst>
              <a:ext uri="{FF2B5EF4-FFF2-40B4-BE49-F238E27FC236}">
                <a16:creationId xmlns:a16="http://schemas.microsoft.com/office/drawing/2014/main" id="{C3F7B9CE-2A69-45D7-9DAB-0D7C946F04A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3313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9" name="Line 3719">
            <a:extLst>
              <a:ext uri="{FF2B5EF4-FFF2-40B4-BE49-F238E27FC236}">
                <a16:creationId xmlns:a16="http://schemas.microsoft.com/office/drawing/2014/main" id="{342D1438-334E-40D0-81A2-4E69AC3617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8125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0" name="Line 3720">
            <a:extLst>
              <a:ext uri="{FF2B5EF4-FFF2-40B4-BE49-F238E27FC236}">
                <a16:creationId xmlns:a16="http://schemas.microsoft.com/office/drawing/2014/main" id="{6853EDA2-16B8-48BB-960B-A6CF93151B2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1" name="Line 3721">
            <a:extLst>
              <a:ext uri="{FF2B5EF4-FFF2-40B4-BE49-F238E27FC236}">
                <a16:creationId xmlns:a16="http://schemas.microsoft.com/office/drawing/2014/main" id="{13AA70A6-0653-42C5-B491-CF79B5A996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52938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2" name="Line 3722">
            <a:extLst>
              <a:ext uri="{FF2B5EF4-FFF2-40B4-BE49-F238E27FC236}">
                <a16:creationId xmlns:a16="http://schemas.microsoft.com/office/drawing/2014/main" id="{5A67D5C2-1125-4536-B4CF-2571C0C990A3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938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3" name="Line 3723">
            <a:extLst>
              <a:ext uri="{FF2B5EF4-FFF2-40B4-BE49-F238E27FC236}">
                <a16:creationId xmlns:a16="http://schemas.microsoft.com/office/drawing/2014/main" id="{09D0EB6D-8838-4DF7-B23C-951102A7E3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49813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4" name="Line 3724">
            <a:extLst>
              <a:ext uri="{FF2B5EF4-FFF2-40B4-BE49-F238E27FC236}">
                <a16:creationId xmlns:a16="http://schemas.microsoft.com/office/drawing/2014/main" id="{AE3667BF-EBBF-46B6-9ECD-83E173BDC1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9813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5" name="Line 3725">
            <a:extLst>
              <a:ext uri="{FF2B5EF4-FFF2-40B4-BE49-F238E27FC236}">
                <a16:creationId xmlns:a16="http://schemas.microsoft.com/office/drawing/2014/main" id="{8D6447E3-23CB-4557-A64F-3FB176CE7FB9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465263"/>
            <a:ext cx="174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6" name="Line 3726">
            <a:extLst>
              <a:ext uri="{FF2B5EF4-FFF2-40B4-BE49-F238E27FC236}">
                <a16:creationId xmlns:a16="http://schemas.microsoft.com/office/drawing/2014/main" id="{6D927F16-9D6B-40AA-AA3E-1487F80A74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4738" y="1465263"/>
            <a:ext cx="269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7" name="Line 3727">
            <a:extLst>
              <a:ext uri="{FF2B5EF4-FFF2-40B4-BE49-F238E27FC236}">
                <a16:creationId xmlns:a16="http://schemas.microsoft.com/office/drawing/2014/main" id="{9E58D77A-EB56-4C8E-B029-7DB5C1CBEF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141413"/>
            <a:ext cx="174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8" name="Line 3728">
            <a:extLst>
              <a:ext uri="{FF2B5EF4-FFF2-40B4-BE49-F238E27FC236}">
                <a16:creationId xmlns:a16="http://schemas.microsoft.com/office/drawing/2014/main" id="{E0C085FD-7A12-46CA-BF2E-5A2753C8F6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4738" y="1141413"/>
            <a:ext cx="269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9" name="Line 3729">
            <a:extLst>
              <a:ext uri="{FF2B5EF4-FFF2-40B4-BE49-F238E27FC236}">
                <a16:creationId xmlns:a16="http://schemas.microsoft.com/office/drawing/2014/main" id="{ECD03F5E-B12B-4271-95CD-88ABF5D6D859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808038"/>
            <a:ext cx="174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80" name="Line 3730">
            <a:extLst>
              <a:ext uri="{FF2B5EF4-FFF2-40B4-BE49-F238E27FC236}">
                <a16:creationId xmlns:a16="http://schemas.microsoft.com/office/drawing/2014/main" id="{322A2A89-1A59-4313-A5FE-1906F3CA8C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4738" y="808038"/>
            <a:ext cx="269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81" name="Line 3731">
            <a:extLst>
              <a:ext uri="{FF2B5EF4-FFF2-40B4-BE49-F238E27FC236}">
                <a16:creationId xmlns:a16="http://schemas.microsoft.com/office/drawing/2014/main" id="{D79B80EE-1BF9-49C8-B006-9B98105D5D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484188"/>
            <a:ext cx="174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82" name="Line 3732">
            <a:extLst>
              <a:ext uri="{FF2B5EF4-FFF2-40B4-BE49-F238E27FC236}">
                <a16:creationId xmlns:a16="http://schemas.microsoft.com/office/drawing/2014/main" id="{2D0096B1-8C67-401F-8990-79C8743DC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4738" y="484188"/>
            <a:ext cx="269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83" name="Line 3733">
            <a:extLst>
              <a:ext uri="{FF2B5EF4-FFF2-40B4-BE49-F238E27FC236}">
                <a16:creationId xmlns:a16="http://schemas.microsoft.com/office/drawing/2014/main" id="{5BBD2F84-12CB-4598-96AB-70FF9CB83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60338"/>
            <a:ext cx="174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84" name="Line 3734">
            <a:extLst>
              <a:ext uri="{FF2B5EF4-FFF2-40B4-BE49-F238E27FC236}">
                <a16:creationId xmlns:a16="http://schemas.microsoft.com/office/drawing/2014/main" id="{804C3112-71F3-4D57-B1E2-14772692C7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4738" y="160338"/>
            <a:ext cx="269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85" name="Line 3735">
            <a:extLst>
              <a:ext uri="{FF2B5EF4-FFF2-40B4-BE49-F238E27FC236}">
                <a16:creationId xmlns:a16="http://schemas.microsoft.com/office/drawing/2014/main" id="{22971967-7668-47A3-B6AE-0D723CE4C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7463"/>
            <a:ext cx="18526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86" name="Line 3736">
            <a:extLst>
              <a:ext uri="{FF2B5EF4-FFF2-40B4-BE49-F238E27FC236}">
                <a16:creationId xmlns:a16="http://schemas.microsoft.com/office/drawing/2014/main" id="{C3C61179-9D05-4609-95E1-A03437D8769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690688"/>
            <a:ext cx="18526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87" name="Line 3737">
            <a:extLst>
              <a:ext uri="{FF2B5EF4-FFF2-40B4-BE49-F238E27FC236}">
                <a16:creationId xmlns:a16="http://schemas.microsoft.com/office/drawing/2014/main" id="{A09EF448-2644-4B75-9370-EAB7E4B3C1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11725" y="17463"/>
            <a:ext cx="1588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88" name="Line 3738">
            <a:extLst>
              <a:ext uri="{FF2B5EF4-FFF2-40B4-BE49-F238E27FC236}">
                <a16:creationId xmlns:a16="http://schemas.microsoft.com/office/drawing/2014/main" id="{1F0F2D94-4AF4-4D36-9AB6-9922786196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59113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89" name="Line 3739">
            <a:extLst>
              <a:ext uri="{FF2B5EF4-FFF2-40B4-BE49-F238E27FC236}">
                <a16:creationId xmlns:a16="http://schemas.microsoft.com/office/drawing/2014/main" id="{B59BBF4D-2748-4271-87AC-9287656EABF5}"/>
              </a:ext>
            </a:extLst>
          </p:cNvPr>
          <p:cNvSpPr>
            <a:spLocks noChangeShapeType="1"/>
          </p:cNvSpPr>
          <p:nvPr/>
        </p:nvSpPr>
        <p:spPr bwMode="auto">
          <a:xfrm>
            <a:off x="4337050" y="1347788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0" name="Line 3740">
            <a:extLst>
              <a:ext uri="{FF2B5EF4-FFF2-40B4-BE49-F238E27FC236}">
                <a16:creationId xmlns:a16="http://schemas.microsoft.com/office/drawing/2014/main" id="{D52F0D49-B679-4CE6-8921-97F28CF338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7050" y="1347788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1" name="Line 3741">
            <a:extLst>
              <a:ext uri="{FF2B5EF4-FFF2-40B4-BE49-F238E27FC236}">
                <a16:creationId xmlns:a16="http://schemas.microsoft.com/office/drawing/2014/main" id="{F54DF754-8A56-43D0-A301-EBE6A180A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3550" y="2413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2" name="Line 3742">
            <a:extLst>
              <a:ext uri="{FF2B5EF4-FFF2-40B4-BE49-F238E27FC236}">
                <a16:creationId xmlns:a16="http://schemas.microsoft.com/office/drawing/2014/main" id="{D437A196-CCCB-482E-95B7-B68819844E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73550" y="2413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3" name="Line 3743">
            <a:extLst>
              <a:ext uri="{FF2B5EF4-FFF2-40B4-BE49-F238E27FC236}">
                <a16:creationId xmlns:a16="http://schemas.microsoft.com/office/drawing/2014/main" id="{88EB37F6-5F08-4EFB-A0EF-925B82FB30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8175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4" name="Line 3744">
            <a:extLst>
              <a:ext uri="{FF2B5EF4-FFF2-40B4-BE49-F238E27FC236}">
                <a16:creationId xmlns:a16="http://schemas.microsoft.com/office/drawing/2014/main" id="{7D79A49D-9375-419E-B2F6-286B5D5BC1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8125" y="8175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5" name="Line 3745">
            <a:extLst>
              <a:ext uri="{FF2B5EF4-FFF2-40B4-BE49-F238E27FC236}">
                <a16:creationId xmlns:a16="http://schemas.microsoft.com/office/drawing/2014/main" id="{6C2C20F2-0FA4-451B-8502-CFE0ABFCB922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2100" y="2333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6" name="Line 3746">
            <a:extLst>
              <a:ext uri="{FF2B5EF4-FFF2-40B4-BE49-F238E27FC236}">
                <a16:creationId xmlns:a16="http://schemas.microsoft.com/office/drawing/2014/main" id="{1980DC8B-C6D2-4241-BFCD-4FDDE9229C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2100" y="2333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7" name="Line 3747">
            <a:extLst>
              <a:ext uri="{FF2B5EF4-FFF2-40B4-BE49-F238E27FC236}">
                <a16:creationId xmlns:a16="http://schemas.microsoft.com/office/drawing/2014/main" id="{797AE242-F1FA-4A84-A49A-1892BA15D2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5725" y="8810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8" name="Line 3748">
            <a:extLst>
              <a:ext uri="{FF2B5EF4-FFF2-40B4-BE49-F238E27FC236}">
                <a16:creationId xmlns:a16="http://schemas.microsoft.com/office/drawing/2014/main" id="{52947ABC-2BCA-4DCD-B651-21E05EC979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95725" y="8810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99" name="Line 3749">
            <a:extLst>
              <a:ext uri="{FF2B5EF4-FFF2-40B4-BE49-F238E27FC236}">
                <a16:creationId xmlns:a16="http://schemas.microsoft.com/office/drawing/2014/main" id="{399A50EE-18F5-43F8-A0A8-A1F5E226AAEE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6338" y="61912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0" name="Line 3750">
            <a:extLst>
              <a:ext uri="{FF2B5EF4-FFF2-40B4-BE49-F238E27FC236}">
                <a16:creationId xmlns:a16="http://schemas.microsoft.com/office/drawing/2014/main" id="{CADE2338-C2F7-4B13-A812-5261A218C9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16338" y="61912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1" name="Line 3751">
            <a:extLst>
              <a:ext uri="{FF2B5EF4-FFF2-40B4-BE49-F238E27FC236}">
                <a16:creationId xmlns:a16="http://schemas.microsoft.com/office/drawing/2014/main" id="{3BE81638-07D5-4130-8F00-00C290BD0AFF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4638" y="4492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2" name="Line 3752">
            <a:extLst>
              <a:ext uri="{FF2B5EF4-FFF2-40B4-BE49-F238E27FC236}">
                <a16:creationId xmlns:a16="http://schemas.microsoft.com/office/drawing/2014/main" id="{E1C0F210-8450-4A1C-AA3C-CF8060B56A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4638" y="4492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3" name="Line 3753">
            <a:extLst>
              <a:ext uri="{FF2B5EF4-FFF2-40B4-BE49-F238E27FC236}">
                <a16:creationId xmlns:a16="http://schemas.microsoft.com/office/drawing/2014/main" id="{F7F06A9E-1D94-4454-9259-378F9ACEB53E}"/>
              </a:ext>
            </a:extLst>
          </p:cNvPr>
          <p:cNvSpPr>
            <a:spLocks noChangeShapeType="1"/>
          </p:cNvSpPr>
          <p:nvPr/>
        </p:nvSpPr>
        <p:spPr bwMode="auto">
          <a:xfrm>
            <a:off x="4129088" y="5572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4" name="Line 3754">
            <a:extLst>
              <a:ext uri="{FF2B5EF4-FFF2-40B4-BE49-F238E27FC236}">
                <a16:creationId xmlns:a16="http://schemas.microsoft.com/office/drawing/2014/main" id="{0FF69384-DF59-4495-B5AA-01EDCD1C7F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29088" y="5572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5" name="Line 3755">
            <a:extLst>
              <a:ext uri="{FF2B5EF4-FFF2-40B4-BE49-F238E27FC236}">
                <a16:creationId xmlns:a16="http://schemas.microsoft.com/office/drawing/2014/main" id="{88C671E9-98AC-4A15-AEA8-F8B2273915E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4163" y="11953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6" name="Line 3756">
            <a:extLst>
              <a:ext uri="{FF2B5EF4-FFF2-40B4-BE49-F238E27FC236}">
                <a16:creationId xmlns:a16="http://schemas.microsoft.com/office/drawing/2014/main" id="{31FA69B8-06C9-4385-A111-AAC40FFF85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4163" y="11953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7" name="Line 3757">
            <a:extLst>
              <a:ext uri="{FF2B5EF4-FFF2-40B4-BE49-F238E27FC236}">
                <a16:creationId xmlns:a16="http://schemas.microsoft.com/office/drawing/2014/main" id="{61A12070-0ACF-4F20-ADDE-B102DFFC9A9F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7096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8" name="Line 3758">
            <a:extLst>
              <a:ext uri="{FF2B5EF4-FFF2-40B4-BE49-F238E27FC236}">
                <a16:creationId xmlns:a16="http://schemas.microsoft.com/office/drawing/2014/main" id="{4D9A1F96-AF08-4266-AE8C-3E41D15DA1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8125" y="7096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09" name="Line 3759">
            <a:extLst>
              <a:ext uri="{FF2B5EF4-FFF2-40B4-BE49-F238E27FC236}">
                <a16:creationId xmlns:a16="http://schemas.microsoft.com/office/drawing/2014/main" id="{991DBFEE-C3A6-4F1B-87F5-65AF36720A7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063" y="3857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0" name="Line 3760">
            <a:extLst>
              <a:ext uri="{FF2B5EF4-FFF2-40B4-BE49-F238E27FC236}">
                <a16:creationId xmlns:a16="http://schemas.microsoft.com/office/drawing/2014/main" id="{FE429253-ABA5-488F-93BD-C9F7BF7941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3063" y="3857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1" name="Line 3761">
            <a:extLst>
              <a:ext uri="{FF2B5EF4-FFF2-40B4-BE49-F238E27FC236}">
                <a16:creationId xmlns:a16="http://schemas.microsoft.com/office/drawing/2014/main" id="{1515CEEE-F641-48BD-9D3C-3E6558AD97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3900" y="3683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2" name="Line 3762">
            <a:extLst>
              <a:ext uri="{FF2B5EF4-FFF2-40B4-BE49-F238E27FC236}">
                <a16:creationId xmlns:a16="http://schemas.microsoft.com/office/drawing/2014/main" id="{E25C98B7-CDA0-4285-981E-4BF5854DBD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3900" y="3683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3" name="Line 3763">
            <a:extLst>
              <a:ext uri="{FF2B5EF4-FFF2-40B4-BE49-F238E27FC236}">
                <a16:creationId xmlns:a16="http://schemas.microsoft.com/office/drawing/2014/main" id="{4DAE6459-9B89-47F0-9167-3E7167355F8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3188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4" name="Line 3764">
            <a:extLst>
              <a:ext uri="{FF2B5EF4-FFF2-40B4-BE49-F238E27FC236}">
                <a16:creationId xmlns:a16="http://schemas.microsoft.com/office/drawing/2014/main" id="{395CAC9C-06EC-4294-BD2D-B4BF995E56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3188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5" name="Line 3765">
            <a:extLst>
              <a:ext uri="{FF2B5EF4-FFF2-40B4-BE49-F238E27FC236}">
                <a16:creationId xmlns:a16="http://schemas.microsoft.com/office/drawing/2014/main" id="{21D39960-E408-4348-A8FC-A517B3A95CC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8263" y="4937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6" name="Line 3766">
            <a:extLst>
              <a:ext uri="{FF2B5EF4-FFF2-40B4-BE49-F238E27FC236}">
                <a16:creationId xmlns:a16="http://schemas.microsoft.com/office/drawing/2014/main" id="{689488BE-953B-48F1-9E70-05878F3B17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78263" y="4937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7" name="Line 3767">
            <a:extLst>
              <a:ext uri="{FF2B5EF4-FFF2-40B4-BE49-F238E27FC236}">
                <a16:creationId xmlns:a16="http://schemas.microsoft.com/office/drawing/2014/main" id="{89E516F1-2EC5-4D3E-9B2F-6647C2FF837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9100" y="41275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8" name="Line 3768">
            <a:extLst>
              <a:ext uri="{FF2B5EF4-FFF2-40B4-BE49-F238E27FC236}">
                <a16:creationId xmlns:a16="http://schemas.microsoft.com/office/drawing/2014/main" id="{946050EF-41DD-466C-B6E7-22ADB5E9A0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29100" y="41275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19" name="Line 3769">
            <a:extLst>
              <a:ext uri="{FF2B5EF4-FFF2-40B4-BE49-F238E27FC236}">
                <a16:creationId xmlns:a16="http://schemas.microsoft.com/office/drawing/2014/main" id="{4E025DCA-F5C5-41F9-9028-6BFC9EED3534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3200" y="120491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0" name="Line 3770">
            <a:extLst>
              <a:ext uri="{FF2B5EF4-FFF2-40B4-BE49-F238E27FC236}">
                <a16:creationId xmlns:a16="http://schemas.microsoft.com/office/drawing/2014/main" id="{40C3D808-5792-4FB6-A457-60E68A66AE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200" y="120491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1" name="Line 3771">
            <a:extLst>
              <a:ext uri="{FF2B5EF4-FFF2-40B4-BE49-F238E27FC236}">
                <a16:creationId xmlns:a16="http://schemas.microsoft.com/office/drawing/2014/main" id="{4639C796-55BD-4C28-811C-1ED20804D1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706813" y="51117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2" name="Line 3772">
            <a:extLst>
              <a:ext uri="{FF2B5EF4-FFF2-40B4-BE49-F238E27FC236}">
                <a16:creationId xmlns:a16="http://schemas.microsoft.com/office/drawing/2014/main" id="{6BAF5CBF-D4F3-4357-83BC-E80C7D6387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06813" y="51117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3" name="Line 3773">
            <a:extLst>
              <a:ext uri="{FF2B5EF4-FFF2-40B4-BE49-F238E27FC236}">
                <a16:creationId xmlns:a16="http://schemas.microsoft.com/office/drawing/2014/main" id="{3A05BE13-9DD5-4826-B48E-AD275ECAA6F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2838" y="3143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4" name="Line 3774">
            <a:extLst>
              <a:ext uri="{FF2B5EF4-FFF2-40B4-BE49-F238E27FC236}">
                <a16:creationId xmlns:a16="http://schemas.microsoft.com/office/drawing/2014/main" id="{5D9E78B0-A11D-442A-A409-6BF54E9869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2838" y="3143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5" name="Line 3775">
            <a:extLst>
              <a:ext uri="{FF2B5EF4-FFF2-40B4-BE49-F238E27FC236}">
                <a16:creationId xmlns:a16="http://schemas.microsoft.com/office/drawing/2014/main" id="{3EEA973E-9239-4E49-8A55-F49281DCEE4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65600" y="7810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6" name="Line 3776">
            <a:extLst>
              <a:ext uri="{FF2B5EF4-FFF2-40B4-BE49-F238E27FC236}">
                <a16:creationId xmlns:a16="http://schemas.microsoft.com/office/drawing/2014/main" id="{9B6A317B-4ED1-4104-B381-B10E523E6A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65600" y="7810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7" name="Line 3777">
            <a:extLst>
              <a:ext uri="{FF2B5EF4-FFF2-40B4-BE49-F238E27FC236}">
                <a16:creationId xmlns:a16="http://schemas.microsoft.com/office/drawing/2014/main" id="{D5DD630A-1C1B-4021-9F41-4DBABBF48FD2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4638" y="2682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8" name="Line 3778">
            <a:extLst>
              <a:ext uri="{FF2B5EF4-FFF2-40B4-BE49-F238E27FC236}">
                <a16:creationId xmlns:a16="http://schemas.microsoft.com/office/drawing/2014/main" id="{9E888E50-1231-4C42-B5E4-0B369A4458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4638" y="2682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9" name="Line 3779">
            <a:extLst>
              <a:ext uri="{FF2B5EF4-FFF2-40B4-BE49-F238E27FC236}">
                <a16:creationId xmlns:a16="http://schemas.microsoft.com/office/drawing/2014/main" id="{7EC85E96-0362-44A3-812D-8FF7FC3E7C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9825" y="6826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0" name="Line 3780">
            <a:extLst>
              <a:ext uri="{FF2B5EF4-FFF2-40B4-BE49-F238E27FC236}">
                <a16:creationId xmlns:a16="http://schemas.microsoft.com/office/drawing/2014/main" id="{892597A1-3362-4E9C-BEB1-61C8BFA5CE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79825" y="6826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1" name="Line 3781">
            <a:extLst>
              <a:ext uri="{FF2B5EF4-FFF2-40B4-BE49-F238E27FC236}">
                <a16:creationId xmlns:a16="http://schemas.microsoft.com/office/drawing/2014/main" id="{AF4206B0-BB60-4158-A429-38B5AAABC0B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8263" y="38576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2" name="Line 3782">
            <a:extLst>
              <a:ext uri="{FF2B5EF4-FFF2-40B4-BE49-F238E27FC236}">
                <a16:creationId xmlns:a16="http://schemas.microsoft.com/office/drawing/2014/main" id="{0968223E-85CA-44E4-97F3-9F13CC86A3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78263" y="38576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3" name="Line 3783">
            <a:extLst>
              <a:ext uri="{FF2B5EF4-FFF2-40B4-BE49-F238E27FC236}">
                <a16:creationId xmlns:a16="http://schemas.microsoft.com/office/drawing/2014/main" id="{E873A3C7-8DA3-45B1-AB3F-693C9279C31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88" y="1131888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4" name="Line 3784">
            <a:extLst>
              <a:ext uri="{FF2B5EF4-FFF2-40B4-BE49-F238E27FC236}">
                <a16:creationId xmlns:a16="http://schemas.microsoft.com/office/drawing/2014/main" id="{34BBB303-9AF6-45DA-8A9D-A2D6365935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4288" y="1131888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5" name="Line 3785">
            <a:extLst>
              <a:ext uri="{FF2B5EF4-FFF2-40B4-BE49-F238E27FC236}">
                <a16:creationId xmlns:a16="http://schemas.microsoft.com/office/drawing/2014/main" id="{B9C2094F-733E-48A6-AB34-C3171899ECE2}"/>
              </a:ext>
            </a:extLst>
          </p:cNvPr>
          <p:cNvSpPr>
            <a:spLocks noChangeShapeType="1"/>
          </p:cNvSpPr>
          <p:nvPr/>
        </p:nvSpPr>
        <p:spPr bwMode="auto">
          <a:xfrm>
            <a:off x="4138613" y="5842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6" name="Line 3786">
            <a:extLst>
              <a:ext uri="{FF2B5EF4-FFF2-40B4-BE49-F238E27FC236}">
                <a16:creationId xmlns:a16="http://schemas.microsoft.com/office/drawing/2014/main" id="{1FCDCEF8-4950-4DAC-B050-52094B06A4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38613" y="5842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7" name="Line 3787">
            <a:extLst>
              <a:ext uri="{FF2B5EF4-FFF2-40B4-BE49-F238E27FC236}">
                <a16:creationId xmlns:a16="http://schemas.microsoft.com/office/drawing/2014/main" id="{580F7694-2674-4882-910C-207811857B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8738" y="5381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8" name="Line 3788">
            <a:extLst>
              <a:ext uri="{FF2B5EF4-FFF2-40B4-BE49-F238E27FC236}">
                <a16:creationId xmlns:a16="http://schemas.microsoft.com/office/drawing/2014/main" id="{4AEF0C7A-40E3-497A-A84C-953D5197DB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8738" y="5381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9" name="Line 3789">
            <a:extLst>
              <a:ext uri="{FF2B5EF4-FFF2-40B4-BE49-F238E27FC236}">
                <a16:creationId xmlns:a16="http://schemas.microsoft.com/office/drawing/2014/main" id="{02FCA4E3-AB4F-4A64-A17B-BFB3C41F04B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7300" y="395288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40" name="Line 3790">
            <a:extLst>
              <a:ext uri="{FF2B5EF4-FFF2-40B4-BE49-F238E27FC236}">
                <a16:creationId xmlns:a16="http://schemas.microsoft.com/office/drawing/2014/main" id="{F57C39E7-1CF1-4CA7-8EF5-B2173AD053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97300" y="395288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41" name="Line 3791">
            <a:extLst>
              <a:ext uri="{FF2B5EF4-FFF2-40B4-BE49-F238E27FC236}">
                <a16:creationId xmlns:a16="http://schemas.microsoft.com/office/drawing/2014/main" id="{206F3681-0536-4549-B3E9-405D9909C972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0188" y="457200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42" name="Line 3792">
            <a:extLst>
              <a:ext uri="{FF2B5EF4-FFF2-40B4-BE49-F238E27FC236}">
                <a16:creationId xmlns:a16="http://schemas.microsoft.com/office/drawing/2014/main" id="{A7D92201-7A85-42B2-9419-0FD1AA645C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0188" y="457200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43" name="Line 3793">
            <a:extLst>
              <a:ext uri="{FF2B5EF4-FFF2-40B4-BE49-F238E27FC236}">
                <a16:creationId xmlns:a16="http://schemas.microsoft.com/office/drawing/2014/main" id="{A121FBC7-E81D-4A7C-B0E8-1440518D9584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10509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44" name="Line 3794">
            <a:extLst>
              <a:ext uri="{FF2B5EF4-FFF2-40B4-BE49-F238E27FC236}">
                <a16:creationId xmlns:a16="http://schemas.microsoft.com/office/drawing/2014/main" id="{CA42477F-B4C7-4953-AFF0-DE5EC22650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0050" y="10509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45" name="Line 3795">
            <a:extLst>
              <a:ext uri="{FF2B5EF4-FFF2-40B4-BE49-F238E27FC236}">
                <a16:creationId xmlns:a16="http://schemas.microsoft.com/office/drawing/2014/main" id="{2669C1CA-371F-4192-98A5-4C60291DD11D}"/>
              </a:ext>
            </a:extLst>
          </p:cNvPr>
          <p:cNvSpPr>
            <a:spLocks noChangeShapeType="1"/>
          </p:cNvSpPr>
          <p:nvPr/>
        </p:nvSpPr>
        <p:spPr bwMode="auto">
          <a:xfrm>
            <a:off x="4138613" y="6651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46" name="Line 3796">
            <a:extLst>
              <a:ext uri="{FF2B5EF4-FFF2-40B4-BE49-F238E27FC236}">
                <a16:creationId xmlns:a16="http://schemas.microsoft.com/office/drawing/2014/main" id="{FC3A260B-2C94-49FE-98B1-E8A8E2425C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38613" y="6651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47" name="Line 3797">
            <a:extLst>
              <a:ext uri="{FF2B5EF4-FFF2-40B4-BE49-F238E27FC236}">
                <a16:creationId xmlns:a16="http://schemas.microsoft.com/office/drawing/2014/main" id="{EE7FC1E8-6021-4362-8855-BE3F1293AA6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41750" y="10429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48" name="Line 3798">
            <a:extLst>
              <a:ext uri="{FF2B5EF4-FFF2-40B4-BE49-F238E27FC236}">
                <a16:creationId xmlns:a16="http://schemas.microsoft.com/office/drawing/2014/main" id="{E63C6ECF-E6A5-42DE-A674-8EAE6F9FE6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41750" y="10429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49" name="Line 3799">
            <a:extLst>
              <a:ext uri="{FF2B5EF4-FFF2-40B4-BE49-F238E27FC236}">
                <a16:creationId xmlns:a16="http://schemas.microsoft.com/office/drawing/2014/main" id="{0B7C11FD-4515-480C-BB24-27A960785FFF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8080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0" name="Line 3800">
            <a:extLst>
              <a:ext uri="{FF2B5EF4-FFF2-40B4-BE49-F238E27FC236}">
                <a16:creationId xmlns:a16="http://schemas.microsoft.com/office/drawing/2014/main" id="{5BCEF4E9-42D7-45BD-9D88-3FB9019E8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8125" y="8080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1" name="Line 3801">
            <a:extLst>
              <a:ext uri="{FF2B5EF4-FFF2-40B4-BE49-F238E27FC236}">
                <a16:creationId xmlns:a16="http://schemas.microsoft.com/office/drawing/2014/main" id="{BF3153F1-7040-4EB4-8286-1837E108C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12319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2" name="Line 3802">
            <a:extLst>
              <a:ext uri="{FF2B5EF4-FFF2-40B4-BE49-F238E27FC236}">
                <a16:creationId xmlns:a16="http://schemas.microsoft.com/office/drawing/2014/main" id="{7E4C1C94-FB08-41D6-9284-36B3C93DBD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8125" y="12319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3" name="Line 3803">
            <a:extLst>
              <a:ext uri="{FF2B5EF4-FFF2-40B4-BE49-F238E27FC236}">
                <a16:creationId xmlns:a16="http://schemas.microsoft.com/office/drawing/2014/main" id="{7B3EDD94-C225-41CB-8390-32E2CEA655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86200" y="9890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4" name="Line 3804">
            <a:extLst>
              <a:ext uri="{FF2B5EF4-FFF2-40B4-BE49-F238E27FC236}">
                <a16:creationId xmlns:a16="http://schemas.microsoft.com/office/drawing/2014/main" id="{1C2B4AD3-32E5-4A2F-AFD1-547DF973B1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86200" y="9890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5" name="Line 3805">
            <a:extLst>
              <a:ext uri="{FF2B5EF4-FFF2-40B4-BE49-F238E27FC236}">
                <a16:creationId xmlns:a16="http://schemas.microsoft.com/office/drawing/2014/main" id="{4B3EAD45-E23F-455D-B48C-99941681E26B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075" y="8890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6" name="Line 3806">
            <a:extLst>
              <a:ext uri="{FF2B5EF4-FFF2-40B4-BE49-F238E27FC236}">
                <a16:creationId xmlns:a16="http://schemas.microsoft.com/office/drawing/2014/main" id="{FC11FE33-0671-47DC-8DD1-4BEAA09EB0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6075" y="8890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7" name="Line 3807">
            <a:extLst>
              <a:ext uri="{FF2B5EF4-FFF2-40B4-BE49-F238E27FC236}">
                <a16:creationId xmlns:a16="http://schemas.microsoft.com/office/drawing/2014/main" id="{666EC11E-96C7-4367-B86A-FE0B510575A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9575" y="4492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8" name="Line 3808">
            <a:extLst>
              <a:ext uri="{FF2B5EF4-FFF2-40B4-BE49-F238E27FC236}">
                <a16:creationId xmlns:a16="http://schemas.microsoft.com/office/drawing/2014/main" id="{1EA63A4E-E3AF-42DC-8309-8485629430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9575" y="4492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" name="Line 3809">
            <a:extLst>
              <a:ext uri="{FF2B5EF4-FFF2-40B4-BE49-F238E27FC236}">
                <a16:creationId xmlns:a16="http://schemas.microsoft.com/office/drawing/2014/main" id="{B144D785-ABC8-4355-B367-A42B37788B6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3675" y="2682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0" name="Line 3810">
            <a:extLst>
              <a:ext uri="{FF2B5EF4-FFF2-40B4-BE49-F238E27FC236}">
                <a16:creationId xmlns:a16="http://schemas.microsoft.com/office/drawing/2014/main" id="{2EB78DA8-BF13-4F22-B825-9FB2D8FD3A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3675" y="2682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" name="Line 3811">
            <a:extLst>
              <a:ext uri="{FF2B5EF4-FFF2-40B4-BE49-F238E27FC236}">
                <a16:creationId xmlns:a16="http://schemas.microsoft.com/office/drawing/2014/main" id="{D1C6C0FB-7DE2-48C6-BE9D-831BD0027D14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4638" y="12493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2" name="Line 3812">
            <a:extLst>
              <a:ext uri="{FF2B5EF4-FFF2-40B4-BE49-F238E27FC236}">
                <a16:creationId xmlns:a16="http://schemas.microsoft.com/office/drawing/2014/main" id="{EBE23B36-698F-41AB-89BB-A7A8D87AC5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4638" y="12493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3" name="Line 3813">
            <a:extLst>
              <a:ext uri="{FF2B5EF4-FFF2-40B4-BE49-F238E27FC236}">
                <a16:creationId xmlns:a16="http://schemas.microsoft.com/office/drawing/2014/main" id="{8BC4C0F3-F3B7-43C0-8FEB-14272F862C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6688" y="10509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4" name="Line 3814">
            <a:extLst>
              <a:ext uri="{FF2B5EF4-FFF2-40B4-BE49-F238E27FC236}">
                <a16:creationId xmlns:a16="http://schemas.microsoft.com/office/drawing/2014/main" id="{97EBF305-0702-4686-AA90-FB2F30C59D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76688" y="10509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5" name="Line 3815">
            <a:extLst>
              <a:ext uri="{FF2B5EF4-FFF2-40B4-BE49-F238E27FC236}">
                <a16:creationId xmlns:a16="http://schemas.microsoft.com/office/drawing/2014/main" id="{7C9B33DF-B4A3-441F-B131-27E52509F3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7163" y="6461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6" name="Line 3816">
            <a:extLst>
              <a:ext uri="{FF2B5EF4-FFF2-40B4-BE49-F238E27FC236}">
                <a16:creationId xmlns:a16="http://schemas.microsoft.com/office/drawing/2014/main" id="{36367A89-F0E0-46DB-97E3-50657CDD4A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67163" y="6461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7" name="Line 3817">
            <a:extLst>
              <a:ext uri="{FF2B5EF4-FFF2-40B4-BE49-F238E27FC236}">
                <a16:creationId xmlns:a16="http://schemas.microsoft.com/office/drawing/2014/main" id="{87EB7A11-635A-4782-9BBF-E2C0639214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3675" y="6731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8" name="Line 3818">
            <a:extLst>
              <a:ext uri="{FF2B5EF4-FFF2-40B4-BE49-F238E27FC236}">
                <a16:creationId xmlns:a16="http://schemas.microsoft.com/office/drawing/2014/main" id="{C8D4D760-EEFA-42C8-9621-C328C89419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3675" y="6731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9" name="Line 3819">
            <a:extLst>
              <a:ext uri="{FF2B5EF4-FFF2-40B4-BE49-F238E27FC236}">
                <a16:creationId xmlns:a16="http://schemas.microsoft.com/office/drawing/2014/main" id="{04AD2D3D-F537-4745-B6F6-5FB149DFD063}"/>
              </a:ext>
            </a:extLst>
          </p:cNvPr>
          <p:cNvSpPr>
            <a:spLocks noChangeShapeType="1"/>
          </p:cNvSpPr>
          <p:nvPr/>
        </p:nvSpPr>
        <p:spPr bwMode="auto">
          <a:xfrm>
            <a:off x="4391025" y="1590675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70" name="Line 3820">
            <a:extLst>
              <a:ext uri="{FF2B5EF4-FFF2-40B4-BE49-F238E27FC236}">
                <a16:creationId xmlns:a16="http://schemas.microsoft.com/office/drawing/2014/main" id="{B07DC8CA-5301-4753-BE92-740A820992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1025" y="1590675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71" name="Line 3821">
            <a:extLst>
              <a:ext uri="{FF2B5EF4-FFF2-40B4-BE49-F238E27FC236}">
                <a16:creationId xmlns:a16="http://schemas.microsoft.com/office/drawing/2014/main" id="{06FE04DB-546C-402F-B2DB-26A9254F50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65600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72" name="Line 3822">
            <a:extLst>
              <a:ext uri="{FF2B5EF4-FFF2-40B4-BE49-F238E27FC236}">
                <a16:creationId xmlns:a16="http://schemas.microsoft.com/office/drawing/2014/main" id="{DA91CF71-4FF7-4205-BECF-F3B6975E4F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65600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73" name="Line 3823">
            <a:extLst>
              <a:ext uri="{FF2B5EF4-FFF2-40B4-BE49-F238E27FC236}">
                <a16:creationId xmlns:a16="http://schemas.microsoft.com/office/drawing/2014/main" id="{99AB11A5-58C7-4012-9AF7-F3C75CB1D47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8263" y="60166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74" name="Line 3825">
            <a:extLst>
              <a:ext uri="{FF2B5EF4-FFF2-40B4-BE49-F238E27FC236}">
                <a16:creationId xmlns:a16="http://schemas.microsoft.com/office/drawing/2014/main" id="{F7046861-0E3B-4C62-A76E-24F5FC6E04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78263" y="60166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75" name="Line 3826">
            <a:extLst>
              <a:ext uri="{FF2B5EF4-FFF2-40B4-BE49-F238E27FC236}">
                <a16:creationId xmlns:a16="http://schemas.microsoft.com/office/drawing/2014/main" id="{D994EEFD-15C2-4204-A40F-E0AF51B1F13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5250" y="854075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76" name="Line 3827">
            <a:extLst>
              <a:ext uri="{FF2B5EF4-FFF2-40B4-BE49-F238E27FC236}">
                <a16:creationId xmlns:a16="http://schemas.microsoft.com/office/drawing/2014/main" id="{D023B728-3DB0-46A9-85DE-3D8ACD7447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05250" y="854075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77" name="Line 3828">
            <a:extLst>
              <a:ext uri="{FF2B5EF4-FFF2-40B4-BE49-F238E27FC236}">
                <a16:creationId xmlns:a16="http://schemas.microsoft.com/office/drawing/2014/main" id="{D384EEE4-7023-4C88-856B-338F6DE40F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4492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78" name="Line 3829">
            <a:extLst>
              <a:ext uri="{FF2B5EF4-FFF2-40B4-BE49-F238E27FC236}">
                <a16:creationId xmlns:a16="http://schemas.microsoft.com/office/drawing/2014/main" id="{694E4E44-616D-4172-9FF1-179A58D997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25" y="4492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79" name="Line 3830">
            <a:extLst>
              <a:ext uri="{FF2B5EF4-FFF2-40B4-BE49-F238E27FC236}">
                <a16:creationId xmlns:a16="http://schemas.microsoft.com/office/drawing/2014/main" id="{7FEF1E8C-B50C-4900-BD68-CF3B3750B73A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4638" y="6651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80" name="Line 3831">
            <a:extLst>
              <a:ext uri="{FF2B5EF4-FFF2-40B4-BE49-F238E27FC236}">
                <a16:creationId xmlns:a16="http://schemas.microsoft.com/office/drawing/2014/main" id="{E2A46E88-B882-453C-A71D-D4C84AD9A4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4638" y="6651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81" name="Line 3832">
            <a:extLst>
              <a:ext uri="{FF2B5EF4-FFF2-40B4-BE49-F238E27FC236}">
                <a16:creationId xmlns:a16="http://schemas.microsoft.com/office/drawing/2014/main" id="{D5741ECB-D666-49B6-955E-45E6898784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063" y="7191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82" name="Line 3833">
            <a:extLst>
              <a:ext uri="{FF2B5EF4-FFF2-40B4-BE49-F238E27FC236}">
                <a16:creationId xmlns:a16="http://schemas.microsoft.com/office/drawing/2014/main" id="{8107864B-AFBC-4D09-B7F2-0AEA8814F0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3063" y="7191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83" name="Line 3834">
            <a:extLst>
              <a:ext uri="{FF2B5EF4-FFF2-40B4-BE49-F238E27FC236}">
                <a16:creationId xmlns:a16="http://schemas.microsoft.com/office/drawing/2014/main" id="{054D512B-550C-4C2D-BA08-760094E34F9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4163" y="9794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84" name="Line 3835">
            <a:extLst>
              <a:ext uri="{FF2B5EF4-FFF2-40B4-BE49-F238E27FC236}">
                <a16:creationId xmlns:a16="http://schemas.microsoft.com/office/drawing/2014/main" id="{0F67AAFB-52F1-475D-996B-44D517A07F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4163" y="9794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85" name="Line 3836">
            <a:extLst>
              <a:ext uri="{FF2B5EF4-FFF2-40B4-BE49-F238E27FC236}">
                <a16:creationId xmlns:a16="http://schemas.microsoft.com/office/drawing/2014/main" id="{1A17CC81-C4A1-49D9-9DE7-28EC774040D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27525" y="8715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86" name="Line 3837">
            <a:extLst>
              <a:ext uri="{FF2B5EF4-FFF2-40B4-BE49-F238E27FC236}">
                <a16:creationId xmlns:a16="http://schemas.microsoft.com/office/drawing/2014/main" id="{6913E639-2144-49D4-94FC-E28F2B4857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27525" y="8715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87" name="Line 3838">
            <a:extLst>
              <a:ext uri="{FF2B5EF4-FFF2-40B4-BE49-F238E27FC236}">
                <a16:creationId xmlns:a16="http://schemas.microsoft.com/office/drawing/2014/main" id="{4E40BF85-AFA8-4DF3-B758-33B8E7BF3EA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9925" y="8890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88" name="Line 3839">
            <a:extLst>
              <a:ext uri="{FF2B5EF4-FFF2-40B4-BE49-F238E27FC236}">
                <a16:creationId xmlns:a16="http://schemas.microsoft.com/office/drawing/2014/main" id="{F46C9A3E-1D4B-453F-937B-64E8C657C4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79925" y="8890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89" name="Line 3840">
            <a:extLst>
              <a:ext uri="{FF2B5EF4-FFF2-40B4-BE49-F238E27FC236}">
                <a16:creationId xmlns:a16="http://schemas.microsoft.com/office/drawing/2014/main" id="{A42C4523-CF64-4D0D-817C-EF20414B1697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7038" y="72707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90" name="Line 3841">
            <a:extLst>
              <a:ext uri="{FF2B5EF4-FFF2-40B4-BE49-F238E27FC236}">
                <a16:creationId xmlns:a16="http://schemas.microsoft.com/office/drawing/2014/main" id="{3AA54F46-E3BA-47B8-A3E9-D3E5607F1D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7038" y="72707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91" name="Line 3842">
            <a:extLst>
              <a:ext uri="{FF2B5EF4-FFF2-40B4-BE49-F238E27FC236}">
                <a16:creationId xmlns:a16="http://schemas.microsoft.com/office/drawing/2014/main" id="{27460419-8808-4726-A326-54750D54B347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1625" y="3587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92" name="Line 3843">
            <a:extLst>
              <a:ext uri="{FF2B5EF4-FFF2-40B4-BE49-F238E27FC236}">
                <a16:creationId xmlns:a16="http://schemas.microsoft.com/office/drawing/2014/main" id="{F0F4E56E-060D-4E2A-A406-1088E127AF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11625" y="3587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93" name="Line 3844">
            <a:extLst>
              <a:ext uri="{FF2B5EF4-FFF2-40B4-BE49-F238E27FC236}">
                <a16:creationId xmlns:a16="http://schemas.microsoft.com/office/drawing/2014/main" id="{07587C94-4EBD-4444-94E0-A83D40D9E8D6}"/>
              </a:ext>
            </a:extLst>
          </p:cNvPr>
          <p:cNvSpPr>
            <a:spLocks noChangeShapeType="1"/>
          </p:cNvSpPr>
          <p:nvPr/>
        </p:nvSpPr>
        <p:spPr bwMode="auto">
          <a:xfrm>
            <a:off x="4291013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94" name="Line 3845">
            <a:extLst>
              <a:ext uri="{FF2B5EF4-FFF2-40B4-BE49-F238E27FC236}">
                <a16:creationId xmlns:a16="http://schemas.microsoft.com/office/drawing/2014/main" id="{DACC8571-A5DB-4ECF-9383-494D148DC5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1013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95" name="Line 3846">
            <a:extLst>
              <a:ext uri="{FF2B5EF4-FFF2-40B4-BE49-F238E27FC236}">
                <a16:creationId xmlns:a16="http://schemas.microsoft.com/office/drawing/2014/main" id="{E07C5013-44FE-454B-8D7A-3833227227EF}"/>
              </a:ext>
            </a:extLst>
          </p:cNvPr>
          <p:cNvSpPr>
            <a:spLocks noChangeShapeType="1"/>
          </p:cNvSpPr>
          <p:nvPr/>
        </p:nvSpPr>
        <p:spPr bwMode="auto">
          <a:xfrm>
            <a:off x="4165600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96" name="Line 3847">
            <a:extLst>
              <a:ext uri="{FF2B5EF4-FFF2-40B4-BE49-F238E27FC236}">
                <a16:creationId xmlns:a16="http://schemas.microsoft.com/office/drawing/2014/main" id="{B6A17329-F7FA-4D73-A961-EC1E181E31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65600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97" name="Line 3848">
            <a:extLst>
              <a:ext uri="{FF2B5EF4-FFF2-40B4-BE49-F238E27FC236}">
                <a16:creationId xmlns:a16="http://schemas.microsoft.com/office/drawing/2014/main" id="{430F8358-D22B-4CEF-8C25-D49FBB3D734F}"/>
              </a:ext>
            </a:extLst>
          </p:cNvPr>
          <p:cNvSpPr>
            <a:spLocks noChangeShapeType="1"/>
          </p:cNvSpPr>
          <p:nvPr/>
        </p:nvSpPr>
        <p:spPr bwMode="auto">
          <a:xfrm>
            <a:off x="4668838" y="5381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98" name="Line 3849">
            <a:extLst>
              <a:ext uri="{FF2B5EF4-FFF2-40B4-BE49-F238E27FC236}">
                <a16:creationId xmlns:a16="http://schemas.microsoft.com/office/drawing/2014/main" id="{774959D6-2CC5-409F-80BC-36C5E35BFA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68838" y="5381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99" name="Line 3850">
            <a:extLst>
              <a:ext uri="{FF2B5EF4-FFF2-40B4-BE49-F238E27FC236}">
                <a16:creationId xmlns:a16="http://schemas.microsoft.com/office/drawing/2014/main" id="{226712D9-EB3F-437A-B845-AFEAF10CB31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73450" y="1023938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00" name="Line 3851">
            <a:extLst>
              <a:ext uri="{FF2B5EF4-FFF2-40B4-BE49-F238E27FC236}">
                <a16:creationId xmlns:a16="http://schemas.microsoft.com/office/drawing/2014/main" id="{1E88CEAD-89BE-4C03-845A-312E02781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73450" y="1023938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01" name="Line 3852">
            <a:extLst>
              <a:ext uri="{FF2B5EF4-FFF2-40B4-BE49-F238E27FC236}">
                <a16:creationId xmlns:a16="http://schemas.microsoft.com/office/drawing/2014/main" id="{E66854CC-85E1-455A-94EF-2F2A09A3B49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32225" y="5207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02" name="Line 3853">
            <a:extLst>
              <a:ext uri="{FF2B5EF4-FFF2-40B4-BE49-F238E27FC236}">
                <a16:creationId xmlns:a16="http://schemas.microsoft.com/office/drawing/2014/main" id="{861FCFE0-26CD-47A6-9AF7-E97CD9B15C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32225" y="5207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03" name="Line 3854">
            <a:extLst>
              <a:ext uri="{FF2B5EF4-FFF2-40B4-BE49-F238E27FC236}">
                <a16:creationId xmlns:a16="http://schemas.microsoft.com/office/drawing/2014/main" id="{7D8877C9-D09B-4B36-9C97-357878972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57650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04" name="Line 3855">
            <a:extLst>
              <a:ext uri="{FF2B5EF4-FFF2-40B4-BE49-F238E27FC236}">
                <a16:creationId xmlns:a16="http://schemas.microsoft.com/office/drawing/2014/main" id="{A1CE97BE-BBFD-4B68-93E7-585AFCFC58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57650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05" name="Line 3856">
            <a:extLst>
              <a:ext uri="{FF2B5EF4-FFF2-40B4-BE49-F238E27FC236}">
                <a16:creationId xmlns:a16="http://schemas.microsoft.com/office/drawing/2014/main" id="{FFD1935D-E30E-4178-91A0-0A55A130A841}"/>
              </a:ext>
            </a:extLst>
          </p:cNvPr>
          <p:cNvSpPr>
            <a:spLocks noChangeShapeType="1"/>
          </p:cNvSpPr>
          <p:nvPr/>
        </p:nvSpPr>
        <p:spPr bwMode="auto">
          <a:xfrm>
            <a:off x="4597400" y="7191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06" name="Line 3857">
            <a:extLst>
              <a:ext uri="{FF2B5EF4-FFF2-40B4-BE49-F238E27FC236}">
                <a16:creationId xmlns:a16="http://schemas.microsoft.com/office/drawing/2014/main" id="{24662D3A-EE80-466B-BD01-4A5D48EBB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97400" y="7191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07" name="Line 3858">
            <a:extLst>
              <a:ext uri="{FF2B5EF4-FFF2-40B4-BE49-F238E27FC236}">
                <a16:creationId xmlns:a16="http://schemas.microsoft.com/office/drawing/2014/main" id="{05732287-8186-4015-A391-FB2E61C99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5725" y="7635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08" name="Line 3859">
            <a:extLst>
              <a:ext uri="{FF2B5EF4-FFF2-40B4-BE49-F238E27FC236}">
                <a16:creationId xmlns:a16="http://schemas.microsoft.com/office/drawing/2014/main" id="{5DA9D60B-C6A9-4B79-B089-D76B9C2204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95725" y="7635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09" name="Line 3860">
            <a:extLst>
              <a:ext uri="{FF2B5EF4-FFF2-40B4-BE49-F238E27FC236}">
                <a16:creationId xmlns:a16="http://schemas.microsoft.com/office/drawing/2014/main" id="{B5D85ADD-D609-4F63-9F11-D27CB11E304C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4163" y="1793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10" name="Line 3861">
            <a:extLst>
              <a:ext uri="{FF2B5EF4-FFF2-40B4-BE49-F238E27FC236}">
                <a16:creationId xmlns:a16="http://schemas.microsoft.com/office/drawing/2014/main" id="{24F520C8-2E2A-4908-9136-B6C24FD2E4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4163" y="1793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11" name="Line 3862">
            <a:extLst>
              <a:ext uri="{FF2B5EF4-FFF2-40B4-BE49-F238E27FC236}">
                <a16:creationId xmlns:a16="http://schemas.microsoft.com/office/drawing/2014/main" id="{2DD70405-33BC-462C-A30F-C3A0FF54F32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3675" y="10969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12" name="Line 3863">
            <a:extLst>
              <a:ext uri="{FF2B5EF4-FFF2-40B4-BE49-F238E27FC236}">
                <a16:creationId xmlns:a16="http://schemas.microsoft.com/office/drawing/2014/main" id="{E6145D03-47A7-4840-BA55-D97959BC34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3675" y="10969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13" name="Line 3864">
            <a:extLst>
              <a:ext uri="{FF2B5EF4-FFF2-40B4-BE49-F238E27FC236}">
                <a16:creationId xmlns:a16="http://schemas.microsoft.com/office/drawing/2014/main" id="{D0D16FD0-6A66-4D46-ABA4-9D62DCA49332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8138" y="15732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14" name="Line 3865">
            <a:extLst>
              <a:ext uri="{FF2B5EF4-FFF2-40B4-BE49-F238E27FC236}">
                <a16:creationId xmlns:a16="http://schemas.microsoft.com/office/drawing/2014/main" id="{EE37A581-6855-4219-814C-C4A1B9662C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8138" y="15732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15" name="Line 3866">
            <a:extLst>
              <a:ext uri="{FF2B5EF4-FFF2-40B4-BE49-F238E27FC236}">
                <a16:creationId xmlns:a16="http://schemas.microsoft.com/office/drawing/2014/main" id="{6F6E001A-F917-473B-B051-618F4CB8F22F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9969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16" name="Line 3867">
            <a:extLst>
              <a:ext uri="{FF2B5EF4-FFF2-40B4-BE49-F238E27FC236}">
                <a16:creationId xmlns:a16="http://schemas.microsoft.com/office/drawing/2014/main" id="{A098F965-BC47-4AFB-803A-D314632022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0050" y="9969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17" name="Line 3868">
            <a:extLst>
              <a:ext uri="{FF2B5EF4-FFF2-40B4-BE49-F238E27FC236}">
                <a16:creationId xmlns:a16="http://schemas.microsoft.com/office/drawing/2014/main" id="{DDB9CE29-A7B3-43E6-9B9B-AE5E6B33E3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0188" y="87153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18" name="Line 3869">
            <a:extLst>
              <a:ext uri="{FF2B5EF4-FFF2-40B4-BE49-F238E27FC236}">
                <a16:creationId xmlns:a16="http://schemas.microsoft.com/office/drawing/2014/main" id="{CC06C90A-7607-4F35-BBFA-47A51B9B65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0188" y="87153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19" name="Line 3870">
            <a:extLst>
              <a:ext uri="{FF2B5EF4-FFF2-40B4-BE49-F238E27FC236}">
                <a16:creationId xmlns:a16="http://schemas.microsoft.com/office/drawing/2014/main" id="{A824F4FE-A5D5-42DE-AC35-C0D76B67C8CC}"/>
              </a:ext>
            </a:extLst>
          </p:cNvPr>
          <p:cNvSpPr>
            <a:spLocks noChangeShapeType="1"/>
          </p:cNvSpPr>
          <p:nvPr/>
        </p:nvSpPr>
        <p:spPr bwMode="auto">
          <a:xfrm>
            <a:off x="3787775" y="4397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20" name="Line 3871">
            <a:extLst>
              <a:ext uri="{FF2B5EF4-FFF2-40B4-BE49-F238E27FC236}">
                <a16:creationId xmlns:a16="http://schemas.microsoft.com/office/drawing/2014/main" id="{70D02E34-95F5-471F-8BC4-2148A0DBA1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7775" y="4397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21" name="Line 3872">
            <a:extLst>
              <a:ext uri="{FF2B5EF4-FFF2-40B4-BE49-F238E27FC236}">
                <a16:creationId xmlns:a16="http://schemas.microsoft.com/office/drawing/2014/main" id="{D4D11794-9F04-4271-A507-D68773CF549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86200" y="13938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22" name="Line 3873">
            <a:extLst>
              <a:ext uri="{FF2B5EF4-FFF2-40B4-BE49-F238E27FC236}">
                <a16:creationId xmlns:a16="http://schemas.microsoft.com/office/drawing/2014/main" id="{90CB42BE-6C7A-497F-990F-BE57AF3087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86200" y="13938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23" name="Line 3874">
            <a:extLst>
              <a:ext uri="{FF2B5EF4-FFF2-40B4-BE49-F238E27FC236}">
                <a16:creationId xmlns:a16="http://schemas.microsoft.com/office/drawing/2014/main" id="{1A21DE12-76A1-41AB-B3C7-7613BF3CBC9F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3200" y="62865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24" name="Line 3875">
            <a:extLst>
              <a:ext uri="{FF2B5EF4-FFF2-40B4-BE49-F238E27FC236}">
                <a16:creationId xmlns:a16="http://schemas.microsoft.com/office/drawing/2014/main" id="{7BA747A8-C5B4-45DF-8D9C-2EA3281F56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200" y="62865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25" name="Line 3876">
            <a:extLst>
              <a:ext uri="{FF2B5EF4-FFF2-40B4-BE49-F238E27FC236}">
                <a16:creationId xmlns:a16="http://schemas.microsoft.com/office/drawing/2014/main" id="{8A1C5838-14C8-45F0-960C-1B53BB010FE3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0313" y="152400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26" name="Line 3877">
            <a:extLst>
              <a:ext uri="{FF2B5EF4-FFF2-40B4-BE49-F238E27FC236}">
                <a16:creationId xmlns:a16="http://schemas.microsoft.com/office/drawing/2014/main" id="{23BE0907-42D8-407F-B8B7-B260DEEC6A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70313" y="152400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27" name="Line 3878">
            <a:extLst>
              <a:ext uri="{FF2B5EF4-FFF2-40B4-BE49-F238E27FC236}">
                <a16:creationId xmlns:a16="http://schemas.microsoft.com/office/drawing/2014/main" id="{EC33B11C-17B3-4C08-821D-37D146DAC3AD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6213" y="700088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28" name="Line 3879">
            <a:extLst>
              <a:ext uri="{FF2B5EF4-FFF2-40B4-BE49-F238E27FC236}">
                <a16:creationId xmlns:a16="http://schemas.microsoft.com/office/drawing/2014/main" id="{BCF6BE07-8057-4195-8D0B-7404965413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86213" y="700088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29" name="Line 3880">
            <a:extLst>
              <a:ext uri="{FF2B5EF4-FFF2-40B4-BE49-F238E27FC236}">
                <a16:creationId xmlns:a16="http://schemas.microsoft.com/office/drawing/2014/main" id="{A48CDA6A-2D04-4CEE-BE71-CA837A458D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6213" y="10429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30" name="Line 3881">
            <a:extLst>
              <a:ext uri="{FF2B5EF4-FFF2-40B4-BE49-F238E27FC236}">
                <a16:creationId xmlns:a16="http://schemas.microsoft.com/office/drawing/2014/main" id="{0F6F8962-57C7-4898-8BF7-A3F0CD3BBB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86213" y="10429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31" name="Line 3882">
            <a:extLst>
              <a:ext uri="{FF2B5EF4-FFF2-40B4-BE49-F238E27FC236}">
                <a16:creationId xmlns:a16="http://schemas.microsoft.com/office/drawing/2014/main" id="{B5BAD68A-2BF6-4AF5-BC32-912DB92E71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8263" y="83502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32" name="Line 3883">
            <a:extLst>
              <a:ext uri="{FF2B5EF4-FFF2-40B4-BE49-F238E27FC236}">
                <a16:creationId xmlns:a16="http://schemas.microsoft.com/office/drawing/2014/main" id="{E2C468B5-7D6B-4C95-8D8A-41B7B57FE0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78263" y="83502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33" name="Line 3884">
            <a:extLst>
              <a:ext uri="{FF2B5EF4-FFF2-40B4-BE49-F238E27FC236}">
                <a16:creationId xmlns:a16="http://schemas.microsoft.com/office/drawing/2014/main" id="{05D9C9EF-FE96-4B6C-BC3D-EC89B339E82D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3800" y="14827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34" name="Line 3885">
            <a:extLst>
              <a:ext uri="{FF2B5EF4-FFF2-40B4-BE49-F238E27FC236}">
                <a16:creationId xmlns:a16="http://schemas.microsoft.com/office/drawing/2014/main" id="{54620D4B-7D5D-456B-A519-742AD162A4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3800" y="14827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35" name="Line 3886">
            <a:extLst>
              <a:ext uri="{FF2B5EF4-FFF2-40B4-BE49-F238E27FC236}">
                <a16:creationId xmlns:a16="http://schemas.microsoft.com/office/drawing/2014/main" id="{A3975036-129B-4FCA-A4B6-3E61081B99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0438" y="673100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36" name="Line 3887">
            <a:extLst>
              <a:ext uri="{FF2B5EF4-FFF2-40B4-BE49-F238E27FC236}">
                <a16:creationId xmlns:a16="http://schemas.microsoft.com/office/drawing/2014/main" id="{1C57142B-A137-496E-8282-E7376BF271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0438" y="673100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37" name="Line 3888">
            <a:extLst>
              <a:ext uri="{FF2B5EF4-FFF2-40B4-BE49-F238E27FC236}">
                <a16:creationId xmlns:a16="http://schemas.microsoft.com/office/drawing/2014/main" id="{4E57C234-801B-49F5-8877-D3F7B59546D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6213" y="57467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38" name="Line 3889">
            <a:extLst>
              <a:ext uri="{FF2B5EF4-FFF2-40B4-BE49-F238E27FC236}">
                <a16:creationId xmlns:a16="http://schemas.microsoft.com/office/drawing/2014/main" id="{4FE31DE7-8721-4A18-B26A-AB229AAC08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86213" y="57467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39" name="Line 3890">
            <a:extLst>
              <a:ext uri="{FF2B5EF4-FFF2-40B4-BE49-F238E27FC236}">
                <a16:creationId xmlns:a16="http://schemas.microsoft.com/office/drawing/2014/main" id="{B19A4032-F76F-4C50-BAD3-0F4ADF2EAF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3550" y="3762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40" name="Line 3891">
            <a:extLst>
              <a:ext uri="{FF2B5EF4-FFF2-40B4-BE49-F238E27FC236}">
                <a16:creationId xmlns:a16="http://schemas.microsoft.com/office/drawing/2014/main" id="{9DAA0E77-AF94-4132-9736-895B0CBEA2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73550" y="3762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41" name="Line 3892">
            <a:extLst>
              <a:ext uri="{FF2B5EF4-FFF2-40B4-BE49-F238E27FC236}">
                <a16:creationId xmlns:a16="http://schemas.microsoft.com/office/drawing/2014/main" id="{0AB0388B-C320-4630-8099-CE3E1D50F9B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1275" y="6016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42" name="Line 3893">
            <a:extLst>
              <a:ext uri="{FF2B5EF4-FFF2-40B4-BE49-F238E27FC236}">
                <a16:creationId xmlns:a16="http://schemas.microsoft.com/office/drawing/2014/main" id="{9A1E04ED-DF9E-4B48-B8EB-4312F83C7F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1275" y="6016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43" name="Line 3894">
            <a:extLst>
              <a:ext uri="{FF2B5EF4-FFF2-40B4-BE49-F238E27FC236}">
                <a16:creationId xmlns:a16="http://schemas.microsoft.com/office/drawing/2014/main" id="{6B871872-908E-42A0-932C-DF9E935DF020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3675" y="5651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44" name="Line 3895">
            <a:extLst>
              <a:ext uri="{FF2B5EF4-FFF2-40B4-BE49-F238E27FC236}">
                <a16:creationId xmlns:a16="http://schemas.microsoft.com/office/drawing/2014/main" id="{52AA370C-3C63-41F7-8528-1030E3CC88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3675" y="5651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45" name="Line 3896">
            <a:extLst>
              <a:ext uri="{FF2B5EF4-FFF2-40B4-BE49-F238E27FC236}">
                <a16:creationId xmlns:a16="http://schemas.microsoft.com/office/drawing/2014/main" id="{07B8004E-7E9E-42A3-A1D5-861FE80D48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841750" y="4222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46" name="Line 3897">
            <a:extLst>
              <a:ext uri="{FF2B5EF4-FFF2-40B4-BE49-F238E27FC236}">
                <a16:creationId xmlns:a16="http://schemas.microsoft.com/office/drawing/2014/main" id="{D843AE22-739D-40A9-815D-F891D8E22B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41750" y="4222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47" name="Line 3898">
            <a:extLst>
              <a:ext uri="{FF2B5EF4-FFF2-40B4-BE49-F238E27FC236}">
                <a16:creationId xmlns:a16="http://schemas.microsoft.com/office/drawing/2014/main" id="{6D7E6979-98E4-4B39-8CAA-FF06589808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5113" y="6556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48" name="Line 3899">
            <a:extLst>
              <a:ext uri="{FF2B5EF4-FFF2-40B4-BE49-F238E27FC236}">
                <a16:creationId xmlns:a16="http://schemas.microsoft.com/office/drawing/2014/main" id="{2A50F45C-EF4D-4DBE-B830-568D29903F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5113" y="6556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49" name="Line 3900">
            <a:extLst>
              <a:ext uri="{FF2B5EF4-FFF2-40B4-BE49-F238E27FC236}">
                <a16:creationId xmlns:a16="http://schemas.microsoft.com/office/drawing/2014/main" id="{5E57F2FB-92E0-441C-98D7-8393444BEC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0300" y="13303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0" name="Line 3901">
            <a:extLst>
              <a:ext uri="{FF2B5EF4-FFF2-40B4-BE49-F238E27FC236}">
                <a16:creationId xmlns:a16="http://schemas.microsoft.com/office/drawing/2014/main" id="{01BBDC65-3307-49AC-AAA4-0B1BB11FDE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70300" y="13303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1" name="Line 3902">
            <a:extLst>
              <a:ext uri="{FF2B5EF4-FFF2-40B4-BE49-F238E27FC236}">
                <a16:creationId xmlns:a16="http://schemas.microsoft.com/office/drawing/2014/main" id="{67898747-75DF-49A5-82F1-A06874E822D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41750" y="12588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2" name="Line 3903">
            <a:extLst>
              <a:ext uri="{FF2B5EF4-FFF2-40B4-BE49-F238E27FC236}">
                <a16:creationId xmlns:a16="http://schemas.microsoft.com/office/drawing/2014/main" id="{E3431396-8343-4F4C-B54F-20E1B07A5D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41750" y="12588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3" name="Line 3904">
            <a:extLst>
              <a:ext uri="{FF2B5EF4-FFF2-40B4-BE49-F238E27FC236}">
                <a16:creationId xmlns:a16="http://schemas.microsoft.com/office/drawing/2014/main" id="{019A7722-DB66-4D98-8622-F41AB52152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7175" y="8810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4" name="Line 3905">
            <a:extLst>
              <a:ext uri="{FF2B5EF4-FFF2-40B4-BE49-F238E27FC236}">
                <a16:creationId xmlns:a16="http://schemas.microsoft.com/office/drawing/2014/main" id="{362714DE-55A7-4274-81FD-C92B9BC4C9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67175" y="8810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5" name="Line 3906">
            <a:extLst>
              <a:ext uri="{FF2B5EF4-FFF2-40B4-BE49-F238E27FC236}">
                <a16:creationId xmlns:a16="http://schemas.microsoft.com/office/drawing/2014/main" id="{A7B97A7B-D7A2-4339-9131-426AC2F897A8}"/>
              </a:ext>
            </a:extLst>
          </p:cNvPr>
          <p:cNvSpPr>
            <a:spLocks noChangeShapeType="1"/>
          </p:cNvSpPr>
          <p:nvPr/>
        </p:nvSpPr>
        <p:spPr bwMode="auto">
          <a:xfrm>
            <a:off x="3616325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6" name="Line 3907">
            <a:extLst>
              <a:ext uri="{FF2B5EF4-FFF2-40B4-BE49-F238E27FC236}">
                <a16:creationId xmlns:a16="http://schemas.microsoft.com/office/drawing/2014/main" id="{817A7397-B76B-48AD-9AD7-74BC9A8263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16325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7" name="Line 3908">
            <a:extLst>
              <a:ext uri="{FF2B5EF4-FFF2-40B4-BE49-F238E27FC236}">
                <a16:creationId xmlns:a16="http://schemas.microsoft.com/office/drawing/2014/main" id="{9781853C-96D4-4EC6-A743-7E83E044D137}"/>
              </a:ext>
            </a:extLst>
          </p:cNvPr>
          <p:cNvSpPr>
            <a:spLocks noChangeShapeType="1"/>
          </p:cNvSpPr>
          <p:nvPr/>
        </p:nvSpPr>
        <p:spPr bwMode="auto">
          <a:xfrm>
            <a:off x="3787775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8" name="Line 3909">
            <a:extLst>
              <a:ext uri="{FF2B5EF4-FFF2-40B4-BE49-F238E27FC236}">
                <a16:creationId xmlns:a16="http://schemas.microsoft.com/office/drawing/2014/main" id="{48A479E2-E629-4C84-ABB1-A343501E12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7775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9" name="Line 3910">
            <a:extLst>
              <a:ext uri="{FF2B5EF4-FFF2-40B4-BE49-F238E27FC236}">
                <a16:creationId xmlns:a16="http://schemas.microsoft.com/office/drawing/2014/main" id="{0B5D8F1F-DEA3-4914-A128-00B425270D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0663" y="11144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0" name="Line 3911">
            <a:extLst>
              <a:ext uri="{FF2B5EF4-FFF2-40B4-BE49-F238E27FC236}">
                <a16:creationId xmlns:a16="http://schemas.microsoft.com/office/drawing/2014/main" id="{EA875226-2354-47B8-93A6-CCB6BF49D0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30663" y="11144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1" name="Line 3912">
            <a:extLst>
              <a:ext uri="{FF2B5EF4-FFF2-40B4-BE49-F238E27FC236}">
                <a16:creationId xmlns:a16="http://schemas.microsoft.com/office/drawing/2014/main" id="{21912BC6-DC26-47CE-B60E-6BF0E16E13F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3550" y="8080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2" name="Line 3913">
            <a:extLst>
              <a:ext uri="{FF2B5EF4-FFF2-40B4-BE49-F238E27FC236}">
                <a16:creationId xmlns:a16="http://schemas.microsoft.com/office/drawing/2014/main" id="{B4435146-F178-4DCD-9129-930C3CE2E0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73550" y="8080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3" name="Line 3914">
            <a:extLst>
              <a:ext uri="{FF2B5EF4-FFF2-40B4-BE49-F238E27FC236}">
                <a16:creationId xmlns:a16="http://schemas.microsoft.com/office/drawing/2014/main" id="{AE78A8D3-6907-401C-A2FC-257A66E6A33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7175" y="942975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4" name="Line 3915">
            <a:extLst>
              <a:ext uri="{FF2B5EF4-FFF2-40B4-BE49-F238E27FC236}">
                <a16:creationId xmlns:a16="http://schemas.microsoft.com/office/drawing/2014/main" id="{7BB21DD6-F810-42C1-B686-C6B4A53CEF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67175" y="942975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5" name="Line 3916">
            <a:extLst>
              <a:ext uri="{FF2B5EF4-FFF2-40B4-BE49-F238E27FC236}">
                <a16:creationId xmlns:a16="http://schemas.microsoft.com/office/drawing/2014/main" id="{6525FF88-23E7-45DE-8E80-A7767CAD30F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0663" y="4302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6" name="Line 3917">
            <a:extLst>
              <a:ext uri="{FF2B5EF4-FFF2-40B4-BE49-F238E27FC236}">
                <a16:creationId xmlns:a16="http://schemas.microsoft.com/office/drawing/2014/main" id="{14B7366C-CDA6-42C4-B4C8-CA467177DD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30663" y="4302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7" name="Line 3918">
            <a:extLst>
              <a:ext uri="{FF2B5EF4-FFF2-40B4-BE49-F238E27FC236}">
                <a16:creationId xmlns:a16="http://schemas.microsoft.com/office/drawing/2014/main" id="{BCFA4697-6171-4C98-97CF-5517D270FF5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6213" y="1231900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8" name="Line 3919">
            <a:extLst>
              <a:ext uri="{FF2B5EF4-FFF2-40B4-BE49-F238E27FC236}">
                <a16:creationId xmlns:a16="http://schemas.microsoft.com/office/drawing/2014/main" id="{7BD3977F-9BE9-441C-955B-65CD3DAA5E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86213" y="1231900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9" name="Line 3920">
            <a:extLst>
              <a:ext uri="{FF2B5EF4-FFF2-40B4-BE49-F238E27FC236}">
                <a16:creationId xmlns:a16="http://schemas.microsoft.com/office/drawing/2014/main" id="{6040FE5E-508E-4E6F-841C-241BCA4F009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8138" y="79057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70" name="Line 3921">
            <a:extLst>
              <a:ext uri="{FF2B5EF4-FFF2-40B4-BE49-F238E27FC236}">
                <a16:creationId xmlns:a16="http://schemas.microsoft.com/office/drawing/2014/main" id="{18A7F3F8-1FC7-4F60-8217-BB9D423E53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8138" y="79057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71" name="Line 3922">
            <a:extLst>
              <a:ext uri="{FF2B5EF4-FFF2-40B4-BE49-F238E27FC236}">
                <a16:creationId xmlns:a16="http://schemas.microsoft.com/office/drawing/2014/main" id="{3B97DA6B-F121-40AB-B640-784F3A20E68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4163" y="117792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72" name="Line 3923">
            <a:extLst>
              <a:ext uri="{FF2B5EF4-FFF2-40B4-BE49-F238E27FC236}">
                <a16:creationId xmlns:a16="http://schemas.microsoft.com/office/drawing/2014/main" id="{765590CA-3F72-4067-AAD2-60EE89BC74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4163" y="117792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73" name="Line 3924">
            <a:extLst>
              <a:ext uri="{FF2B5EF4-FFF2-40B4-BE49-F238E27FC236}">
                <a16:creationId xmlns:a16="http://schemas.microsoft.com/office/drawing/2014/main" id="{A77DB9A4-3C34-443A-AE52-96909C76D5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6688" y="8620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74" name="Line 3925">
            <a:extLst>
              <a:ext uri="{FF2B5EF4-FFF2-40B4-BE49-F238E27FC236}">
                <a16:creationId xmlns:a16="http://schemas.microsoft.com/office/drawing/2014/main" id="{1BB11C6D-A36F-4F26-83DA-49D5764703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76688" y="8620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75" name="Line 3926">
            <a:extLst>
              <a:ext uri="{FF2B5EF4-FFF2-40B4-BE49-F238E27FC236}">
                <a16:creationId xmlns:a16="http://schemas.microsoft.com/office/drawing/2014/main" id="{154D62B6-3A9E-4348-ACA0-0C0A697C610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1275" y="36830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76" name="Line 3927">
            <a:extLst>
              <a:ext uri="{FF2B5EF4-FFF2-40B4-BE49-F238E27FC236}">
                <a16:creationId xmlns:a16="http://schemas.microsoft.com/office/drawing/2014/main" id="{1BE4009F-6638-48B5-A6BA-898F25A5E7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1275" y="36830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77" name="Line 3928">
            <a:extLst>
              <a:ext uri="{FF2B5EF4-FFF2-40B4-BE49-F238E27FC236}">
                <a16:creationId xmlns:a16="http://schemas.microsoft.com/office/drawing/2014/main" id="{ECFE4B5B-1B92-48BA-B570-9ABBDE409AF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8138" y="7937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78" name="Line 3929">
            <a:extLst>
              <a:ext uri="{FF2B5EF4-FFF2-40B4-BE49-F238E27FC236}">
                <a16:creationId xmlns:a16="http://schemas.microsoft.com/office/drawing/2014/main" id="{DD604272-6640-47A9-8E95-AFCE3E4E00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8138" y="7937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79" name="Line 3930">
            <a:extLst>
              <a:ext uri="{FF2B5EF4-FFF2-40B4-BE49-F238E27FC236}">
                <a16:creationId xmlns:a16="http://schemas.microsoft.com/office/drawing/2014/main" id="{7619BAE6-17B5-43E5-B48B-653849397219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1975" y="9255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80" name="Line 3931">
            <a:extLst>
              <a:ext uri="{FF2B5EF4-FFF2-40B4-BE49-F238E27FC236}">
                <a16:creationId xmlns:a16="http://schemas.microsoft.com/office/drawing/2014/main" id="{346CA86F-5E89-4159-8752-C28006D278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9255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81" name="Line 3932">
            <a:extLst>
              <a:ext uri="{FF2B5EF4-FFF2-40B4-BE49-F238E27FC236}">
                <a16:creationId xmlns:a16="http://schemas.microsoft.com/office/drawing/2014/main" id="{D635FC2E-3798-4617-87B9-C834C0049EC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5" y="638175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82" name="Line 3933">
            <a:extLst>
              <a:ext uri="{FF2B5EF4-FFF2-40B4-BE49-F238E27FC236}">
                <a16:creationId xmlns:a16="http://schemas.microsoft.com/office/drawing/2014/main" id="{95737C1A-2DD5-4222-8854-9F38BC9C1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83075" y="638175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83" name="Line 3934">
            <a:extLst>
              <a:ext uri="{FF2B5EF4-FFF2-40B4-BE49-F238E27FC236}">
                <a16:creationId xmlns:a16="http://schemas.microsoft.com/office/drawing/2014/main" id="{17FD2CC8-07D4-4797-98D1-50A2433C77A0}"/>
              </a:ext>
            </a:extLst>
          </p:cNvPr>
          <p:cNvSpPr>
            <a:spLocks noChangeShapeType="1"/>
          </p:cNvSpPr>
          <p:nvPr/>
        </p:nvSpPr>
        <p:spPr bwMode="auto">
          <a:xfrm>
            <a:off x="4057650" y="9699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84" name="Line 3935">
            <a:extLst>
              <a:ext uri="{FF2B5EF4-FFF2-40B4-BE49-F238E27FC236}">
                <a16:creationId xmlns:a16="http://schemas.microsoft.com/office/drawing/2014/main" id="{B6E4CC43-4F30-41D1-B86A-C1023CB341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57650" y="9699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85" name="Line 3936">
            <a:extLst>
              <a:ext uri="{FF2B5EF4-FFF2-40B4-BE49-F238E27FC236}">
                <a16:creationId xmlns:a16="http://schemas.microsoft.com/office/drawing/2014/main" id="{1D36C3FF-901E-4B53-81AE-9A34DC2B23A2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4638" y="10699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86" name="Line 3937">
            <a:extLst>
              <a:ext uri="{FF2B5EF4-FFF2-40B4-BE49-F238E27FC236}">
                <a16:creationId xmlns:a16="http://schemas.microsoft.com/office/drawing/2014/main" id="{2501A753-8CC9-4203-90C4-BCE6B99429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4638" y="10699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87" name="Line 3938">
            <a:extLst>
              <a:ext uri="{FF2B5EF4-FFF2-40B4-BE49-F238E27FC236}">
                <a16:creationId xmlns:a16="http://schemas.microsoft.com/office/drawing/2014/main" id="{1D902D67-2D3A-4D67-B384-05D4EFBFC825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6338" y="9890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88" name="Line 3939">
            <a:extLst>
              <a:ext uri="{FF2B5EF4-FFF2-40B4-BE49-F238E27FC236}">
                <a16:creationId xmlns:a16="http://schemas.microsoft.com/office/drawing/2014/main" id="{36788C6E-5448-4EF7-9BBB-13B4F91C49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16338" y="9890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89" name="Oval 3940">
            <a:extLst>
              <a:ext uri="{FF2B5EF4-FFF2-40B4-BE49-F238E27FC236}">
                <a16:creationId xmlns:a16="http://schemas.microsoft.com/office/drawing/2014/main" id="{87B66D03-CD32-4889-97E6-52CE9280E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1138" y="6826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690" name="Oval 3941">
            <a:extLst>
              <a:ext uri="{FF2B5EF4-FFF2-40B4-BE49-F238E27FC236}">
                <a16:creationId xmlns:a16="http://schemas.microsoft.com/office/drawing/2014/main" id="{69617BD8-2F35-4DC2-8771-A00148628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3325" y="59213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691" name="Oval 3942">
            <a:extLst>
              <a:ext uri="{FF2B5EF4-FFF2-40B4-BE49-F238E27FC236}">
                <a16:creationId xmlns:a16="http://schemas.microsoft.com/office/drawing/2014/main" id="{49B3F3BC-1B74-430B-96F0-C7BCC3F69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60166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692" name="Oval 3943">
            <a:extLst>
              <a:ext uri="{FF2B5EF4-FFF2-40B4-BE49-F238E27FC236}">
                <a16:creationId xmlns:a16="http://schemas.microsoft.com/office/drawing/2014/main" id="{F73B3F90-D898-4538-870E-86FC6FAB4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1025" y="844550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693" name="Oval 3944">
            <a:extLst>
              <a:ext uri="{FF2B5EF4-FFF2-40B4-BE49-F238E27FC236}">
                <a16:creationId xmlns:a16="http://schemas.microsoft.com/office/drawing/2014/main" id="{091EABD7-B59F-4AF7-A807-B592D5529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7650" y="989013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694" name="Oval 3945">
            <a:extLst>
              <a:ext uri="{FF2B5EF4-FFF2-40B4-BE49-F238E27FC236}">
                <a16:creationId xmlns:a16="http://schemas.microsoft.com/office/drawing/2014/main" id="{BF2333AD-2D56-4E8F-B630-FB00A952E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3438" y="1168400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695" name="Oval 3946">
            <a:extLst>
              <a:ext uri="{FF2B5EF4-FFF2-40B4-BE49-F238E27FC236}">
                <a16:creationId xmlns:a16="http://schemas.microsoft.com/office/drawing/2014/main" id="{CEF0DD66-DC1D-4937-B25F-85A3C252A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2238" y="96996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696" name="Oval 3947">
            <a:extLst>
              <a:ext uri="{FF2B5EF4-FFF2-40B4-BE49-F238E27FC236}">
                <a16:creationId xmlns:a16="http://schemas.microsoft.com/office/drawing/2014/main" id="{255505BC-398D-4051-A05F-E99E6DC63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163" y="547688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697" name="Oval 3948">
            <a:extLst>
              <a:ext uri="{FF2B5EF4-FFF2-40B4-BE49-F238E27FC236}">
                <a16:creationId xmlns:a16="http://schemas.microsoft.com/office/drawing/2014/main" id="{4FE9C210-39E0-4CDD-9A2F-3557C0081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2713" y="107791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698" name="Oval 3949">
            <a:extLst>
              <a:ext uri="{FF2B5EF4-FFF2-40B4-BE49-F238E27FC236}">
                <a16:creationId xmlns:a16="http://schemas.microsoft.com/office/drawing/2014/main" id="{6C9E9455-7BB9-41F2-8A4F-79E92B455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70008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699" name="Oval 3950">
            <a:extLst>
              <a:ext uri="{FF2B5EF4-FFF2-40B4-BE49-F238E27FC236}">
                <a16:creationId xmlns:a16="http://schemas.microsoft.com/office/drawing/2014/main" id="{A4BDE9F3-4175-4CB2-BC10-799CF2D5A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9100" y="65563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00" name="Oval 3951">
            <a:extLst>
              <a:ext uri="{FF2B5EF4-FFF2-40B4-BE49-F238E27FC236}">
                <a16:creationId xmlns:a16="http://schemas.microsoft.com/office/drawing/2014/main" id="{BBC48AFF-1369-433E-980D-01315C481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0" y="835025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01" name="Oval 3952">
            <a:extLst>
              <a:ext uri="{FF2B5EF4-FFF2-40B4-BE49-F238E27FC236}">
                <a16:creationId xmlns:a16="http://schemas.microsoft.com/office/drawing/2014/main" id="{2804E60F-AFA0-4334-9D0E-CEFB9E5E4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60166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02" name="Oval 3953">
            <a:extLst>
              <a:ext uri="{FF2B5EF4-FFF2-40B4-BE49-F238E27FC236}">
                <a16:creationId xmlns:a16="http://schemas.microsoft.com/office/drawing/2014/main" id="{2BD2A055-C848-4187-9C6C-25119E53C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4150" y="619125"/>
            <a:ext cx="76200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03" name="Oval 3954">
            <a:extLst>
              <a:ext uri="{FF2B5EF4-FFF2-40B4-BE49-F238E27FC236}">
                <a16:creationId xmlns:a16="http://schemas.microsoft.com/office/drawing/2014/main" id="{5D6C2367-FB96-4987-A968-D3B8584CD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7525" y="692150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04" name="Oval 3955">
            <a:extLst>
              <a:ext uri="{FF2B5EF4-FFF2-40B4-BE49-F238E27FC236}">
                <a16:creationId xmlns:a16="http://schemas.microsoft.com/office/drawing/2014/main" id="{CEA86346-5B6E-40C0-B1F1-703583AB8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0" y="619125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05" name="Oval 3956">
            <a:extLst>
              <a:ext uri="{FF2B5EF4-FFF2-40B4-BE49-F238E27FC236}">
                <a16:creationId xmlns:a16="http://schemas.microsoft.com/office/drawing/2014/main" id="{7573AE99-215B-49AE-B02E-53FEA7F3F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925513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06" name="Oval 3957">
            <a:extLst>
              <a:ext uri="{FF2B5EF4-FFF2-40B4-BE49-F238E27FC236}">
                <a16:creationId xmlns:a16="http://schemas.microsoft.com/office/drawing/2014/main" id="{808B3348-9008-439F-A528-23BDF7358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2463" y="53816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07" name="Oval 3958">
            <a:extLst>
              <a:ext uri="{FF2B5EF4-FFF2-40B4-BE49-F238E27FC236}">
                <a16:creationId xmlns:a16="http://schemas.microsoft.com/office/drawing/2014/main" id="{D4679BA8-5472-4067-9F7E-48F2088D5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827088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08" name="Oval 3959">
            <a:extLst>
              <a:ext uri="{FF2B5EF4-FFF2-40B4-BE49-F238E27FC236}">
                <a16:creationId xmlns:a16="http://schemas.microsoft.com/office/drawing/2014/main" id="{F299E30D-99C2-440B-A8EF-1E0B7D7AC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2938" y="808038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09" name="Oval 3960">
            <a:extLst>
              <a:ext uri="{FF2B5EF4-FFF2-40B4-BE49-F238E27FC236}">
                <a16:creationId xmlns:a16="http://schemas.microsoft.com/office/drawing/2014/main" id="{1E3C3EEB-E3FA-4DA9-85B9-2E8A6A6B6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4763" y="62865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10" name="Oval 3961">
            <a:extLst>
              <a:ext uri="{FF2B5EF4-FFF2-40B4-BE49-F238E27FC236}">
                <a16:creationId xmlns:a16="http://schemas.microsoft.com/office/drawing/2014/main" id="{FB8276D3-112F-43EC-90D5-1A7C17C8F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73660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11" name="Oval 3962">
            <a:extLst>
              <a:ext uri="{FF2B5EF4-FFF2-40B4-BE49-F238E27FC236}">
                <a16:creationId xmlns:a16="http://schemas.microsoft.com/office/drawing/2014/main" id="{ADB35EC7-1536-4E5E-BE77-656172C40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7888" y="68262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12" name="Oval 3963">
            <a:extLst>
              <a:ext uri="{FF2B5EF4-FFF2-40B4-BE49-F238E27FC236}">
                <a16:creationId xmlns:a16="http://schemas.microsoft.com/office/drawing/2014/main" id="{C7B8DEDA-94E2-403F-B53A-65CA9C345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36600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13" name="Oval 3964">
            <a:extLst>
              <a:ext uri="{FF2B5EF4-FFF2-40B4-BE49-F238E27FC236}">
                <a16:creationId xmlns:a16="http://schemas.microsoft.com/office/drawing/2014/main" id="{156038A3-5A53-493F-9A63-6F77F60B9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700088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14" name="Oval 3965">
            <a:extLst>
              <a:ext uri="{FF2B5EF4-FFF2-40B4-BE49-F238E27FC236}">
                <a16:creationId xmlns:a16="http://schemas.microsoft.com/office/drawing/2014/main" id="{D9AEF640-BBBA-4DDD-A299-1C1179494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0188" y="103346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15" name="Oval 3966">
            <a:extLst>
              <a:ext uri="{FF2B5EF4-FFF2-40B4-BE49-F238E27FC236}">
                <a16:creationId xmlns:a16="http://schemas.microsoft.com/office/drawing/2014/main" id="{672A0BA8-959E-43E1-98F5-8937107A4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1138" y="9620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16" name="Oval 3967">
            <a:extLst>
              <a:ext uri="{FF2B5EF4-FFF2-40B4-BE49-F238E27FC236}">
                <a16:creationId xmlns:a16="http://schemas.microsoft.com/office/drawing/2014/main" id="{ED325DAB-11C7-4DCA-8114-E4051D720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114141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17" name="Oval 3968">
            <a:extLst>
              <a:ext uri="{FF2B5EF4-FFF2-40B4-BE49-F238E27FC236}">
                <a16:creationId xmlns:a16="http://schemas.microsoft.com/office/drawing/2014/main" id="{3A87B168-DFC1-4A53-AAE7-2ED6821FA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0188" y="73660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18" name="Oval 3969">
            <a:extLst>
              <a:ext uri="{FF2B5EF4-FFF2-40B4-BE49-F238E27FC236}">
                <a16:creationId xmlns:a16="http://schemas.microsoft.com/office/drawing/2014/main" id="{354DE26C-9598-439B-8AD5-F2CCA955C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4388" y="75406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19" name="Oval 3970">
            <a:extLst>
              <a:ext uri="{FF2B5EF4-FFF2-40B4-BE49-F238E27FC236}">
                <a16:creationId xmlns:a16="http://schemas.microsoft.com/office/drawing/2014/main" id="{C9BCC726-77D0-4990-BEED-282FC20DA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754063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20" name="Oval 3971">
            <a:extLst>
              <a:ext uri="{FF2B5EF4-FFF2-40B4-BE49-F238E27FC236}">
                <a16:creationId xmlns:a16="http://schemas.microsoft.com/office/drawing/2014/main" id="{1B841786-9566-4ACC-9B6D-C6A344761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0175" y="1050925"/>
            <a:ext cx="76200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21" name="Oval 3972">
            <a:extLst>
              <a:ext uri="{FF2B5EF4-FFF2-40B4-BE49-F238E27FC236}">
                <a16:creationId xmlns:a16="http://schemas.microsoft.com/office/drawing/2014/main" id="{FAF15E6C-DAFF-4793-BB61-4BC70D467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808038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22" name="Oval 3973">
            <a:extLst>
              <a:ext uri="{FF2B5EF4-FFF2-40B4-BE49-F238E27FC236}">
                <a16:creationId xmlns:a16="http://schemas.microsoft.com/office/drawing/2014/main" id="{458BE410-821E-488B-98DD-F13BC345E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813" y="692150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23" name="Oval 3974">
            <a:extLst>
              <a:ext uri="{FF2B5EF4-FFF2-40B4-BE49-F238E27FC236}">
                <a16:creationId xmlns:a16="http://schemas.microsoft.com/office/drawing/2014/main" id="{91C4C5A5-0C53-4984-9FE4-BB7414D5A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304800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24" name="Oval 3975">
            <a:extLst>
              <a:ext uri="{FF2B5EF4-FFF2-40B4-BE49-F238E27FC236}">
                <a16:creationId xmlns:a16="http://schemas.microsoft.com/office/drawing/2014/main" id="{F125F5D8-D18B-4884-8370-86CEACD63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82708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25" name="Oval 3976">
            <a:extLst>
              <a:ext uri="{FF2B5EF4-FFF2-40B4-BE49-F238E27FC236}">
                <a16:creationId xmlns:a16="http://schemas.microsoft.com/office/drawing/2014/main" id="{B88291EA-CB82-4F2D-8A1A-C0590EDC3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80803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26" name="Oval 3977">
            <a:extLst>
              <a:ext uri="{FF2B5EF4-FFF2-40B4-BE49-F238E27FC236}">
                <a16:creationId xmlns:a16="http://schemas.microsoft.com/office/drawing/2014/main" id="{3021FD19-29BE-4C6E-9051-AD779912F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61118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27" name="Oval 3978">
            <a:extLst>
              <a:ext uri="{FF2B5EF4-FFF2-40B4-BE49-F238E27FC236}">
                <a16:creationId xmlns:a16="http://schemas.microsoft.com/office/drawing/2014/main" id="{E2ECE941-CD70-46AC-831B-6AD678F47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3188" y="66516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28" name="Oval 3979">
            <a:extLst>
              <a:ext uri="{FF2B5EF4-FFF2-40B4-BE49-F238E27FC236}">
                <a16:creationId xmlns:a16="http://schemas.microsoft.com/office/drawing/2014/main" id="{765DE034-340F-46E9-9CDD-11B1EF189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889000"/>
            <a:ext cx="74612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29" name="Oval 3980">
            <a:extLst>
              <a:ext uri="{FF2B5EF4-FFF2-40B4-BE49-F238E27FC236}">
                <a16:creationId xmlns:a16="http://schemas.microsoft.com/office/drawing/2014/main" id="{3ED5E9FA-1AED-433F-BAF1-2D1B7F93B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75" y="889000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30" name="Oval 3981">
            <a:extLst>
              <a:ext uri="{FF2B5EF4-FFF2-40B4-BE49-F238E27FC236}">
                <a16:creationId xmlns:a16="http://schemas.microsoft.com/office/drawing/2014/main" id="{13697296-C123-455A-96E0-F34E74CE0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557213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31" name="Oval 3982">
            <a:extLst>
              <a:ext uri="{FF2B5EF4-FFF2-40B4-BE49-F238E27FC236}">
                <a16:creationId xmlns:a16="http://schemas.microsoft.com/office/drawing/2014/main" id="{D0C086A3-4299-47D7-ACFF-DFBB4836F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70008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32" name="Oval 3983">
            <a:extLst>
              <a:ext uri="{FF2B5EF4-FFF2-40B4-BE49-F238E27FC236}">
                <a16:creationId xmlns:a16="http://schemas.microsoft.com/office/drawing/2014/main" id="{D84C6E55-7057-4A6C-BCB8-F0E054DBB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8013" y="101600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33" name="Oval 3984">
            <a:extLst>
              <a:ext uri="{FF2B5EF4-FFF2-40B4-BE49-F238E27FC236}">
                <a16:creationId xmlns:a16="http://schemas.microsoft.com/office/drawing/2014/main" id="{3AF353C5-6757-4967-A861-25CDF4627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746125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34" name="Oval 3985">
            <a:extLst>
              <a:ext uri="{FF2B5EF4-FFF2-40B4-BE49-F238E27FC236}">
                <a16:creationId xmlns:a16="http://schemas.microsoft.com/office/drawing/2014/main" id="{F880D021-773D-437C-A834-B0C2D4D2B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4150" y="979488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35" name="Oval 3986">
            <a:extLst>
              <a:ext uri="{FF2B5EF4-FFF2-40B4-BE49-F238E27FC236}">
                <a16:creationId xmlns:a16="http://schemas.microsoft.com/office/drawing/2014/main" id="{E70CF466-AB0D-4EC2-80F0-2580D77AF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6313" y="100647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36" name="Oval 3987">
            <a:extLst>
              <a:ext uri="{FF2B5EF4-FFF2-40B4-BE49-F238E27FC236}">
                <a16:creationId xmlns:a16="http://schemas.microsoft.com/office/drawing/2014/main" id="{65F81A2E-4389-4EA0-A09E-AC1746F4E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754063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37" name="Oval 3988">
            <a:extLst>
              <a:ext uri="{FF2B5EF4-FFF2-40B4-BE49-F238E27FC236}">
                <a16:creationId xmlns:a16="http://schemas.microsoft.com/office/drawing/2014/main" id="{EAFF4EA7-EB32-4E57-9214-3A767437A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5950" y="835025"/>
            <a:ext cx="76200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38" name="Oval 3989">
            <a:extLst>
              <a:ext uri="{FF2B5EF4-FFF2-40B4-BE49-F238E27FC236}">
                <a16:creationId xmlns:a16="http://schemas.microsoft.com/office/drawing/2014/main" id="{47B05F05-31EF-4E86-976C-98CCAFD66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763588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39" name="Oval 3990">
            <a:extLst>
              <a:ext uri="{FF2B5EF4-FFF2-40B4-BE49-F238E27FC236}">
                <a16:creationId xmlns:a16="http://schemas.microsoft.com/office/drawing/2014/main" id="{5927B2C0-B767-4FFE-9046-54500B8B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95250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40" name="Oval 3991">
            <a:extLst>
              <a:ext uri="{FF2B5EF4-FFF2-40B4-BE49-F238E27FC236}">
                <a16:creationId xmlns:a16="http://schemas.microsoft.com/office/drawing/2014/main" id="{88B753A3-C1AB-4EC7-B8CF-A084C2916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0" y="952500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41" name="Oval 3992">
            <a:extLst>
              <a:ext uri="{FF2B5EF4-FFF2-40B4-BE49-F238E27FC236}">
                <a16:creationId xmlns:a16="http://schemas.microsoft.com/office/drawing/2014/main" id="{4A36DDC4-6194-406A-884F-FAE0B6E01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92138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42" name="Oval 3993">
            <a:extLst>
              <a:ext uri="{FF2B5EF4-FFF2-40B4-BE49-F238E27FC236}">
                <a16:creationId xmlns:a16="http://schemas.microsoft.com/office/drawing/2014/main" id="{AABAA0FA-56A6-4C8A-B1F1-22DFC7C4A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7775" y="76358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43" name="Oval 3994">
            <a:extLst>
              <a:ext uri="{FF2B5EF4-FFF2-40B4-BE49-F238E27FC236}">
                <a16:creationId xmlns:a16="http://schemas.microsoft.com/office/drawing/2014/main" id="{B7521449-8E9D-4E9D-B637-2BBEEA4E3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2938" y="646113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44" name="Oval 3995">
            <a:extLst>
              <a:ext uri="{FF2B5EF4-FFF2-40B4-BE49-F238E27FC236}">
                <a16:creationId xmlns:a16="http://schemas.microsoft.com/office/drawing/2014/main" id="{76075505-C71A-4A3F-B75A-00CB397DB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2713" y="49371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45" name="Oval 3996">
            <a:extLst>
              <a:ext uri="{FF2B5EF4-FFF2-40B4-BE49-F238E27FC236}">
                <a16:creationId xmlns:a16="http://schemas.microsoft.com/office/drawing/2014/main" id="{EC9F91DA-02A4-44A2-B1D6-7B493693A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81756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46" name="Oval 3997">
            <a:extLst>
              <a:ext uri="{FF2B5EF4-FFF2-40B4-BE49-F238E27FC236}">
                <a16:creationId xmlns:a16="http://schemas.microsoft.com/office/drawing/2014/main" id="{21CACB16-8310-43FF-9E75-BE051D55E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0888" y="11779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47" name="Oval 3998">
            <a:extLst>
              <a:ext uri="{FF2B5EF4-FFF2-40B4-BE49-F238E27FC236}">
                <a16:creationId xmlns:a16="http://schemas.microsoft.com/office/drawing/2014/main" id="{C62A937F-3531-4C58-86CB-CBF548D13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4150" y="57467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48" name="Oval 3999">
            <a:extLst>
              <a:ext uri="{FF2B5EF4-FFF2-40B4-BE49-F238E27FC236}">
                <a16:creationId xmlns:a16="http://schemas.microsoft.com/office/drawing/2014/main" id="{6FA68F74-63B6-4099-B37B-015550FA2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8738" y="808038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49" name="Oval 4000">
            <a:extLst>
              <a:ext uri="{FF2B5EF4-FFF2-40B4-BE49-F238E27FC236}">
                <a16:creationId xmlns:a16="http://schemas.microsoft.com/office/drawing/2014/main" id="{57BD9CC7-F4A2-470B-8D47-3D771C614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98901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50" name="Oval 4001">
            <a:extLst>
              <a:ext uri="{FF2B5EF4-FFF2-40B4-BE49-F238E27FC236}">
                <a16:creationId xmlns:a16="http://schemas.microsoft.com/office/drawing/2014/main" id="{651F79A2-C0B4-4B04-9E1C-C1F267EA0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93503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51" name="Oval 4002">
            <a:extLst>
              <a:ext uri="{FF2B5EF4-FFF2-40B4-BE49-F238E27FC236}">
                <a16:creationId xmlns:a16="http://schemas.microsoft.com/office/drawing/2014/main" id="{2F5F0106-ECA4-497C-88F1-B2FED0DF2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4288" y="719138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52" name="Oval 4003">
            <a:extLst>
              <a:ext uri="{FF2B5EF4-FFF2-40B4-BE49-F238E27FC236}">
                <a16:creationId xmlns:a16="http://schemas.microsoft.com/office/drawing/2014/main" id="{8AE9C0CA-7E6D-4140-B4F3-4B61F323E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709613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53" name="Oval 4004">
            <a:extLst>
              <a:ext uri="{FF2B5EF4-FFF2-40B4-BE49-F238E27FC236}">
                <a16:creationId xmlns:a16="http://schemas.microsoft.com/office/drawing/2014/main" id="{F1969D5F-E2E5-43D2-8EB4-EA9BB3A0E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1104900"/>
            <a:ext cx="74612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54" name="Oval 4005">
            <a:extLst>
              <a:ext uri="{FF2B5EF4-FFF2-40B4-BE49-F238E27FC236}">
                <a16:creationId xmlns:a16="http://schemas.microsoft.com/office/drawing/2014/main" id="{7A2AEED1-1C48-4C86-AD19-993AFB54C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2225" y="6826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55" name="Oval 4006">
            <a:extLst>
              <a:ext uri="{FF2B5EF4-FFF2-40B4-BE49-F238E27FC236}">
                <a16:creationId xmlns:a16="http://schemas.microsoft.com/office/drawing/2014/main" id="{28958942-5A3B-4489-9479-669477E13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3200" y="754063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56" name="Oval 4007">
            <a:extLst>
              <a:ext uri="{FF2B5EF4-FFF2-40B4-BE49-F238E27FC236}">
                <a16:creationId xmlns:a16="http://schemas.microsoft.com/office/drawing/2014/main" id="{C609E7DD-91EA-4A65-96EA-5D436C4AE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969963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57" name="Oval 4008">
            <a:extLst>
              <a:ext uri="{FF2B5EF4-FFF2-40B4-BE49-F238E27FC236}">
                <a16:creationId xmlns:a16="http://schemas.microsoft.com/office/drawing/2014/main" id="{4AA3AFC0-A198-4A5C-A362-1C8CBC75F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746125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58" name="Oval 4009">
            <a:extLst>
              <a:ext uri="{FF2B5EF4-FFF2-40B4-BE49-F238E27FC236}">
                <a16:creationId xmlns:a16="http://schemas.microsoft.com/office/drawing/2014/main" id="{C8837C6C-BA92-42C8-A7CF-E92484098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781050"/>
            <a:ext cx="76200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59" name="Oval 4010">
            <a:extLst>
              <a:ext uri="{FF2B5EF4-FFF2-40B4-BE49-F238E27FC236}">
                <a16:creationId xmlns:a16="http://schemas.microsoft.com/office/drawing/2014/main" id="{E29572D2-395D-426B-A9CD-15F124405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6463" y="66516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60" name="Oval 4011">
            <a:extLst>
              <a:ext uri="{FF2B5EF4-FFF2-40B4-BE49-F238E27FC236}">
                <a16:creationId xmlns:a16="http://schemas.microsoft.com/office/drawing/2014/main" id="{8E0974D1-F5C9-4F0A-8889-F8BD4B7D3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6925" y="942975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61" name="Oval 4012">
            <a:extLst>
              <a:ext uri="{FF2B5EF4-FFF2-40B4-BE49-F238E27FC236}">
                <a16:creationId xmlns:a16="http://schemas.microsoft.com/office/drawing/2014/main" id="{A452B1A3-3E32-4328-A095-D5DE1B7F4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1050925"/>
            <a:ext cx="74612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62" name="Oval 4013">
            <a:extLst>
              <a:ext uri="{FF2B5EF4-FFF2-40B4-BE49-F238E27FC236}">
                <a16:creationId xmlns:a16="http://schemas.microsoft.com/office/drawing/2014/main" id="{AC516FDA-9970-4F74-92D1-56FFD1159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86201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63" name="Oval 4014">
            <a:extLst>
              <a:ext uri="{FF2B5EF4-FFF2-40B4-BE49-F238E27FC236}">
                <a16:creationId xmlns:a16="http://schemas.microsoft.com/office/drawing/2014/main" id="{F5A042EB-1368-4E81-90C6-34B9A3DA1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91598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64" name="Oval 4015">
            <a:extLst>
              <a:ext uri="{FF2B5EF4-FFF2-40B4-BE49-F238E27FC236}">
                <a16:creationId xmlns:a16="http://schemas.microsoft.com/office/drawing/2014/main" id="{F90B308E-BAE8-4F15-8017-137483750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727075"/>
            <a:ext cx="74612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65" name="Oval 4016">
            <a:extLst>
              <a:ext uri="{FF2B5EF4-FFF2-40B4-BE49-F238E27FC236}">
                <a16:creationId xmlns:a16="http://schemas.microsoft.com/office/drawing/2014/main" id="{4F0AF439-8CE9-4918-BFAB-935AD7243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73660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66" name="Oval 4017">
            <a:extLst>
              <a:ext uri="{FF2B5EF4-FFF2-40B4-BE49-F238E27FC236}">
                <a16:creationId xmlns:a16="http://schemas.microsoft.com/office/drawing/2014/main" id="{078F10E4-B2FB-497E-B3F7-24C94322E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90805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67" name="Oval 4018">
            <a:extLst>
              <a:ext uri="{FF2B5EF4-FFF2-40B4-BE49-F238E27FC236}">
                <a16:creationId xmlns:a16="http://schemas.microsoft.com/office/drawing/2014/main" id="{6400A369-961B-4601-9EF3-3C9B8B0A1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7525" y="82708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68" name="Oval 4019">
            <a:extLst>
              <a:ext uri="{FF2B5EF4-FFF2-40B4-BE49-F238E27FC236}">
                <a16:creationId xmlns:a16="http://schemas.microsoft.com/office/drawing/2014/main" id="{F123FA0D-BAA6-4873-8D7D-6FD45B5A3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6913" y="655638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69" name="Oval 4020">
            <a:extLst>
              <a:ext uri="{FF2B5EF4-FFF2-40B4-BE49-F238E27FC236}">
                <a16:creationId xmlns:a16="http://schemas.microsoft.com/office/drawing/2014/main" id="{27990E0F-9594-4924-8AE6-261B37AA7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6826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70" name="Oval 4021">
            <a:extLst>
              <a:ext uri="{FF2B5EF4-FFF2-40B4-BE49-F238E27FC236}">
                <a16:creationId xmlns:a16="http://schemas.microsoft.com/office/drawing/2014/main" id="{096F41C9-6DF8-4E95-AF11-802B8BD2B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1138" y="763588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71" name="Oval 4022">
            <a:extLst>
              <a:ext uri="{FF2B5EF4-FFF2-40B4-BE49-F238E27FC236}">
                <a16:creationId xmlns:a16="http://schemas.microsoft.com/office/drawing/2014/main" id="{9793BF24-BA27-4612-89FE-5E9DBD079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754063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72" name="Oval 4023">
            <a:extLst>
              <a:ext uri="{FF2B5EF4-FFF2-40B4-BE49-F238E27FC236}">
                <a16:creationId xmlns:a16="http://schemas.microsoft.com/office/drawing/2014/main" id="{D51D4398-4EE8-43F7-AA3A-92B599630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9575" y="889000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73" name="Oval 4024">
            <a:extLst>
              <a:ext uri="{FF2B5EF4-FFF2-40B4-BE49-F238E27FC236}">
                <a16:creationId xmlns:a16="http://schemas.microsoft.com/office/drawing/2014/main" id="{328191A9-C3F8-45EB-9036-D4DD77BC5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3563" y="70961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74" name="Oval 4026">
            <a:extLst>
              <a:ext uri="{FF2B5EF4-FFF2-40B4-BE49-F238E27FC236}">
                <a16:creationId xmlns:a16="http://schemas.microsoft.com/office/drawing/2014/main" id="{0D2C1EF0-CA92-40D8-809B-647ABDA2A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854075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75" name="Oval 4027">
            <a:extLst>
              <a:ext uri="{FF2B5EF4-FFF2-40B4-BE49-F238E27FC236}">
                <a16:creationId xmlns:a16="http://schemas.microsoft.com/office/drawing/2014/main" id="{9AA0A732-CB3B-4814-9F8E-7B3537453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4275" y="520700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76" name="Oval 4028">
            <a:extLst>
              <a:ext uri="{FF2B5EF4-FFF2-40B4-BE49-F238E27FC236}">
                <a16:creationId xmlns:a16="http://schemas.microsoft.com/office/drawing/2014/main" id="{1C285D05-F3B4-4C4F-9CF2-DC0B5F953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638175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77" name="Oval 4029">
            <a:extLst>
              <a:ext uri="{FF2B5EF4-FFF2-40B4-BE49-F238E27FC236}">
                <a16:creationId xmlns:a16="http://schemas.microsoft.com/office/drawing/2014/main" id="{B6E5A5E8-3020-4741-B90B-950AF8A43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3" y="74612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78" name="Oval 4030">
            <a:extLst>
              <a:ext uri="{FF2B5EF4-FFF2-40B4-BE49-F238E27FC236}">
                <a16:creationId xmlns:a16="http://schemas.microsoft.com/office/drawing/2014/main" id="{B7FC37B5-A4A5-4CC1-A0D5-252C83C94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8" y="64611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79" name="Oval 4031">
            <a:extLst>
              <a:ext uri="{FF2B5EF4-FFF2-40B4-BE49-F238E27FC236}">
                <a16:creationId xmlns:a16="http://schemas.microsoft.com/office/drawing/2014/main" id="{0B32EBC1-68BD-46A7-BD89-211371E4D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511175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80" name="Oval 4032">
            <a:extLst>
              <a:ext uri="{FF2B5EF4-FFF2-40B4-BE49-F238E27FC236}">
                <a16:creationId xmlns:a16="http://schemas.microsoft.com/office/drawing/2014/main" id="{304F4390-3D41-4C09-8833-249B660B6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4150" y="103346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81" name="Oval 4033">
            <a:extLst>
              <a:ext uri="{FF2B5EF4-FFF2-40B4-BE49-F238E27FC236}">
                <a16:creationId xmlns:a16="http://schemas.microsoft.com/office/drawing/2014/main" id="{4C2C4EAE-25C8-46A3-AC5E-EE9BD5117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0" y="70961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82" name="Oval 4034">
            <a:extLst>
              <a:ext uri="{FF2B5EF4-FFF2-40B4-BE49-F238E27FC236}">
                <a16:creationId xmlns:a16="http://schemas.microsoft.com/office/drawing/2014/main" id="{EB5EA2AE-BB0F-4DE0-966F-58637A9C7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0188" y="63817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83" name="Oval 4035">
            <a:extLst>
              <a:ext uri="{FF2B5EF4-FFF2-40B4-BE49-F238E27FC236}">
                <a16:creationId xmlns:a16="http://schemas.microsoft.com/office/drawing/2014/main" id="{9FF52365-F655-482D-946D-4843653C5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3" y="88106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84" name="Oval 4036">
            <a:extLst>
              <a:ext uri="{FF2B5EF4-FFF2-40B4-BE49-F238E27FC236}">
                <a16:creationId xmlns:a16="http://schemas.microsoft.com/office/drawing/2014/main" id="{B12F6B0F-DA4A-4061-A339-5775C9D9C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7461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85" name="Oval 4037">
            <a:extLst>
              <a:ext uri="{FF2B5EF4-FFF2-40B4-BE49-F238E27FC236}">
                <a16:creationId xmlns:a16="http://schemas.microsoft.com/office/drawing/2014/main" id="{3B7E6761-5712-43DA-A851-42C0BD0E2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5475" y="70008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86" name="Oval 4038">
            <a:extLst>
              <a:ext uri="{FF2B5EF4-FFF2-40B4-BE49-F238E27FC236}">
                <a16:creationId xmlns:a16="http://schemas.microsoft.com/office/drawing/2014/main" id="{6DD5B9DF-E457-49C9-8CE8-6238C984F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63817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87" name="Oval 4039">
            <a:extLst>
              <a:ext uri="{FF2B5EF4-FFF2-40B4-BE49-F238E27FC236}">
                <a16:creationId xmlns:a16="http://schemas.microsoft.com/office/drawing/2014/main" id="{04453885-A355-4C41-B1E2-728395B0E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69215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88" name="Oval 4040">
            <a:extLst>
              <a:ext uri="{FF2B5EF4-FFF2-40B4-BE49-F238E27FC236}">
                <a16:creationId xmlns:a16="http://schemas.microsoft.com/office/drawing/2014/main" id="{B0EC8712-11C0-4519-A2BC-2F4357CA7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0188" y="74612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89" name="Rectangle 4058">
            <a:extLst>
              <a:ext uri="{FF2B5EF4-FFF2-40B4-BE49-F238E27FC236}">
                <a16:creationId xmlns:a16="http://schemas.microsoft.com/office/drawing/2014/main" id="{63748784-9CB2-428B-B9E8-05A69E205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25400"/>
            <a:ext cx="1520825" cy="1314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90" name="Rectangle 4059">
            <a:extLst>
              <a:ext uri="{FF2B5EF4-FFF2-40B4-BE49-F238E27FC236}">
                <a16:creationId xmlns:a16="http://schemas.microsoft.com/office/drawing/2014/main" id="{ED455202-4D61-4F45-9E59-A7AF26200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25400"/>
            <a:ext cx="1520825" cy="131445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91" name="Line 4061">
            <a:extLst>
              <a:ext uri="{FF2B5EF4-FFF2-40B4-BE49-F238E27FC236}">
                <a16:creationId xmlns:a16="http://schemas.microsoft.com/office/drawing/2014/main" id="{4C276682-2710-4B74-B71A-4F884875041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92" name="Line 4064">
            <a:extLst>
              <a:ext uri="{FF2B5EF4-FFF2-40B4-BE49-F238E27FC236}">
                <a16:creationId xmlns:a16="http://schemas.microsoft.com/office/drawing/2014/main" id="{7570E644-F220-442A-A7A7-AD79E162FCF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93" name="Line 4067">
            <a:extLst>
              <a:ext uri="{FF2B5EF4-FFF2-40B4-BE49-F238E27FC236}">
                <a16:creationId xmlns:a16="http://schemas.microsoft.com/office/drawing/2014/main" id="{74181C5A-90D7-4F55-8EE9-8A330599F94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94" name="Rectangle 4070">
            <a:extLst>
              <a:ext uri="{FF2B5EF4-FFF2-40B4-BE49-F238E27FC236}">
                <a16:creationId xmlns:a16="http://schemas.microsoft.com/office/drawing/2014/main" id="{AD4CDA70-C902-4F19-99F7-A5AE7AC07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463" y="1158875"/>
            <a:ext cx="63500" cy="1809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95" name="Rectangle 4071">
            <a:extLst>
              <a:ext uri="{FF2B5EF4-FFF2-40B4-BE49-F238E27FC236}">
                <a16:creationId xmlns:a16="http://schemas.microsoft.com/office/drawing/2014/main" id="{0C9989EC-1E10-43C8-910C-9EFF24B79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463" y="1158875"/>
            <a:ext cx="63500" cy="1809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96" name="Rectangle 4072">
            <a:extLst>
              <a:ext uri="{FF2B5EF4-FFF2-40B4-BE49-F238E27FC236}">
                <a16:creationId xmlns:a16="http://schemas.microsoft.com/office/drawing/2014/main" id="{B9CD5595-6743-4B9A-8C40-F54E81130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97" name="Rectangle 4073">
            <a:extLst>
              <a:ext uri="{FF2B5EF4-FFF2-40B4-BE49-F238E27FC236}">
                <a16:creationId xmlns:a16="http://schemas.microsoft.com/office/drawing/2014/main" id="{33BFDB37-8E01-4F07-ADEE-1B2B37E12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98" name="Rectangle 4074">
            <a:extLst>
              <a:ext uri="{FF2B5EF4-FFF2-40B4-BE49-F238E27FC236}">
                <a16:creationId xmlns:a16="http://schemas.microsoft.com/office/drawing/2014/main" id="{32FB4FB2-1CBC-498F-B910-3D0CCAB3D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4925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799" name="Rectangle 4075">
            <a:extLst>
              <a:ext uri="{FF2B5EF4-FFF2-40B4-BE49-F238E27FC236}">
                <a16:creationId xmlns:a16="http://schemas.microsoft.com/office/drawing/2014/main" id="{3CFCFDD3-E8DB-483C-95F2-59A942E26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4925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00" name="Rectangle 4076">
            <a:extLst>
              <a:ext uri="{FF2B5EF4-FFF2-40B4-BE49-F238E27FC236}">
                <a16:creationId xmlns:a16="http://schemas.microsoft.com/office/drawing/2014/main" id="{95F3F7CA-ABD7-491A-AE0D-AD9E9A397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6363" y="1158875"/>
            <a:ext cx="53975" cy="1809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01" name="Rectangle 4077">
            <a:extLst>
              <a:ext uri="{FF2B5EF4-FFF2-40B4-BE49-F238E27FC236}">
                <a16:creationId xmlns:a16="http://schemas.microsoft.com/office/drawing/2014/main" id="{FC6D315B-5A01-4458-BD39-217CCB785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6363" y="1158875"/>
            <a:ext cx="53975" cy="1809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02" name="Rectangle 4078">
            <a:extLst>
              <a:ext uri="{FF2B5EF4-FFF2-40B4-BE49-F238E27FC236}">
                <a16:creationId xmlns:a16="http://schemas.microsoft.com/office/drawing/2014/main" id="{AEB9B153-2DB4-4613-95E0-C40CF2661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989013"/>
            <a:ext cx="53975" cy="3508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03" name="Rectangle 4079">
            <a:extLst>
              <a:ext uri="{FF2B5EF4-FFF2-40B4-BE49-F238E27FC236}">
                <a16:creationId xmlns:a16="http://schemas.microsoft.com/office/drawing/2014/main" id="{307D8ACF-A7D6-40AF-8464-EC15EB5BB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989013"/>
            <a:ext cx="53975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04" name="Rectangle 4080">
            <a:extLst>
              <a:ext uri="{FF2B5EF4-FFF2-40B4-BE49-F238E27FC236}">
                <a16:creationId xmlns:a16="http://schemas.microsoft.com/office/drawing/2014/main" id="{C9C288A2-C1F4-4FD1-8C2C-4D4E70DBA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300" y="1069975"/>
            <a:ext cx="63500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05" name="Rectangle 4081">
            <a:extLst>
              <a:ext uri="{FF2B5EF4-FFF2-40B4-BE49-F238E27FC236}">
                <a16:creationId xmlns:a16="http://schemas.microsoft.com/office/drawing/2014/main" id="{169C97F4-3AD0-41BF-BA24-E1DD554BF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300" y="1069975"/>
            <a:ext cx="63500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06" name="Rectangle 4082">
            <a:extLst>
              <a:ext uri="{FF2B5EF4-FFF2-40B4-BE49-F238E27FC236}">
                <a16:creationId xmlns:a16="http://schemas.microsoft.com/office/drawing/2014/main" id="{EDF067A9-0C8E-47F3-8575-8FF3ACF77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989013"/>
            <a:ext cx="61913" cy="3508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07" name="Rectangle 4083">
            <a:extLst>
              <a:ext uri="{FF2B5EF4-FFF2-40B4-BE49-F238E27FC236}">
                <a16:creationId xmlns:a16="http://schemas.microsoft.com/office/drawing/2014/main" id="{FC8B31E3-32C1-4230-A2BA-15DFC0CC9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989013"/>
            <a:ext cx="61913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08" name="Rectangle 4084">
            <a:extLst>
              <a:ext uri="{FF2B5EF4-FFF2-40B4-BE49-F238E27FC236}">
                <a16:creationId xmlns:a16="http://schemas.microsoft.com/office/drawing/2014/main" id="{1EB56327-4EE5-43AA-B324-67697776B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719138"/>
            <a:ext cx="53975" cy="6207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09" name="Rectangle 4085">
            <a:extLst>
              <a:ext uri="{FF2B5EF4-FFF2-40B4-BE49-F238E27FC236}">
                <a16:creationId xmlns:a16="http://schemas.microsoft.com/office/drawing/2014/main" id="{B7B45819-5C97-427B-AC93-60F54746D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719138"/>
            <a:ext cx="53975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10" name="Rectangle 4086">
            <a:extLst>
              <a:ext uri="{FF2B5EF4-FFF2-40B4-BE49-F238E27FC236}">
                <a16:creationId xmlns:a16="http://schemas.microsoft.com/office/drawing/2014/main" id="{35EC68F4-D30B-468B-B728-6AB32D96F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898525"/>
            <a:ext cx="53975" cy="4413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11" name="Rectangle 4087">
            <a:extLst>
              <a:ext uri="{FF2B5EF4-FFF2-40B4-BE49-F238E27FC236}">
                <a16:creationId xmlns:a16="http://schemas.microsoft.com/office/drawing/2014/main" id="{466BF6ED-D227-4725-A2C0-F46F6ACCE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898525"/>
            <a:ext cx="53975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12" name="Rectangle 4088">
            <a:extLst>
              <a:ext uri="{FF2B5EF4-FFF2-40B4-BE49-F238E27FC236}">
                <a16:creationId xmlns:a16="http://schemas.microsoft.com/office/drawing/2014/main" id="{EA8D24DD-532B-4F2A-AE95-EAEFAB297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47688"/>
            <a:ext cx="53975" cy="79216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13" name="Rectangle 4089">
            <a:extLst>
              <a:ext uri="{FF2B5EF4-FFF2-40B4-BE49-F238E27FC236}">
                <a16:creationId xmlns:a16="http://schemas.microsoft.com/office/drawing/2014/main" id="{E455442D-E8F6-4F41-840D-8C381CB91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47688"/>
            <a:ext cx="53975" cy="7921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14" name="Rectangle 4090">
            <a:extLst>
              <a:ext uri="{FF2B5EF4-FFF2-40B4-BE49-F238E27FC236}">
                <a16:creationId xmlns:a16="http://schemas.microsoft.com/office/drawing/2014/main" id="{DAD6AB0D-5F64-417B-A7FE-396545738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457200"/>
            <a:ext cx="63500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15" name="Rectangle 4091">
            <a:extLst>
              <a:ext uri="{FF2B5EF4-FFF2-40B4-BE49-F238E27FC236}">
                <a16:creationId xmlns:a16="http://schemas.microsoft.com/office/drawing/2014/main" id="{5211CA66-A91E-4C77-A3D7-FE5409A17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457200"/>
            <a:ext cx="63500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16" name="Rectangle 4092">
            <a:extLst>
              <a:ext uri="{FF2B5EF4-FFF2-40B4-BE49-F238E27FC236}">
                <a16:creationId xmlns:a16="http://schemas.microsoft.com/office/drawing/2014/main" id="{6D645882-21DF-45D3-8BE7-3968DEF80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638175"/>
            <a:ext cx="61912" cy="7016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17" name="Rectangle 4093">
            <a:extLst>
              <a:ext uri="{FF2B5EF4-FFF2-40B4-BE49-F238E27FC236}">
                <a16:creationId xmlns:a16="http://schemas.microsoft.com/office/drawing/2014/main" id="{7B531AB8-9A14-453B-89F1-A7F6E866A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638175"/>
            <a:ext cx="61912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18" name="Rectangle 4094">
            <a:extLst>
              <a:ext uri="{FF2B5EF4-FFF2-40B4-BE49-F238E27FC236}">
                <a16:creationId xmlns:a16="http://schemas.microsoft.com/office/drawing/2014/main" id="{B0A1E646-7888-4AE3-9D3A-998CA0268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600" y="457200"/>
            <a:ext cx="53975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19" name="Rectangle 4095">
            <a:extLst>
              <a:ext uri="{FF2B5EF4-FFF2-40B4-BE49-F238E27FC236}">
                <a16:creationId xmlns:a16="http://schemas.microsoft.com/office/drawing/2014/main" id="{7283F00E-A54F-48D6-B4C9-A4EBA2AF5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600" y="457200"/>
            <a:ext cx="53975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20" name="Rectangle 4096">
            <a:extLst>
              <a:ext uri="{FF2B5EF4-FFF2-40B4-BE49-F238E27FC236}">
                <a16:creationId xmlns:a16="http://schemas.microsoft.com/office/drawing/2014/main" id="{8B43CFFE-ED14-4BFC-A99E-A9B818EFA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8038" y="638175"/>
            <a:ext cx="53975" cy="7016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21" name="Rectangle 4097">
            <a:extLst>
              <a:ext uri="{FF2B5EF4-FFF2-40B4-BE49-F238E27FC236}">
                <a16:creationId xmlns:a16="http://schemas.microsoft.com/office/drawing/2014/main" id="{924FEAF0-CED5-496E-85CA-F5D53DD44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8038" y="638175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22" name="Rectangle 4098">
            <a:extLst>
              <a:ext uri="{FF2B5EF4-FFF2-40B4-BE49-F238E27FC236}">
                <a16:creationId xmlns:a16="http://schemas.microsoft.com/office/drawing/2014/main" id="{07B5E883-AE6F-412F-82A4-4E9C008FA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23" name="Rectangle 4099">
            <a:extLst>
              <a:ext uri="{FF2B5EF4-FFF2-40B4-BE49-F238E27FC236}">
                <a16:creationId xmlns:a16="http://schemas.microsoft.com/office/drawing/2014/main" id="{ED9CA8AC-4934-483A-8A8E-197A228D7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24" name="Rectangle 4100">
            <a:extLst>
              <a:ext uri="{FF2B5EF4-FFF2-40B4-BE49-F238E27FC236}">
                <a16:creationId xmlns:a16="http://schemas.microsoft.com/office/drawing/2014/main" id="{656776C9-BED4-41DC-85C0-10F8C2B1E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457200"/>
            <a:ext cx="53975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25" name="Rectangle 4101">
            <a:extLst>
              <a:ext uri="{FF2B5EF4-FFF2-40B4-BE49-F238E27FC236}">
                <a16:creationId xmlns:a16="http://schemas.microsoft.com/office/drawing/2014/main" id="{6449D6A5-C315-4A33-BCCE-67DB66AAB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457200"/>
            <a:ext cx="53975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26" name="Rectangle 4102">
            <a:extLst>
              <a:ext uri="{FF2B5EF4-FFF2-40B4-BE49-F238E27FC236}">
                <a16:creationId xmlns:a16="http://schemas.microsoft.com/office/drawing/2014/main" id="{4E3DC8C5-CC7F-431B-8F3C-C80467930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808038"/>
            <a:ext cx="61913" cy="5318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27" name="Rectangle 4103">
            <a:extLst>
              <a:ext uri="{FF2B5EF4-FFF2-40B4-BE49-F238E27FC236}">
                <a16:creationId xmlns:a16="http://schemas.microsoft.com/office/drawing/2014/main" id="{4FD1374C-D3AA-4321-BDB9-79223FA07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808038"/>
            <a:ext cx="61913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28" name="Rectangle 4104">
            <a:extLst>
              <a:ext uri="{FF2B5EF4-FFF2-40B4-BE49-F238E27FC236}">
                <a16:creationId xmlns:a16="http://schemas.microsoft.com/office/drawing/2014/main" id="{7504270A-A336-4210-B625-8DD3A3C67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29" name="Rectangle 4105">
            <a:extLst>
              <a:ext uri="{FF2B5EF4-FFF2-40B4-BE49-F238E27FC236}">
                <a16:creationId xmlns:a16="http://schemas.microsoft.com/office/drawing/2014/main" id="{3BB45AD7-2DB6-4B4E-880A-38FA2C920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30" name="Rectangle 4106">
            <a:extLst>
              <a:ext uri="{FF2B5EF4-FFF2-40B4-BE49-F238E27FC236}">
                <a16:creationId xmlns:a16="http://schemas.microsoft.com/office/drawing/2014/main" id="{E8C30611-B2C8-4F1B-83AC-877C76B4E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31" name="Rectangle 4107">
            <a:extLst>
              <a:ext uri="{FF2B5EF4-FFF2-40B4-BE49-F238E27FC236}">
                <a16:creationId xmlns:a16="http://schemas.microsoft.com/office/drawing/2014/main" id="{538343D5-2999-4AAA-8E11-2A2E83860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32" name="Rectangle 4108">
            <a:extLst>
              <a:ext uri="{FF2B5EF4-FFF2-40B4-BE49-F238E27FC236}">
                <a16:creationId xmlns:a16="http://schemas.microsoft.com/office/drawing/2014/main" id="{5C35B474-E9C4-4C65-A735-51F4612D3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33" name="Rectangle 4109">
            <a:extLst>
              <a:ext uri="{FF2B5EF4-FFF2-40B4-BE49-F238E27FC236}">
                <a16:creationId xmlns:a16="http://schemas.microsoft.com/office/drawing/2014/main" id="{66D8F8DC-110E-4C93-968E-1B799E958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34" name="Line 4110">
            <a:extLst>
              <a:ext uri="{FF2B5EF4-FFF2-40B4-BE49-F238E27FC236}">
                <a16:creationId xmlns:a16="http://schemas.microsoft.com/office/drawing/2014/main" id="{54EC6C83-DF5F-4617-98A2-A0AF54D178B6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835" name="Rectangle 4111">
            <a:extLst>
              <a:ext uri="{FF2B5EF4-FFF2-40B4-BE49-F238E27FC236}">
                <a16:creationId xmlns:a16="http://schemas.microsoft.com/office/drawing/2014/main" id="{8D5C7DC6-8AA7-4F64-B386-C4F314737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36" name="Rectangle 4112">
            <a:extLst>
              <a:ext uri="{FF2B5EF4-FFF2-40B4-BE49-F238E27FC236}">
                <a16:creationId xmlns:a16="http://schemas.microsoft.com/office/drawing/2014/main" id="{54EF986D-12C5-4358-BA0C-C237A45E3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37" name="Rectangle 4113">
            <a:extLst>
              <a:ext uri="{FF2B5EF4-FFF2-40B4-BE49-F238E27FC236}">
                <a16:creationId xmlns:a16="http://schemas.microsoft.com/office/drawing/2014/main" id="{46BEE46B-88B7-4913-80F0-DBE53C510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1249363"/>
            <a:ext cx="26988" cy="90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38" name="Rectangle 4114">
            <a:extLst>
              <a:ext uri="{FF2B5EF4-FFF2-40B4-BE49-F238E27FC236}">
                <a16:creationId xmlns:a16="http://schemas.microsoft.com/office/drawing/2014/main" id="{8F10A898-C2D3-4F08-801A-83E38AEEC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1249363"/>
            <a:ext cx="26988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39" name="Rectangle 4115">
            <a:extLst>
              <a:ext uri="{FF2B5EF4-FFF2-40B4-BE49-F238E27FC236}">
                <a16:creationId xmlns:a16="http://schemas.microsoft.com/office/drawing/2014/main" id="{683AFAB3-C110-4F8A-BE5B-40C7D61B8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40" name="Rectangle 4116">
            <a:extLst>
              <a:ext uri="{FF2B5EF4-FFF2-40B4-BE49-F238E27FC236}">
                <a16:creationId xmlns:a16="http://schemas.microsoft.com/office/drawing/2014/main" id="{39E2F672-4A77-4D3F-B637-0634EDC8C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41" name="Rectangle 4117">
            <a:extLst>
              <a:ext uri="{FF2B5EF4-FFF2-40B4-BE49-F238E27FC236}">
                <a16:creationId xmlns:a16="http://schemas.microsoft.com/office/drawing/2014/main" id="{97DA22E4-32B8-4408-A1D3-BF873DC0E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989013"/>
            <a:ext cx="26987" cy="3508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42" name="Rectangle 4118">
            <a:extLst>
              <a:ext uri="{FF2B5EF4-FFF2-40B4-BE49-F238E27FC236}">
                <a16:creationId xmlns:a16="http://schemas.microsoft.com/office/drawing/2014/main" id="{3B9A3924-EC32-4B16-8278-058CE67C2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989013"/>
            <a:ext cx="26987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43" name="Rectangle 4119">
            <a:extLst>
              <a:ext uri="{FF2B5EF4-FFF2-40B4-BE49-F238E27FC236}">
                <a16:creationId xmlns:a16="http://schemas.microsoft.com/office/drawing/2014/main" id="{C10226DC-8A19-4EBA-9AD6-F69E9F35C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808038"/>
            <a:ext cx="34925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44" name="Rectangle 4120">
            <a:extLst>
              <a:ext uri="{FF2B5EF4-FFF2-40B4-BE49-F238E27FC236}">
                <a16:creationId xmlns:a16="http://schemas.microsoft.com/office/drawing/2014/main" id="{24545FAF-165F-4C59-A5C5-B0AA39EDF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808038"/>
            <a:ext cx="34925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45" name="Rectangle 4121">
            <a:extLst>
              <a:ext uri="{FF2B5EF4-FFF2-40B4-BE49-F238E27FC236}">
                <a16:creationId xmlns:a16="http://schemas.microsoft.com/office/drawing/2014/main" id="{2ED507BA-36F8-44CD-A0E1-71117FE77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725" y="808038"/>
            <a:ext cx="26988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46" name="Rectangle 4122">
            <a:extLst>
              <a:ext uri="{FF2B5EF4-FFF2-40B4-BE49-F238E27FC236}">
                <a16:creationId xmlns:a16="http://schemas.microsoft.com/office/drawing/2014/main" id="{56529EEC-4670-48CE-A540-C1D9E774B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725" y="808038"/>
            <a:ext cx="26988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47" name="Rectangle 4123">
            <a:extLst>
              <a:ext uri="{FF2B5EF4-FFF2-40B4-BE49-F238E27FC236}">
                <a16:creationId xmlns:a16="http://schemas.microsoft.com/office/drawing/2014/main" id="{93CF8B74-51D1-4C62-8758-94B77A5F0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898525"/>
            <a:ext cx="34925" cy="4413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48" name="Rectangle 4124">
            <a:extLst>
              <a:ext uri="{FF2B5EF4-FFF2-40B4-BE49-F238E27FC236}">
                <a16:creationId xmlns:a16="http://schemas.microsoft.com/office/drawing/2014/main" id="{DA5A7B71-0439-4761-94E9-5094CF492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898525"/>
            <a:ext cx="34925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49" name="Rectangle 4125">
            <a:extLst>
              <a:ext uri="{FF2B5EF4-FFF2-40B4-BE49-F238E27FC236}">
                <a16:creationId xmlns:a16="http://schemas.microsoft.com/office/drawing/2014/main" id="{24A922EF-2910-4B02-875E-72699D8F7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688" y="719138"/>
            <a:ext cx="26987" cy="6207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50" name="Rectangle 4126">
            <a:extLst>
              <a:ext uri="{FF2B5EF4-FFF2-40B4-BE49-F238E27FC236}">
                <a16:creationId xmlns:a16="http://schemas.microsoft.com/office/drawing/2014/main" id="{34DFA33B-0E4E-4CF7-AF2B-302C70A07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688" y="719138"/>
            <a:ext cx="26987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51" name="Rectangle 4127">
            <a:extLst>
              <a:ext uri="{FF2B5EF4-FFF2-40B4-BE49-F238E27FC236}">
                <a16:creationId xmlns:a16="http://schemas.microsoft.com/office/drawing/2014/main" id="{BAD4451D-0785-4859-8E23-F79E1562F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808038"/>
            <a:ext cx="34925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52" name="Rectangle 4128">
            <a:extLst>
              <a:ext uri="{FF2B5EF4-FFF2-40B4-BE49-F238E27FC236}">
                <a16:creationId xmlns:a16="http://schemas.microsoft.com/office/drawing/2014/main" id="{34888949-C9B5-4404-9827-F619C2600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808038"/>
            <a:ext cx="34925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53" name="Rectangle 4129">
            <a:extLst>
              <a:ext uri="{FF2B5EF4-FFF2-40B4-BE49-F238E27FC236}">
                <a16:creationId xmlns:a16="http://schemas.microsoft.com/office/drawing/2014/main" id="{03846B61-B4B8-481C-A44D-844229D80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8650" y="106363"/>
            <a:ext cx="26988" cy="1233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54" name="Rectangle 4130">
            <a:extLst>
              <a:ext uri="{FF2B5EF4-FFF2-40B4-BE49-F238E27FC236}">
                <a16:creationId xmlns:a16="http://schemas.microsoft.com/office/drawing/2014/main" id="{9F26F190-48B9-43C5-9CD6-5AEFF7080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8650" y="106363"/>
            <a:ext cx="26988" cy="1233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55" name="Rectangle 4131">
            <a:extLst>
              <a:ext uri="{FF2B5EF4-FFF2-40B4-BE49-F238E27FC236}">
                <a16:creationId xmlns:a16="http://schemas.microsoft.com/office/drawing/2014/main" id="{9B5ECFB9-3A1E-4F49-A612-7088AAAC5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196850"/>
            <a:ext cx="34925" cy="114300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56" name="Rectangle 4132">
            <a:extLst>
              <a:ext uri="{FF2B5EF4-FFF2-40B4-BE49-F238E27FC236}">
                <a16:creationId xmlns:a16="http://schemas.microsoft.com/office/drawing/2014/main" id="{3DD41638-B7A9-4379-A384-CE1909604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196850"/>
            <a:ext cx="34925" cy="11430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57" name="Rectangle 4133">
            <a:extLst>
              <a:ext uri="{FF2B5EF4-FFF2-40B4-BE49-F238E27FC236}">
                <a16:creationId xmlns:a16="http://schemas.microsoft.com/office/drawing/2014/main" id="{0831C512-8404-4516-9C34-00C4562EA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613" y="368300"/>
            <a:ext cx="26987" cy="9715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58" name="Rectangle 4134">
            <a:extLst>
              <a:ext uri="{FF2B5EF4-FFF2-40B4-BE49-F238E27FC236}">
                <a16:creationId xmlns:a16="http://schemas.microsoft.com/office/drawing/2014/main" id="{13D9065F-3D6C-4B96-9234-647E9B8F5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613" y="368300"/>
            <a:ext cx="26987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59" name="Rectangle 4135">
            <a:extLst>
              <a:ext uri="{FF2B5EF4-FFF2-40B4-BE49-F238E27FC236}">
                <a16:creationId xmlns:a16="http://schemas.microsoft.com/office/drawing/2014/main" id="{7483A67D-65BC-4E4E-95D1-96E052F07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547688"/>
            <a:ext cx="34925" cy="79216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60" name="Rectangle 4136">
            <a:extLst>
              <a:ext uri="{FF2B5EF4-FFF2-40B4-BE49-F238E27FC236}">
                <a16:creationId xmlns:a16="http://schemas.microsoft.com/office/drawing/2014/main" id="{0DC1B8ED-38B7-437A-A987-9F5DDA9CF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547688"/>
            <a:ext cx="34925" cy="7921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61" name="Rectangle 4137">
            <a:extLst>
              <a:ext uri="{FF2B5EF4-FFF2-40B4-BE49-F238E27FC236}">
                <a16:creationId xmlns:a16="http://schemas.microsoft.com/office/drawing/2014/main" id="{71D8C4C5-8872-4A9B-B506-00D3AAA76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75" y="898525"/>
            <a:ext cx="26988" cy="4413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62" name="Rectangle 4138">
            <a:extLst>
              <a:ext uri="{FF2B5EF4-FFF2-40B4-BE49-F238E27FC236}">
                <a16:creationId xmlns:a16="http://schemas.microsoft.com/office/drawing/2014/main" id="{7E8DDAD2-1017-425F-9268-AEEDD1F76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75" y="898525"/>
            <a:ext cx="26988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63" name="Rectangle 4139">
            <a:extLst>
              <a:ext uri="{FF2B5EF4-FFF2-40B4-BE49-F238E27FC236}">
                <a16:creationId xmlns:a16="http://schemas.microsoft.com/office/drawing/2014/main" id="{5443BF36-B63A-47BA-AE1C-446B2B984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088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64" name="Rectangle 4140">
            <a:extLst>
              <a:ext uri="{FF2B5EF4-FFF2-40B4-BE49-F238E27FC236}">
                <a16:creationId xmlns:a16="http://schemas.microsoft.com/office/drawing/2014/main" id="{9950AF52-0CED-4FD2-BD52-2E576EFA6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088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65" name="Rectangle 4141">
            <a:extLst>
              <a:ext uri="{FF2B5EF4-FFF2-40B4-BE49-F238E27FC236}">
                <a16:creationId xmlns:a16="http://schemas.microsoft.com/office/drawing/2014/main" id="{EC65F6FA-59F6-41AB-8571-5662B79B7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1069975"/>
            <a:ext cx="26987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66" name="Rectangle 4142">
            <a:extLst>
              <a:ext uri="{FF2B5EF4-FFF2-40B4-BE49-F238E27FC236}">
                <a16:creationId xmlns:a16="http://schemas.microsoft.com/office/drawing/2014/main" id="{804B047F-4A62-42C9-BB2E-01CCD2A86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1069975"/>
            <a:ext cx="26987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67" name="Rectangle 4143">
            <a:extLst>
              <a:ext uri="{FF2B5EF4-FFF2-40B4-BE49-F238E27FC236}">
                <a16:creationId xmlns:a16="http://schemas.microsoft.com/office/drawing/2014/main" id="{0AA721B5-4A57-4957-B5B4-B13D07700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1339850"/>
            <a:ext cx="34925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68" name="Rectangle 4144">
            <a:extLst>
              <a:ext uri="{FF2B5EF4-FFF2-40B4-BE49-F238E27FC236}">
                <a16:creationId xmlns:a16="http://schemas.microsoft.com/office/drawing/2014/main" id="{EC737D6B-F540-458F-B95B-C8C4D7FD0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1339850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69" name="Rectangle 4145">
            <a:extLst>
              <a:ext uri="{FF2B5EF4-FFF2-40B4-BE49-F238E27FC236}">
                <a16:creationId xmlns:a16="http://schemas.microsoft.com/office/drawing/2014/main" id="{ED65BF9C-9B1D-40DE-A688-3C001ACD7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1339850"/>
            <a:ext cx="26988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70" name="Rectangle 4146">
            <a:extLst>
              <a:ext uri="{FF2B5EF4-FFF2-40B4-BE49-F238E27FC236}">
                <a16:creationId xmlns:a16="http://schemas.microsoft.com/office/drawing/2014/main" id="{55E472DD-CA6D-48BE-BFC8-A98644A8B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1339850"/>
            <a:ext cx="26988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71" name="Rectangle 4147">
            <a:extLst>
              <a:ext uri="{FF2B5EF4-FFF2-40B4-BE49-F238E27FC236}">
                <a16:creationId xmlns:a16="http://schemas.microsoft.com/office/drawing/2014/main" id="{EEFDE785-CAAC-4810-81C7-A12E54E29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1339850"/>
            <a:ext cx="34925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72" name="Rectangle 4148">
            <a:extLst>
              <a:ext uri="{FF2B5EF4-FFF2-40B4-BE49-F238E27FC236}">
                <a16:creationId xmlns:a16="http://schemas.microsoft.com/office/drawing/2014/main" id="{1236911B-63F5-4A02-8711-DC3481096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1339850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73" name="Rectangle 4149">
            <a:extLst>
              <a:ext uri="{FF2B5EF4-FFF2-40B4-BE49-F238E27FC236}">
                <a16:creationId xmlns:a16="http://schemas.microsoft.com/office/drawing/2014/main" id="{09AA2BD3-CF76-4620-A2E3-979ED14AC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1249363"/>
            <a:ext cx="26987" cy="90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74" name="Rectangle 4150">
            <a:extLst>
              <a:ext uri="{FF2B5EF4-FFF2-40B4-BE49-F238E27FC236}">
                <a16:creationId xmlns:a16="http://schemas.microsoft.com/office/drawing/2014/main" id="{25285359-E1D8-48D8-A929-6B80E648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1249363"/>
            <a:ext cx="26987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75" name="Rectangle 4152">
            <a:extLst>
              <a:ext uri="{FF2B5EF4-FFF2-40B4-BE49-F238E27FC236}">
                <a16:creationId xmlns:a16="http://schemas.microsoft.com/office/drawing/2014/main" id="{81168A00-DCDA-4FAD-836A-AC6C2B24D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9600" y="1852613"/>
            <a:ext cx="1519238" cy="1312862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76" name="Line 4154">
            <a:extLst>
              <a:ext uri="{FF2B5EF4-FFF2-40B4-BE49-F238E27FC236}">
                <a16:creationId xmlns:a16="http://schemas.microsoft.com/office/drawing/2014/main" id="{5FF50FA4-712A-46D3-B123-18F2A08379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877" name="Line 4157">
            <a:extLst>
              <a:ext uri="{FF2B5EF4-FFF2-40B4-BE49-F238E27FC236}">
                <a16:creationId xmlns:a16="http://schemas.microsoft.com/office/drawing/2014/main" id="{1074ACB7-AECF-40D0-8B65-BCBBE24AF3A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878" name="Line 4160">
            <a:extLst>
              <a:ext uri="{FF2B5EF4-FFF2-40B4-BE49-F238E27FC236}">
                <a16:creationId xmlns:a16="http://schemas.microsoft.com/office/drawing/2014/main" id="{3448B45B-F57D-4AD8-B098-3B6752F9D2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879" name="Rectangle 4163">
            <a:extLst>
              <a:ext uri="{FF2B5EF4-FFF2-40B4-BE49-F238E27FC236}">
                <a16:creationId xmlns:a16="http://schemas.microsoft.com/office/drawing/2014/main" id="{F19BB82C-7204-48CA-9971-02BDAEB9C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36512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80" name="Rectangle 4164">
            <a:extLst>
              <a:ext uri="{FF2B5EF4-FFF2-40B4-BE49-F238E27FC236}">
                <a16:creationId xmlns:a16="http://schemas.microsoft.com/office/drawing/2014/main" id="{E8B035D7-6C4F-415D-A5FE-5CAB9770F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36512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81" name="Rectangle 4165">
            <a:extLst>
              <a:ext uri="{FF2B5EF4-FFF2-40B4-BE49-F238E27FC236}">
                <a16:creationId xmlns:a16="http://schemas.microsoft.com/office/drawing/2014/main" id="{36BFB344-5B92-404B-8984-9EE587951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3165475"/>
            <a:ext cx="34925" cy="15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82" name="Rectangle 4166">
            <a:extLst>
              <a:ext uri="{FF2B5EF4-FFF2-40B4-BE49-F238E27FC236}">
                <a16:creationId xmlns:a16="http://schemas.microsoft.com/office/drawing/2014/main" id="{6034B150-ED46-44E1-AB31-E93F413B9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3165475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83" name="Rectangle 4167">
            <a:extLst>
              <a:ext uri="{FF2B5EF4-FFF2-40B4-BE49-F238E27FC236}">
                <a16:creationId xmlns:a16="http://schemas.microsoft.com/office/drawing/2014/main" id="{1A248C6E-6484-4187-AB5F-5A7E000D6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986088"/>
            <a:ext cx="44450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84" name="Rectangle 4168">
            <a:extLst>
              <a:ext uri="{FF2B5EF4-FFF2-40B4-BE49-F238E27FC236}">
                <a16:creationId xmlns:a16="http://schemas.microsoft.com/office/drawing/2014/main" id="{B8500B41-5AD4-4B5B-B799-D502A19CB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986088"/>
            <a:ext cx="44450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85" name="Rectangle 4169">
            <a:extLst>
              <a:ext uri="{FF2B5EF4-FFF2-40B4-BE49-F238E27FC236}">
                <a16:creationId xmlns:a16="http://schemas.microsoft.com/office/drawing/2014/main" id="{142BA7E3-F7D8-4DA2-B156-2414A7E91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5850" y="2895600"/>
            <a:ext cx="36513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86" name="Rectangle 4170">
            <a:extLst>
              <a:ext uri="{FF2B5EF4-FFF2-40B4-BE49-F238E27FC236}">
                <a16:creationId xmlns:a16="http://schemas.microsoft.com/office/drawing/2014/main" id="{6E964E86-6146-4FCB-A49F-C660270E0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5850" y="2895600"/>
            <a:ext cx="36513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87" name="Rectangle 4171">
            <a:extLst>
              <a:ext uri="{FF2B5EF4-FFF2-40B4-BE49-F238E27FC236}">
                <a16:creationId xmlns:a16="http://schemas.microsoft.com/office/drawing/2014/main" id="{22E1E8C5-2BC2-4715-8E7F-0376F6A57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814638"/>
            <a:ext cx="36513" cy="3508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88" name="Rectangle 4172">
            <a:extLst>
              <a:ext uri="{FF2B5EF4-FFF2-40B4-BE49-F238E27FC236}">
                <a16:creationId xmlns:a16="http://schemas.microsoft.com/office/drawing/2014/main" id="{C875ED83-3997-4B3C-A6D3-6D3187EFF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814638"/>
            <a:ext cx="36513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89" name="Rectangle 4173">
            <a:extLst>
              <a:ext uri="{FF2B5EF4-FFF2-40B4-BE49-F238E27FC236}">
                <a16:creationId xmlns:a16="http://schemas.microsoft.com/office/drawing/2014/main" id="{0320D8B1-D05E-4952-A811-2BA79A0BE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2725738"/>
            <a:ext cx="34925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90" name="Rectangle 4174">
            <a:extLst>
              <a:ext uri="{FF2B5EF4-FFF2-40B4-BE49-F238E27FC236}">
                <a16:creationId xmlns:a16="http://schemas.microsoft.com/office/drawing/2014/main" id="{7762544B-BC27-4BD7-8F36-659683CE5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2725738"/>
            <a:ext cx="34925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91" name="Rectangle 4175">
            <a:extLst>
              <a:ext uri="{FF2B5EF4-FFF2-40B4-BE49-F238E27FC236}">
                <a16:creationId xmlns:a16="http://schemas.microsoft.com/office/drawing/2014/main" id="{0C1BADCF-AE62-4850-950C-F3A0CF6AF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2112963"/>
            <a:ext cx="36512" cy="10525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92" name="Rectangle 4176">
            <a:extLst>
              <a:ext uri="{FF2B5EF4-FFF2-40B4-BE49-F238E27FC236}">
                <a16:creationId xmlns:a16="http://schemas.microsoft.com/office/drawing/2014/main" id="{E6B1EC3E-F711-4DDC-BDFF-284CB6496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2112963"/>
            <a:ext cx="36512" cy="10525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93" name="Rectangle 4177">
            <a:extLst>
              <a:ext uri="{FF2B5EF4-FFF2-40B4-BE49-F238E27FC236}">
                <a16:creationId xmlns:a16="http://schemas.microsoft.com/office/drawing/2014/main" id="{C144C78F-C7BA-4660-94D4-A94D581FB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5238" y="2725738"/>
            <a:ext cx="36512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94" name="Rectangle 4178">
            <a:extLst>
              <a:ext uri="{FF2B5EF4-FFF2-40B4-BE49-F238E27FC236}">
                <a16:creationId xmlns:a16="http://schemas.microsoft.com/office/drawing/2014/main" id="{CD0822EF-9411-471A-8C0F-04422AA8C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5238" y="2725738"/>
            <a:ext cx="36512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95" name="Rectangle 4179">
            <a:extLst>
              <a:ext uri="{FF2B5EF4-FFF2-40B4-BE49-F238E27FC236}">
                <a16:creationId xmlns:a16="http://schemas.microsoft.com/office/drawing/2014/main" id="{8859B9C8-73B1-4092-A93C-1590B4E66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2193925"/>
            <a:ext cx="34925" cy="9715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96" name="Rectangle 4180">
            <a:extLst>
              <a:ext uri="{FF2B5EF4-FFF2-40B4-BE49-F238E27FC236}">
                <a16:creationId xmlns:a16="http://schemas.microsoft.com/office/drawing/2014/main" id="{5778F674-C820-4AFA-BF76-11AC45DC4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2193925"/>
            <a:ext cx="34925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97" name="Rectangle 4181">
            <a:extLst>
              <a:ext uri="{FF2B5EF4-FFF2-40B4-BE49-F238E27FC236}">
                <a16:creationId xmlns:a16="http://schemas.microsoft.com/office/drawing/2014/main" id="{B86D2AF0-CE82-4DFA-B1C3-0A6075704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1933575"/>
            <a:ext cx="36513" cy="1231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98" name="Rectangle 4182">
            <a:extLst>
              <a:ext uri="{FF2B5EF4-FFF2-40B4-BE49-F238E27FC236}">
                <a16:creationId xmlns:a16="http://schemas.microsoft.com/office/drawing/2014/main" id="{F6C17127-FC30-45E5-BF5C-BC87A5318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1933575"/>
            <a:ext cx="36513" cy="1231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899" name="Rectangle 4183">
            <a:extLst>
              <a:ext uri="{FF2B5EF4-FFF2-40B4-BE49-F238E27FC236}">
                <a16:creationId xmlns:a16="http://schemas.microsoft.com/office/drawing/2014/main" id="{2BE5C3BB-6973-41D0-98D3-40B05977C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0175" y="2024063"/>
            <a:ext cx="36513" cy="11414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00" name="Rectangle 4184">
            <a:extLst>
              <a:ext uri="{FF2B5EF4-FFF2-40B4-BE49-F238E27FC236}">
                <a16:creationId xmlns:a16="http://schemas.microsoft.com/office/drawing/2014/main" id="{123585A4-6948-4438-842F-2291BE4AC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0175" y="2024063"/>
            <a:ext cx="36513" cy="11414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01" name="Rectangle 4185">
            <a:extLst>
              <a:ext uri="{FF2B5EF4-FFF2-40B4-BE49-F238E27FC236}">
                <a16:creationId xmlns:a16="http://schemas.microsoft.com/office/drawing/2014/main" id="{8B39FE5B-E9B1-4B9B-8CF7-8B34A15DF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193925"/>
            <a:ext cx="34925" cy="9715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02" name="Rectangle 4186">
            <a:extLst>
              <a:ext uri="{FF2B5EF4-FFF2-40B4-BE49-F238E27FC236}">
                <a16:creationId xmlns:a16="http://schemas.microsoft.com/office/drawing/2014/main" id="{1B989650-F2B7-44B6-AF23-D7119FC29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193925"/>
            <a:ext cx="34925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03" name="Rectangle 4187">
            <a:extLst>
              <a:ext uri="{FF2B5EF4-FFF2-40B4-BE49-F238E27FC236}">
                <a16:creationId xmlns:a16="http://schemas.microsoft.com/office/drawing/2014/main" id="{B191BE97-C0DA-45A2-ACB6-A0FE22E8B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0663" y="2725738"/>
            <a:ext cx="36512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04" name="Rectangle 4188">
            <a:extLst>
              <a:ext uri="{FF2B5EF4-FFF2-40B4-BE49-F238E27FC236}">
                <a16:creationId xmlns:a16="http://schemas.microsoft.com/office/drawing/2014/main" id="{8955BA5D-0E9B-4F77-A17B-C2F7D9F91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0663" y="2725738"/>
            <a:ext cx="36512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05" name="Rectangle 4189">
            <a:extLst>
              <a:ext uri="{FF2B5EF4-FFF2-40B4-BE49-F238E27FC236}">
                <a16:creationId xmlns:a16="http://schemas.microsoft.com/office/drawing/2014/main" id="{B54C877B-214F-4718-A63A-C35629D4D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5113" y="2725738"/>
            <a:ext cx="36512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06" name="Rectangle 4190">
            <a:extLst>
              <a:ext uri="{FF2B5EF4-FFF2-40B4-BE49-F238E27FC236}">
                <a16:creationId xmlns:a16="http://schemas.microsoft.com/office/drawing/2014/main" id="{F32E2570-D31C-4C58-934F-29F977DB0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5113" y="2725738"/>
            <a:ext cx="36512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07" name="Rectangle 4191">
            <a:extLst>
              <a:ext uri="{FF2B5EF4-FFF2-40B4-BE49-F238E27FC236}">
                <a16:creationId xmlns:a16="http://schemas.microsoft.com/office/drawing/2014/main" id="{2B4140C2-4FC5-4FFB-8106-DFBB00218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986088"/>
            <a:ext cx="34925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08" name="Rectangle 4192">
            <a:extLst>
              <a:ext uri="{FF2B5EF4-FFF2-40B4-BE49-F238E27FC236}">
                <a16:creationId xmlns:a16="http://schemas.microsoft.com/office/drawing/2014/main" id="{A7C90A0B-4ABE-4235-93E4-288700DAD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986088"/>
            <a:ext cx="34925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09" name="Rectangle 4193">
            <a:extLst>
              <a:ext uri="{FF2B5EF4-FFF2-40B4-BE49-F238E27FC236}">
                <a16:creationId xmlns:a16="http://schemas.microsoft.com/office/drawing/2014/main" id="{C075E6D7-C1F9-4B71-940C-42597FD16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986088"/>
            <a:ext cx="36513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10" name="Rectangle 4194">
            <a:extLst>
              <a:ext uri="{FF2B5EF4-FFF2-40B4-BE49-F238E27FC236}">
                <a16:creationId xmlns:a16="http://schemas.microsoft.com/office/drawing/2014/main" id="{D58FF8EC-FC82-4241-AA8F-E7045611F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986088"/>
            <a:ext cx="36513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11" name="Rectangle 4195">
            <a:extLst>
              <a:ext uri="{FF2B5EF4-FFF2-40B4-BE49-F238E27FC236}">
                <a16:creationId xmlns:a16="http://schemas.microsoft.com/office/drawing/2014/main" id="{AF6B03FB-D893-437A-AFAA-71FFD3F9A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76575"/>
            <a:ext cx="36513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12" name="Rectangle 4196">
            <a:extLst>
              <a:ext uri="{FF2B5EF4-FFF2-40B4-BE49-F238E27FC236}">
                <a16:creationId xmlns:a16="http://schemas.microsoft.com/office/drawing/2014/main" id="{CCAA46A6-2932-4326-BEC5-0E32AA360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76575"/>
            <a:ext cx="36513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13" name="Rectangle 4197">
            <a:extLst>
              <a:ext uri="{FF2B5EF4-FFF2-40B4-BE49-F238E27FC236}">
                <a16:creationId xmlns:a16="http://schemas.microsoft.com/office/drawing/2014/main" id="{1B3753EC-56AA-4226-BD26-E978D5D4A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3076575"/>
            <a:ext cx="34925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14" name="Rectangle 4198">
            <a:extLst>
              <a:ext uri="{FF2B5EF4-FFF2-40B4-BE49-F238E27FC236}">
                <a16:creationId xmlns:a16="http://schemas.microsoft.com/office/drawing/2014/main" id="{EFC501EF-2231-41DE-977C-A128CD258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3076575"/>
            <a:ext cx="34925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15" name="Rectangle 4199">
            <a:extLst>
              <a:ext uri="{FF2B5EF4-FFF2-40B4-BE49-F238E27FC236}">
                <a16:creationId xmlns:a16="http://schemas.microsoft.com/office/drawing/2014/main" id="{9E325951-094B-46EF-B337-079C52C69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8" y="3076575"/>
            <a:ext cx="36512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16" name="Rectangle 4200">
            <a:extLst>
              <a:ext uri="{FF2B5EF4-FFF2-40B4-BE49-F238E27FC236}">
                <a16:creationId xmlns:a16="http://schemas.microsoft.com/office/drawing/2014/main" id="{0566842C-A607-459B-B801-311334760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8" y="3076575"/>
            <a:ext cx="36512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17" name="Rectangle 4201">
            <a:extLst>
              <a:ext uri="{FF2B5EF4-FFF2-40B4-BE49-F238E27FC236}">
                <a16:creationId xmlns:a16="http://schemas.microsoft.com/office/drawing/2014/main" id="{1F8CD3D5-6686-4CF1-B8D0-6A9EE5BDD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076575"/>
            <a:ext cx="36512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18" name="Rectangle 4202">
            <a:extLst>
              <a:ext uri="{FF2B5EF4-FFF2-40B4-BE49-F238E27FC236}">
                <a16:creationId xmlns:a16="http://schemas.microsoft.com/office/drawing/2014/main" id="{B4897593-A590-4779-8572-AC4C8D211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076575"/>
            <a:ext cx="36512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19" name="Line 4203">
            <a:extLst>
              <a:ext uri="{FF2B5EF4-FFF2-40B4-BE49-F238E27FC236}">
                <a16:creationId xmlns:a16="http://schemas.microsoft.com/office/drawing/2014/main" id="{4666FAE8-F272-4184-9423-B88C84ECE2A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20" name="Rectangle 4204">
            <a:extLst>
              <a:ext uri="{FF2B5EF4-FFF2-40B4-BE49-F238E27FC236}">
                <a16:creationId xmlns:a16="http://schemas.microsoft.com/office/drawing/2014/main" id="{9569A120-A1ED-4BE4-99F3-85F46E0BE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3076575"/>
            <a:ext cx="53975" cy="8890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21" name="Rectangle 4205">
            <a:extLst>
              <a:ext uri="{FF2B5EF4-FFF2-40B4-BE49-F238E27FC236}">
                <a16:creationId xmlns:a16="http://schemas.microsoft.com/office/drawing/2014/main" id="{9ADECAF0-6ACC-480B-B4B6-8BF2F24E9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3076575"/>
            <a:ext cx="53975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22" name="Rectangle 4206">
            <a:extLst>
              <a:ext uri="{FF2B5EF4-FFF2-40B4-BE49-F238E27FC236}">
                <a16:creationId xmlns:a16="http://schemas.microsoft.com/office/drawing/2014/main" id="{4CBE5D4D-F525-4143-B15C-950A482E3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3076575"/>
            <a:ext cx="53975" cy="8890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23" name="Rectangle 4207">
            <a:extLst>
              <a:ext uri="{FF2B5EF4-FFF2-40B4-BE49-F238E27FC236}">
                <a16:creationId xmlns:a16="http://schemas.microsoft.com/office/drawing/2014/main" id="{09C882BA-66B2-42EC-9964-E44D6B216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3076575"/>
            <a:ext cx="53975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24" name="Rectangle 4208">
            <a:extLst>
              <a:ext uri="{FF2B5EF4-FFF2-40B4-BE49-F238E27FC236}">
                <a16:creationId xmlns:a16="http://schemas.microsoft.com/office/drawing/2014/main" id="{F7946771-85FA-4ECB-A368-1CA4CAE68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165475"/>
            <a:ext cx="53975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25" name="Rectangle 4209">
            <a:extLst>
              <a:ext uri="{FF2B5EF4-FFF2-40B4-BE49-F238E27FC236}">
                <a16:creationId xmlns:a16="http://schemas.microsoft.com/office/drawing/2014/main" id="{1B9274FA-BF02-459E-A716-090B7760C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165475"/>
            <a:ext cx="5397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26" name="Rectangle 4210">
            <a:extLst>
              <a:ext uri="{FF2B5EF4-FFF2-40B4-BE49-F238E27FC236}">
                <a16:creationId xmlns:a16="http://schemas.microsoft.com/office/drawing/2014/main" id="{05800191-D99B-44B6-9A59-89ACE2E35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986088"/>
            <a:ext cx="44450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27" name="Rectangle 4211">
            <a:extLst>
              <a:ext uri="{FF2B5EF4-FFF2-40B4-BE49-F238E27FC236}">
                <a16:creationId xmlns:a16="http://schemas.microsoft.com/office/drawing/2014/main" id="{04A31855-F3E4-4DC1-A2FB-FCF4CDD47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986088"/>
            <a:ext cx="44450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28" name="Rectangle 4212">
            <a:extLst>
              <a:ext uri="{FF2B5EF4-FFF2-40B4-BE49-F238E27FC236}">
                <a16:creationId xmlns:a16="http://schemas.microsoft.com/office/drawing/2014/main" id="{BBA3D13F-9C8C-46B5-9640-917AB963D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46037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29" name="Rectangle 4213">
            <a:extLst>
              <a:ext uri="{FF2B5EF4-FFF2-40B4-BE49-F238E27FC236}">
                <a16:creationId xmlns:a16="http://schemas.microsoft.com/office/drawing/2014/main" id="{15D5B09A-4F3F-4BDF-BDF7-F398015B4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46037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30" name="Rectangle 4214">
            <a:extLst>
              <a:ext uri="{FF2B5EF4-FFF2-40B4-BE49-F238E27FC236}">
                <a16:creationId xmlns:a16="http://schemas.microsoft.com/office/drawing/2014/main" id="{978849BD-717A-4E56-8A19-5442A51DB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463800"/>
            <a:ext cx="44450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31" name="Rectangle 4215">
            <a:extLst>
              <a:ext uri="{FF2B5EF4-FFF2-40B4-BE49-F238E27FC236}">
                <a16:creationId xmlns:a16="http://schemas.microsoft.com/office/drawing/2014/main" id="{34FC3E21-4FBD-4638-B95B-9E5DB0EB7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463800"/>
            <a:ext cx="44450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32" name="Rectangle 4216">
            <a:extLst>
              <a:ext uri="{FF2B5EF4-FFF2-40B4-BE49-F238E27FC236}">
                <a16:creationId xmlns:a16="http://schemas.microsoft.com/office/drawing/2014/main" id="{6149D7F8-BF0C-4DFB-90BA-29C0136E5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814638"/>
            <a:ext cx="44450" cy="3508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33" name="Rectangle 4217">
            <a:extLst>
              <a:ext uri="{FF2B5EF4-FFF2-40B4-BE49-F238E27FC236}">
                <a16:creationId xmlns:a16="http://schemas.microsoft.com/office/drawing/2014/main" id="{6081B6AF-3A2C-4F22-91BE-CF2A2F81D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814638"/>
            <a:ext cx="44450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34" name="Rectangle 4218">
            <a:extLst>
              <a:ext uri="{FF2B5EF4-FFF2-40B4-BE49-F238E27FC236}">
                <a16:creationId xmlns:a16="http://schemas.microsoft.com/office/drawing/2014/main" id="{3CC89618-2A48-463A-974F-3B6979477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544763"/>
            <a:ext cx="53975" cy="6207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35" name="Rectangle 4219">
            <a:extLst>
              <a:ext uri="{FF2B5EF4-FFF2-40B4-BE49-F238E27FC236}">
                <a16:creationId xmlns:a16="http://schemas.microsoft.com/office/drawing/2014/main" id="{2220E245-B81B-4154-99F3-803F387A1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544763"/>
            <a:ext cx="53975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36" name="Rectangle 4220">
            <a:extLst>
              <a:ext uri="{FF2B5EF4-FFF2-40B4-BE49-F238E27FC236}">
                <a16:creationId xmlns:a16="http://schemas.microsoft.com/office/drawing/2014/main" id="{FED572C7-0B29-4531-B261-5AD88480F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544763"/>
            <a:ext cx="53975" cy="6207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37" name="Rectangle 4221">
            <a:extLst>
              <a:ext uri="{FF2B5EF4-FFF2-40B4-BE49-F238E27FC236}">
                <a16:creationId xmlns:a16="http://schemas.microsoft.com/office/drawing/2014/main" id="{1C0338F3-113E-440E-AE48-B5BC748BB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544763"/>
            <a:ext cx="53975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38" name="Rectangle 4222">
            <a:extLst>
              <a:ext uri="{FF2B5EF4-FFF2-40B4-BE49-F238E27FC236}">
                <a16:creationId xmlns:a16="http://schemas.microsoft.com/office/drawing/2014/main" id="{67659313-C9BB-4D35-B259-BD4FB1335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0" y="2463800"/>
            <a:ext cx="53975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39" name="Rectangle 4223">
            <a:extLst>
              <a:ext uri="{FF2B5EF4-FFF2-40B4-BE49-F238E27FC236}">
                <a16:creationId xmlns:a16="http://schemas.microsoft.com/office/drawing/2014/main" id="{625F6EF1-1237-412D-92B4-ACBC113EB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0" y="2463800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40" name="Rectangle 4224">
            <a:extLst>
              <a:ext uri="{FF2B5EF4-FFF2-40B4-BE49-F238E27FC236}">
                <a16:creationId xmlns:a16="http://schemas.microsoft.com/office/drawing/2014/main" id="{DE751EA8-9657-4EA2-895C-17258662B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9213" y="2193925"/>
            <a:ext cx="53975" cy="9715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41" name="Rectangle 4225">
            <a:extLst>
              <a:ext uri="{FF2B5EF4-FFF2-40B4-BE49-F238E27FC236}">
                <a16:creationId xmlns:a16="http://schemas.microsoft.com/office/drawing/2014/main" id="{4CD4A679-FA18-44CF-9621-10AB69B40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9213" y="2193925"/>
            <a:ext cx="53975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42" name="Rectangle 4227">
            <a:extLst>
              <a:ext uri="{FF2B5EF4-FFF2-40B4-BE49-F238E27FC236}">
                <a16:creationId xmlns:a16="http://schemas.microsoft.com/office/drawing/2014/main" id="{0D9441A1-A5D2-4906-98CD-16BE5883D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2713" y="2374900"/>
            <a:ext cx="53975" cy="7905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43" name="Rectangle 4228">
            <a:extLst>
              <a:ext uri="{FF2B5EF4-FFF2-40B4-BE49-F238E27FC236}">
                <a16:creationId xmlns:a16="http://schemas.microsoft.com/office/drawing/2014/main" id="{239DD865-3DD7-494A-B255-46A7F798C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2713" y="2374900"/>
            <a:ext cx="53975" cy="7905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44" name="Rectangle 4229">
            <a:extLst>
              <a:ext uri="{FF2B5EF4-FFF2-40B4-BE49-F238E27FC236}">
                <a16:creationId xmlns:a16="http://schemas.microsoft.com/office/drawing/2014/main" id="{AD8058E3-C7F2-4D64-AFC4-09E4DDBBE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725738"/>
            <a:ext cx="53975" cy="4397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45" name="Rectangle 4230">
            <a:extLst>
              <a:ext uri="{FF2B5EF4-FFF2-40B4-BE49-F238E27FC236}">
                <a16:creationId xmlns:a16="http://schemas.microsoft.com/office/drawing/2014/main" id="{35A744C7-8D8A-4D18-A7BF-BB0FB2199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725738"/>
            <a:ext cx="53975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46" name="Rectangle 4231">
            <a:extLst>
              <a:ext uri="{FF2B5EF4-FFF2-40B4-BE49-F238E27FC236}">
                <a16:creationId xmlns:a16="http://schemas.microsoft.com/office/drawing/2014/main" id="{70B2C1F5-CEDF-41A5-8488-C81680538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5" y="2463800"/>
            <a:ext cx="53975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47" name="Rectangle 4232">
            <a:extLst>
              <a:ext uri="{FF2B5EF4-FFF2-40B4-BE49-F238E27FC236}">
                <a16:creationId xmlns:a16="http://schemas.microsoft.com/office/drawing/2014/main" id="{286D07FB-EC37-4384-9E7D-A6572EC8E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5" y="2463800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48" name="Rectangle 4233">
            <a:extLst>
              <a:ext uri="{FF2B5EF4-FFF2-40B4-BE49-F238E27FC236}">
                <a16:creationId xmlns:a16="http://schemas.microsoft.com/office/drawing/2014/main" id="{D8253F87-6E50-4870-9342-A9008C755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463800"/>
            <a:ext cx="53975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49" name="Rectangle 4234">
            <a:extLst>
              <a:ext uri="{FF2B5EF4-FFF2-40B4-BE49-F238E27FC236}">
                <a16:creationId xmlns:a16="http://schemas.microsoft.com/office/drawing/2014/main" id="{62E81BC7-7E7A-43A8-B877-079AD9C26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463800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50" name="Rectangle 4235">
            <a:extLst>
              <a:ext uri="{FF2B5EF4-FFF2-40B4-BE49-F238E27FC236}">
                <a16:creationId xmlns:a16="http://schemas.microsoft.com/office/drawing/2014/main" id="{B3A10736-1FA7-4666-B2CC-CF5F2F19B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2635250"/>
            <a:ext cx="53975" cy="5302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51" name="Rectangle 4236">
            <a:extLst>
              <a:ext uri="{FF2B5EF4-FFF2-40B4-BE49-F238E27FC236}">
                <a16:creationId xmlns:a16="http://schemas.microsoft.com/office/drawing/2014/main" id="{03FB72F4-2873-415A-862A-AFFF05C3A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2635250"/>
            <a:ext cx="53975" cy="530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52" name="Rectangle 4237">
            <a:extLst>
              <a:ext uri="{FF2B5EF4-FFF2-40B4-BE49-F238E27FC236}">
                <a16:creationId xmlns:a16="http://schemas.microsoft.com/office/drawing/2014/main" id="{E755A3C1-E677-4805-982E-A35112767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2814638"/>
            <a:ext cx="44450" cy="3508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53" name="Rectangle 4238">
            <a:extLst>
              <a:ext uri="{FF2B5EF4-FFF2-40B4-BE49-F238E27FC236}">
                <a16:creationId xmlns:a16="http://schemas.microsoft.com/office/drawing/2014/main" id="{F14E6483-FB83-442F-B8F9-E389E88B1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2814638"/>
            <a:ext cx="44450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54" name="Rectangle 4239">
            <a:extLst>
              <a:ext uri="{FF2B5EF4-FFF2-40B4-BE49-F238E27FC236}">
                <a16:creationId xmlns:a16="http://schemas.microsoft.com/office/drawing/2014/main" id="{42E2A917-6815-4716-B7E7-0BAA3E4C5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2986088"/>
            <a:ext cx="44450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55" name="Rectangle 4240">
            <a:extLst>
              <a:ext uri="{FF2B5EF4-FFF2-40B4-BE49-F238E27FC236}">
                <a16:creationId xmlns:a16="http://schemas.microsoft.com/office/drawing/2014/main" id="{2590DB47-47D6-4C7C-8031-8513E53AB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2986088"/>
            <a:ext cx="44450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56" name="Rectangle 4241">
            <a:extLst>
              <a:ext uri="{FF2B5EF4-FFF2-40B4-BE49-F238E27FC236}">
                <a16:creationId xmlns:a16="http://schemas.microsoft.com/office/drawing/2014/main" id="{DB8F3AD8-63A1-4AF4-820B-C91504D5D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2986088"/>
            <a:ext cx="46038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57" name="Rectangle 4242">
            <a:extLst>
              <a:ext uri="{FF2B5EF4-FFF2-40B4-BE49-F238E27FC236}">
                <a16:creationId xmlns:a16="http://schemas.microsoft.com/office/drawing/2014/main" id="{B085DC8D-A44E-4915-BC2E-CFE58C252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2986088"/>
            <a:ext cx="46038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58" name="Rectangle 4243">
            <a:extLst>
              <a:ext uri="{FF2B5EF4-FFF2-40B4-BE49-F238E27FC236}">
                <a16:creationId xmlns:a16="http://schemas.microsoft.com/office/drawing/2014/main" id="{6CA95312-DE6E-4192-8856-7920CC3E6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5475" y="2725738"/>
            <a:ext cx="44450" cy="4397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59" name="Rectangle 4244">
            <a:extLst>
              <a:ext uri="{FF2B5EF4-FFF2-40B4-BE49-F238E27FC236}">
                <a16:creationId xmlns:a16="http://schemas.microsoft.com/office/drawing/2014/main" id="{F84C24DD-2C2C-4EE7-8D38-9CDEA855A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5475" y="2725738"/>
            <a:ext cx="44450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960" name="Rectangle 2">
            <a:extLst>
              <a:ext uri="{FF2B5EF4-FFF2-40B4-BE49-F238E27FC236}">
                <a16:creationId xmlns:a16="http://schemas.microsoft.com/office/drawing/2014/main" id="{87E33682-D929-4526-AE32-E563926D7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392238"/>
            <a:ext cx="10588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Diameter</a:t>
            </a:r>
          </a:p>
        </p:txBody>
      </p:sp>
      <p:sp>
        <p:nvSpPr>
          <p:cNvPr id="19961" name="Rectangle 3">
            <a:extLst>
              <a:ext uri="{FF2B5EF4-FFF2-40B4-BE49-F238E27FC236}">
                <a16:creationId xmlns:a16="http://schemas.microsoft.com/office/drawing/2014/main" id="{82487F10-FB44-41AA-BE40-79E3EB2C4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4863" y="3211513"/>
            <a:ext cx="10906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Thickness</a:t>
            </a:r>
          </a:p>
        </p:txBody>
      </p:sp>
      <p:sp>
        <p:nvSpPr>
          <p:cNvPr id="19962" name="Line 4">
            <a:extLst>
              <a:ext uri="{FF2B5EF4-FFF2-40B4-BE49-F238E27FC236}">
                <a16:creationId xmlns:a16="http://schemas.microsoft.com/office/drawing/2014/main" id="{D37FD820-29CD-4F09-82A5-D2D523519A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3" name="Line 6">
            <a:extLst>
              <a:ext uri="{FF2B5EF4-FFF2-40B4-BE49-F238E27FC236}">
                <a16:creationId xmlns:a16="http://schemas.microsoft.com/office/drawing/2014/main" id="{B77EBF55-D8F3-43EE-B656-CC563D35CD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3925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4" name="Line 8">
            <a:extLst>
              <a:ext uri="{FF2B5EF4-FFF2-40B4-BE49-F238E27FC236}">
                <a16:creationId xmlns:a16="http://schemas.microsoft.com/office/drawing/2014/main" id="{41CDE6C0-5FF6-4894-8398-9599EB39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" y="4208463"/>
            <a:ext cx="565150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5" name="Line 11">
            <a:extLst>
              <a:ext uri="{FF2B5EF4-FFF2-40B4-BE49-F238E27FC236}">
                <a16:creationId xmlns:a16="http://schemas.microsoft.com/office/drawing/2014/main" id="{406AC3C6-3BEE-4824-8B8D-B43B7C94A5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238" y="4251325"/>
            <a:ext cx="1260475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6" name="Oval 35">
            <a:extLst>
              <a:ext uri="{FF2B5EF4-FFF2-40B4-BE49-F238E27FC236}">
                <a16:creationId xmlns:a16="http://schemas.microsoft.com/office/drawing/2014/main" id="{488AA721-FF29-42B6-9172-5B5D527CB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9967" name="Oval 36">
            <a:extLst>
              <a:ext uri="{FF2B5EF4-FFF2-40B4-BE49-F238E27FC236}">
                <a16:creationId xmlns:a16="http://schemas.microsoft.com/office/drawing/2014/main" id="{ED669963-9937-4803-B450-332C10754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9968" name="Oval 39">
            <a:extLst>
              <a:ext uri="{FF2B5EF4-FFF2-40B4-BE49-F238E27FC236}">
                <a16:creationId xmlns:a16="http://schemas.microsoft.com/office/drawing/2014/main" id="{5885DB7D-55E9-4B3D-A7A2-013274BD6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9969" name="Oval 40">
            <a:extLst>
              <a:ext uri="{FF2B5EF4-FFF2-40B4-BE49-F238E27FC236}">
                <a16:creationId xmlns:a16="http://schemas.microsoft.com/office/drawing/2014/main" id="{4DFE9383-07CD-41D7-9B3B-7F4CE6152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8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9970" name="Text Box 51">
            <a:extLst>
              <a:ext uri="{FF2B5EF4-FFF2-40B4-BE49-F238E27FC236}">
                <a16:creationId xmlns:a16="http://schemas.microsoft.com/office/drawing/2014/main" id="{C8421B03-6859-438D-8A3F-B19355D46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19971" name="Text Box 52">
            <a:extLst>
              <a:ext uri="{FF2B5EF4-FFF2-40B4-BE49-F238E27FC236}">
                <a16:creationId xmlns:a16="http://schemas.microsoft.com/office/drawing/2014/main" id="{415A6A59-EE14-48BD-9DCD-E1F65D675D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4033838"/>
            <a:ext cx="273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</a:t>
            </a:r>
          </a:p>
        </p:txBody>
      </p:sp>
      <p:sp>
        <p:nvSpPr>
          <p:cNvPr id="19972" name="Text Box 60">
            <a:extLst>
              <a:ext uri="{FF2B5EF4-FFF2-40B4-BE49-F238E27FC236}">
                <a16:creationId xmlns:a16="http://schemas.microsoft.com/office/drawing/2014/main" id="{B36BE6D6-0E11-4AC2-A751-3354FF251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</a:t>
            </a:r>
          </a:p>
        </p:txBody>
      </p:sp>
      <p:cxnSp>
        <p:nvCxnSpPr>
          <p:cNvPr id="2400" name="Straight Connector 2399">
            <a:extLst>
              <a:ext uri="{FF2B5EF4-FFF2-40B4-BE49-F238E27FC236}">
                <a16:creationId xmlns:a16="http://schemas.microsoft.com/office/drawing/2014/main" id="{BB81038D-5CC6-4A28-9C4C-6AA096137E8A}"/>
              </a:ext>
            </a:extLst>
          </p:cNvPr>
          <p:cNvCxnSpPr/>
          <p:nvPr/>
        </p:nvCxnSpPr>
        <p:spPr>
          <a:xfrm>
            <a:off x="2990850" y="838200"/>
            <a:ext cx="1981200" cy="533400"/>
          </a:xfrm>
          <a:prstGeom prst="line">
            <a:avLst/>
          </a:prstGeom>
          <a:ln w="4445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74" name="TextBox 2404">
            <a:extLst>
              <a:ext uri="{FF2B5EF4-FFF2-40B4-BE49-F238E27FC236}">
                <a16:creationId xmlns:a16="http://schemas.microsoft.com/office/drawing/2014/main" id="{F907AD36-A5AA-47B0-80BF-202B1A361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1981200"/>
            <a:ext cx="365760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We can try all possible pairs of features.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{Diameter, Thickness}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{Diameter, Weight}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{Diameter, Electrical Resistance}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{Thickness, Weight}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{Thickness, Electrical Resistance}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{Weight, Electrical Resistance}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This combination does not work very well.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Oval 3681">
            <a:extLst>
              <a:ext uri="{FF2B5EF4-FFF2-40B4-BE49-F238E27FC236}">
                <a16:creationId xmlns:a16="http://schemas.microsoft.com/office/drawing/2014/main" id="{818FB9C5-A1A7-47BC-B888-95865B645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7138" y="9159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483" name="Oval 3625">
            <a:extLst>
              <a:ext uri="{FF2B5EF4-FFF2-40B4-BE49-F238E27FC236}">
                <a16:creationId xmlns:a16="http://schemas.microsoft.com/office/drawing/2014/main" id="{23B348AC-8CF6-4221-8972-A203BC3F3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150" y="8270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484" name="Oval 3642">
            <a:extLst>
              <a:ext uri="{FF2B5EF4-FFF2-40B4-BE49-F238E27FC236}">
                <a16:creationId xmlns:a16="http://schemas.microsoft.com/office/drawing/2014/main" id="{6A548D8F-5831-484E-9D6D-7C5C6478B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8270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485" name="Oval 3701">
            <a:extLst>
              <a:ext uri="{FF2B5EF4-FFF2-40B4-BE49-F238E27FC236}">
                <a16:creationId xmlns:a16="http://schemas.microsoft.com/office/drawing/2014/main" id="{AFA3E64C-43AE-4356-BEFC-DAB4272BB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8810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486" name="Oval 3662">
            <a:extLst>
              <a:ext uri="{FF2B5EF4-FFF2-40B4-BE49-F238E27FC236}">
                <a16:creationId xmlns:a16="http://schemas.microsoft.com/office/drawing/2014/main" id="{49EF5BA6-C663-4580-B313-85EC74866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13" y="4937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487" name="Oval 3624">
            <a:extLst>
              <a:ext uri="{FF2B5EF4-FFF2-40B4-BE49-F238E27FC236}">
                <a16:creationId xmlns:a16="http://schemas.microsoft.com/office/drawing/2014/main" id="{8A09E11B-01FA-4A23-8C45-C4CF46B1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53816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488" name="Rectangle 3373">
            <a:extLst>
              <a:ext uri="{FF2B5EF4-FFF2-40B4-BE49-F238E27FC236}">
                <a16:creationId xmlns:a16="http://schemas.microsoft.com/office/drawing/2014/main" id="{5905D241-8A31-49DD-BE10-11256187A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1627188"/>
            <a:ext cx="904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489" name="Rectangle 3376">
            <a:extLst>
              <a:ext uri="{FF2B5EF4-FFF2-40B4-BE49-F238E27FC236}">
                <a16:creationId xmlns:a16="http://schemas.microsoft.com/office/drawing/2014/main" id="{166448F6-AA23-4215-8C6A-6CBDA6096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8238" y="17463"/>
            <a:ext cx="1854200" cy="1673225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490" name="Line 3377">
            <a:extLst>
              <a:ext uri="{FF2B5EF4-FFF2-40B4-BE49-F238E27FC236}">
                <a16:creationId xmlns:a16="http://schemas.microsoft.com/office/drawing/2014/main" id="{0584BCF5-BF7F-42B4-BB38-E2A7BF09DA8A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7463"/>
            <a:ext cx="18542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1" name="Line 3378">
            <a:extLst>
              <a:ext uri="{FF2B5EF4-FFF2-40B4-BE49-F238E27FC236}">
                <a16:creationId xmlns:a16="http://schemas.microsoft.com/office/drawing/2014/main" id="{4D8FBDD4-BE4B-4C6A-ABE5-18540C0D66C2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690688"/>
            <a:ext cx="18542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2" name="Line 3379">
            <a:extLst>
              <a:ext uri="{FF2B5EF4-FFF2-40B4-BE49-F238E27FC236}">
                <a16:creationId xmlns:a16="http://schemas.microsoft.com/office/drawing/2014/main" id="{0716B2CD-724D-4622-891C-8BA57E8615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24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3" name="Line 3380">
            <a:extLst>
              <a:ext uri="{FF2B5EF4-FFF2-40B4-BE49-F238E27FC236}">
                <a16:creationId xmlns:a16="http://schemas.microsoft.com/office/drawing/2014/main" id="{BFFBADD2-45FB-400B-871E-713439E2BD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82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4" name="Line 3381">
            <a:extLst>
              <a:ext uri="{FF2B5EF4-FFF2-40B4-BE49-F238E27FC236}">
                <a16:creationId xmlns:a16="http://schemas.microsoft.com/office/drawing/2014/main" id="{3BD735CB-6B91-4848-88FA-BBB34767F810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690688"/>
            <a:ext cx="18542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5" name="Line 3382">
            <a:extLst>
              <a:ext uri="{FF2B5EF4-FFF2-40B4-BE49-F238E27FC236}">
                <a16:creationId xmlns:a16="http://schemas.microsoft.com/office/drawing/2014/main" id="{68F2D63A-A4C2-49A7-B8DF-7BB4F2CF7B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82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6" name="Line 3383">
            <a:extLst>
              <a:ext uri="{FF2B5EF4-FFF2-40B4-BE49-F238E27FC236}">
                <a16:creationId xmlns:a16="http://schemas.microsoft.com/office/drawing/2014/main" id="{D3C1868C-5DDF-40FC-A633-63DAE8F399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11738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7" name="Line 3384">
            <a:extLst>
              <a:ext uri="{FF2B5EF4-FFF2-40B4-BE49-F238E27FC236}">
                <a16:creationId xmlns:a16="http://schemas.microsoft.com/office/drawing/2014/main" id="{03A03FCB-C3D3-452F-8E23-A3F37A5E3BCB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1738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8" name="Line 3385">
            <a:extLst>
              <a:ext uri="{FF2B5EF4-FFF2-40B4-BE49-F238E27FC236}">
                <a16:creationId xmlns:a16="http://schemas.microsoft.com/office/drawing/2014/main" id="{6365F283-8BF9-46A6-A08F-5412ABCDD1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87988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9" name="Line 3386">
            <a:extLst>
              <a:ext uri="{FF2B5EF4-FFF2-40B4-BE49-F238E27FC236}">
                <a16:creationId xmlns:a16="http://schemas.microsoft.com/office/drawing/2014/main" id="{F91A09E8-A80B-40D2-8EBB-C5C80F532B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7988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0" name="Line 3387">
            <a:extLst>
              <a:ext uri="{FF2B5EF4-FFF2-40B4-BE49-F238E27FC236}">
                <a16:creationId xmlns:a16="http://schemas.microsoft.com/office/drawing/2014/main" id="{DB7B9637-E58C-4D31-B621-D0AD3D5ED5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56300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1" name="Line 3388">
            <a:extLst>
              <a:ext uri="{FF2B5EF4-FFF2-40B4-BE49-F238E27FC236}">
                <a16:creationId xmlns:a16="http://schemas.microsoft.com/office/drawing/2014/main" id="{CF07CFB1-CBE3-4E5E-B04F-D2BCDF47BD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56300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2" name="Line 3389">
            <a:extLst>
              <a:ext uri="{FF2B5EF4-FFF2-40B4-BE49-F238E27FC236}">
                <a16:creationId xmlns:a16="http://schemas.microsoft.com/office/drawing/2014/main" id="{03C6B193-E677-4722-BF9B-BD7D20BF90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32550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3" name="Line 3390">
            <a:extLst>
              <a:ext uri="{FF2B5EF4-FFF2-40B4-BE49-F238E27FC236}">
                <a16:creationId xmlns:a16="http://schemas.microsoft.com/office/drawing/2014/main" id="{19D076A3-7586-418D-A984-6A0CD6196B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2550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4" name="Line 3391">
            <a:extLst>
              <a:ext uri="{FF2B5EF4-FFF2-40B4-BE49-F238E27FC236}">
                <a16:creationId xmlns:a16="http://schemas.microsoft.com/office/drawing/2014/main" id="{B5A68FC8-CD38-4201-88A6-1ED7CE26A74F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4652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5" name="Line 3392">
            <a:extLst>
              <a:ext uri="{FF2B5EF4-FFF2-40B4-BE49-F238E27FC236}">
                <a16:creationId xmlns:a16="http://schemas.microsoft.com/office/drawing/2014/main" id="{9C78C688-BC3B-43E9-B049-2DA913735A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1465263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6" name="Line 3393">
            <a:extLst>
              <a:ext uri="{FF2B5EF4-FFF2-40B4-BE49-F238E27FC236}">
                <a16:creationId xmlns:a16="http://schemas.microsoft.com/office/drawing/2014/main" id="{76664B30-277E-4877-8237-2612B3E8A6F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1414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7" name="Line 3394">
            <a:extLst>
              <a:ext uri="{FF2B5EF4-FFF2-40B4-BE49-F238E27FC236}">
                <a16:creationId xmlns:a16="http://schemas.microsoft.com/office/drawing/2014/main" id="{D0FEED3C-ECF8-4D5C-AA4A-457EEEBECA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1141413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8" name="Line 3395">
            <a:extLst>
              <a:ext uri="{FF2B5EF4-FFF2-40B4-BE49-F238E27FC236}">
                <a16:creationId xmlns:a16="http://schemas.microsoft.com/office/drawing/2014/main" id="{F03D3D04-6F77-45B7-A6FF-8F34D7947252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8080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9" name="Line 3396">
            <a:extLst>
              <a:ext uri="{FF2B5EF4-FFF2-40B4-BE49-F238E27FC236}">
                <a16:creationId xmlns:a16="http://schemas.microsoft.com/office/drawing/2014/main" id="{B1A754E5-93A8-4CA5-A386-88DB5A9428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80803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0" name="Line 3397">
            <a:extLst>
              <a:ext uri="{FF2B5EF4-FFF2-40B4-BE49-F238E27FC236}">
                <a16:creationId xmlns:a16="http://schemas.microsoft.com/office/drawing/2014/main" id="{527201F4-F306-46E7-95A4-6C246238F4C3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4841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1" name="Line 3398">
            <a:extLst>
              <a:ext uri="{FF2B5EF4-FFF2-40B4-BE49-F238E27FC236}">
                <a16:creationId xmlns:a16="http://schemas.microsoft.com/office/drawing/2014/main" id="{322C6157-997E-4379-8268-DF73730359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48418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2" name="Line 3399">
            <a:extLst>
              <a:ext uri="{FF2B5EF4-FFF2-40B4-BE49-F238E27FC236}">
                <a16:creationId xmlns:a16="http://schemas.microsoft.com/office/drawing/2014/main" id="{10C4C4E9-9F87-43BA-8EF7-43C7D902C9DD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603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3" name="Line 3400">
            <a:extLst>
              <a:ext uri="{FF2B5EF4-FFF2-40B4-BE49-F238E27FC236}">
                <a16:creationId xmlns:a16="http://schemas.microsoft.com/office/drawing/2014/main" id="{C2C25EB8-34D0-4DA1-94B9-B0BB5BF150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16033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4" name="Line 3401">
            <a:extLst>
              <a:ext uri="{FF2B5EF4-FFF2-40B4-BE49-F238E27FC236}">
                <a16:creationId xmlns:a16="http://schemas.microsoft.com/office/drawing/2014/main" id="{235A8DD8-8547-4D58-A9AB-9891324CA6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7463"/>
            <a:ext cx="18542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5" name="Line 3402">
            <a:extLst>
              <a:ext uri="{FF2B5EF4-FFF2-40B4-BE49-F238E27FC236}">
                <a16:creationId xmlns:a16="http://schemas.microsoft.com/office/drawing/2014/main" id="{DC717081-2E66-4D6D-BD48-482A993CC7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690688"/>
            <a:ext cx="18542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6" name="Line 3403">
            <a:extLst>
              <a:ext uri="{FF2B5EF4-FFF2-40B4-BE49-F238E27FC236}">
                <a16:creationId xmlns:a16="http://schemas.microsoft.com/office/drawing/2014/main" id="{D447122B-0C2C-4CC1-89BF-8E67EE086D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24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7" name="Line 3404">
            <a:extLst>
              <a:ext uri="{FF2B5EF4-FFF2-40B4-BE49-F238E27FC236}">
                <a16:creationId xmlns:a16="http://schemas.microsoft.com/office/drawing/2014/main" id="{1B6877A4-820D-41A7-8B39-D4B5BBE43D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82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8" name="Line 3405">
            <a:extLst>
              <a:ext uri="{FF2B5EF4-FFF2-40B4-BE49-F238E27FC236}">
                <a16:creationId xmlns:a16="http://schemas.microsoft.com/office/drawing/2014/main" id="{7B0D2C33-E979-46A0-A0B8-FBBADA240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5326063" y="13477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" name="Line 3406">
            <a:extLst>
              <a:ext uri="{FF2B5EF4-FFF2-40B4-BE49-F238E27FC236}">
                <a16:creationId xmlns:a16="http://schemas.microsoft.com/office/drawing/2014/main" id="{E86D9B53-5066-4D58-A41D-B23B83BF43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26063" y="13477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" name="Line 3407">
            <a:extLst>
              <a:ext uri="{FF2B5EF4-FFF2-40B4-BE49-F238E27FC236}">
                <a16:creationId xmlns:a16="http://schemas.microsoft.com/office/drawing/2014/main" id="{8E34E30B-CA6C-4E02-B3F7-CCE109191EF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8838" y="2413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" name="Line 3408">
            <a:extLst>
              <a:ext uri="{FF2B5EF4-FFF2-40B4-BE49-F238E27FC236}">
                <a16:creationId xmlns:a16="http://schemas.microsoft.com/office/drawing/2014/main" id="{137ACA8C-747B-49EA-8C8B-1951E7F5AC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8838" y="2413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" name="Line 3409">
            <a:extLst>
              <a:ext uri="{FF2B5EF4-FFF2-40B4-BE49-F238E27FC236}">
                <a16:creationId xmlns:a16="http://schemas.microsoft.com/office/drawing/2014/main" id="{20ABE41B-1F69-47AF-B218-4B5EF20613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7988" y="817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" name="Line 3410">
            <a:extLst>
              <a:ext uri="{FF2B5EF4-FFF2-40B4-BE49-F238E27FC236}">
                <a16:creationId xmlns:a16="http://schemas.microsoft.com/office/drawing/2014/main" id="{110CC46B-AAD7-4B7B-89A1-3EA6CE74AC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817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" name="Line 3411">
            <a:extLst>
              <a:ext uri="{FF2B5EF4-FFF2-40B4-BE49-F238E27FC236}">
                <a16:creationId xmlns:a16="http://schemas.microsoft.com/office/drawing/2014/main" id="{259BE8D7-0F6C-455B-A2A3-E2A455BE3B64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1975" y="2333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" name="Line 3412">
            <a:extLst>
              <a:ext uri="{FF2B5EF4-FFF2-40B4-BE49-F238E27FC236}">
                <a16:creationId xmlns:a16="http://schemas.microsoft.com/office/drawing/2014/main" id="{5D9D9709-C85A-4827-9AD8-CFFB0E7139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1975" y="2333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" name="Line 3413">
            <a:extLst>
              <a:ext uri="{FF2B5EF4-FFF2-40B4-BE49-F238E27FC236}">
                <a16:creationId xmlns:a16="http://schemas.microsoft.com/office/drawing/2014/main" id="{BF267D86-0944-4BF0-B00E-FB5A6E6E1D0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8000" y="8810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" name="Line 3414">
            <a:extLst>
              <a:ext uri="{FF2B5EF4-FFF2-40B4-BE49-F238E27FC236}">
                <a16:creationId xmlns:a16="http://schemas.microsoft.com/office/drawing/2014/main" id="{91D6E7E8-2CCE-4F49-AD87-558CE1CC7C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8000" y="8810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" name="Line 3415">
            <a:extLst>
              <a:ext uri="{FF2B5EF4-FFF2-40B4-BE49-F238E27FC236}">
                <a16:creationId xmlns:a16="http://schemas.microsoft.com/office/drawing/2014/main" id="{76E0DBB6-EDBB-4287-8E5E-4CA176D4C43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450" y="6191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" name="Line 3416">
            <a:extLst>
              <a:ext uri="{FF2B5EF4-FFF2-40B4-BE49-F238E27FC236}">
                <a16:creationId xmlns:a16="http://schemas.microsoft.com/office/drawing/2014/main" id="{26B28ADF-7870-4CBA-9702-239850C600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32450" y="6191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" name="Line 3417">
            <a:extLst>
              <a:ext uri="{FF2B5EF4-FFF2-40B4-BE49-F238E27FC236}">
                <a16:creationId xmlns:a16="http://schemas.microsoft.com/office/drawing/2014/main" id="{7556CACB-B7AE-414E-B318-12049ED762F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75338" y="4492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" name="Line 3418">
            <a:extLst>
              <a:ext uri="{FF2B5EF4-FFF2-40B4-BE49-F238E27FC236}">
                <a16:creationId xmlns:a16="http://schemas.microsoft.com/office/drawing/2014/main" id="{4ACA1B5C-7EA5-4B94-AD9F-75EBEC08A8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75338" y="4492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" name="Line 3419">
            <a:extLst>
              <a:ext uri="{FF2B5EF4-FFF2-40B4-BE49-F238E27FC236}">
                <a16:creationId xmlns:a16="http://schemas.microsoft.com/office/drawing/2014/main" id="{4E667EC7-49C9-4B87-8F47-E156E8725B56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8963" y="55721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" name="Line 3420">
            <a:extLst>
              <a:ext uri="{FF2B5EF4-FFF2-40B4-BE49-F238E27FC236}">
                <a16:creationId xmlns:a16="http://schemas.microsoft.com/office/drawing/2014/main" id="{E04E6E2B-D0A7-491D-A590-47C2AE53E5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68963" y="55721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" name="Line 3421">
            <a:extLst>
              <a:ext uri="{FF2B5EF4-FFF2-40B4-BE49-F238E27FC236}">
                <a16:creationId xmlns:a16="http://schemas.microsoft.com/office/drawing/2014/main" id="{87009CCC-7BF2-4C7F-A24D-C1A61B29246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1838" y="1195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" name="Line 3423">
            <a:extLst>
              <a:ext uri="{FF2B5EF4-FFF2-40B4-BE49-F238E27FC236}">
                <a16:creationId xmlns:a16="http://schemas.microsoft.com/office/drawing/2014/main" id="{7A1B487A-7F46-4EA6-9900-6CD0508857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11838" y="1195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" name="Line 3424">
            <a:extLst>
              <a:ext uri="{FF2B5EF4-FFF2-40B4-BE49-F238E27FC236}">
                <a16:creationId xmlns:a16="http://schemas.microsoft.com/office/drawing/2014/main" id="{1977425E-0470-45F5-B96F-EA61984441BB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6775" y="7096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7" name="Line 3425">
            <a:extLst>
              <a:ext uri="{FF2B5EF4-FFF2-40B4-BE49-F238E27FC236}">
                <a16:creationId xmlns:a16="http://schemas.microsoft.com/office/drawing/2014/main" id="{284367D0-520C-481E-B926-ACF1108061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6775" y="7096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8" name="Line 3426">
            <a:extLst>
              <a:ext uri="{FF2B5EF4-FFF2-40B4-BE49-F238E27FC236}">
                <a16:creationId xmlns:a16="http://schemas.microsoft.com/office/drawing/2014/main" id="{B6F0EC53-9ABF-4F04-8C1B-4F95898E0C40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2575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9" name="Line 3427">
            <a:extLst>
              <a:ext uri="{FF2B5EF4-FFF2-40B4-BE49-F238E27FC236}">
                <a16:creationId xmlns:a16="http://schemas.microsoft.com/office/drawing/2014/main" id="{AE87239A-7079-41BC-8BFC-8DE4CA6033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62575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0" name="Line 3428">
            <a:extLst>
              <a:ext uri="{FF2B5EF4-FFF2-40B4-BE49-F238E27FC236}">
                <a16:creationId xmlns:a16="http://schemas.microsoft.com/office/drawing/2014/main" id="{CEEA5F9F-5CE9-4A0B-9039-D6D3D18F7C6C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1838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1" name="Line 3429">
            <a:extLst>
              <a:ext uri="{FF2B5EF4-FFF2-40B4-BE49-F238E27FC236}">
                <a16:creationId xmlns:a16="http://schemas.microsoft.com/office/drawing/2014/main" id="{24AC16F9-DE9F-40BA-8640-D2B6F0D244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11838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2" name="Line 3430">
            <a:extLst>
              <a:ext uri="{FF2B5EF4-FFF2-40B4-BE49-F238E27FC236}">
                <a16:creationId xmlns:a16="http://schemas.microsoft.com/office/drawing/2014/main" id="{525AD7F1-78A0-44CD-90FD-F06BCE9A11D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3" name="Line 3431">
            <a:extLst>
              <a:ext uri="{FF2B5EF4-FFF2-40B4-BE49-F238E27FC236}">
                <a16:creationId xmlns:a16="http://schemas.microsoft.com/office/drawing/2014/main" id="{4EEBFB28-2F96-40B3-A735-5BB71EFD01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51488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4" name="Line 3432">
            <a:extLst>
              <a:ext uri="{FF2B5EF4-FFF2-40B4-BE49-F238E27FC236}">
                <a16:creationId xmlns:a16="http://schemas.microsoft.com/office/drawing/2014/main" id="{02CD7FBE-0348-4294-BEE2-BEE0CB79E0E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0400" y="4937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5" name="Line 3433">
            <a:extLst>
              <a:ext uri="{FF2B5EF4-FFF2-40B4-BE49-F238E27FC236}">
                <a16:creationId xmlns:a16="http://schemas.microsoft.com/office/drawing/2014/main" id="{E9D13996-B528-426C-8D8B-8C0D63020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4937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6" name="Line 3434">
            <a:extLst>
              <a:ext uri="{FF2B5EF4-FFF2-40B4-BE49-F238E27FC236}">
                <a16:creationId xmlns:a16="http://schemas.microsoft.com/office/drawing/2014/main" id="{712E1805-489D-4344-B2D8-AE9F3F176BA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3413" y="4127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7" name="Line 3435">
            <a:extLst>
              <a:ext uri="{FF2B5EF4-FFF2-40B4-BE49-F238E27FC236}">
                <a16:creationId xmlns:a16="http://schemas.microsoft.com/office/drawing/2014/main" id="{291B7AC3-6ED1-4AAB-BBC3-78A1FDD72B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13413" y="4127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8" name="Line 3436">
            <a:extLst>
              <a:ext uri="{FF2B5EF4-FFF2-40B4-BE49-F238E27FC236}">
                <a16:creationId xmlns:a16="http://schemas.microsoft.com/office/drawing/2014/main" id="{DA98B1FC-C93E-4F85-BF26-05C4E64AA38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8950" y="12049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9" name="Line 3437">
            <a:extLst>
              <a:ext uri="{FF2B5EF4-FFF2-40B4-BE49-F238E27FC236}">
                <a16:creationId xmlns:a16="http://schemas.microsoft.com/office/drawing/2014/main" id="{243131F9-4A1B-4C93-BFFC-F4E2A8FDBA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8950" y="12049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0" name="Line 3438">
            <a:extLst>
              <a:ext uri="{FF2B5EF4-FFF2-40B4-BE49-F238E27FC236}">
                <a16:creationId xmlns:a16="http://schemas.microsoft.com/office/drawing/2014/main" id="{274D7044-17A9-41C8-8689-B1715F47C2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9438" y="5111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1" name="Line 3439">
            <a:extLst>
              <a:ext uri="{FF2B5EF4-FFF2-40B4-BE49-F238E27FC236}">
                <a16:creationId xmlns:a16="http://schemas.microsoft.com/office/drawing/2014/main" id="{2569F82C-8F6B-48A6-8191-E90D6E8E3D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9438" y="5111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2" name="Line 3440">
            <a:extLst>
              <a:ext uri="{FF2B5EF4-FFF2-40B4-BE49-F238E27FC236}">
                <a16:creationId xmlns:a16="http://schemas.microsoft.com/office/drawing/2014/main" id="{BAF55BEE-3FB4-42B6-A557-306D43F06CDA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3143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3" name="Line 3441">
            <a:extLst>
              <a:ext uri="{FF2B5EF4-FFF2-40B4-BE49-F238E27FC236}">
                <a16:creationId xmlns:a16="http://schemas.microsoft.com/office/drawing/2014/main" id="{A1D83DB5-C738-4EFB-AC4C-EAA4E18C28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3143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4" name="Line 3442">
            <a:extLst>
              <a:ext uri="{FF2B5EF4-FFF2-40B4-BE49-F238E27FC236}">
                <a16:creationId xmlns:a16="http://schemas.microsoft.com/office/drawing/2014/main" id="{B1858610-4EDC-4617-907A-A20D3941B00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3063" y="7810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5" name="Line 3443">
            <a:extLst>
              <a:ext uri="{FF2B5EF4-FFF2-40B4-BE49-F238E27FC236}">
                <a16:creationId xmlns:a16="http://schemas.microsoft.com/office/drawing/2014/main" id="{735D14D9-EC94-4C99-8FDD-ED35604D58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53063" y="7810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6" name="Line 3444">
            <a:extLst>
              <a:ext uri="{FF2B5EF4-FFF2-40B4-BE49-F238E27FC236}">
                <a16:creationId xmlns:a16="http://schemas.microsoft.com/office/drawing/2014/main" id="{1EF30B28-193A-4C01-89FF-1B5AA5E5FAF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1975" y="2682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7" name="Line 3445">
            <a:extLst>
              <a:ext uri="{FF2B5EF4-FFF2-40B4-BE49-F238E27FC236}">
                <a16:creationId xmlns:a16="http://schemas.microsoft.com/office/drawing/2014/main" id="{4DAA8BDB-21D4-4EF3-A6FB-71F0040BA6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1975" y="2682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8" name="Line 3446">
            <a:extLst>
              <a:ext uri="{FF2B5EF4-FFF2-40B4-BE49-F238E27FC236}">
                <a16:creationId xmlns:a16="http://schemas.microsoft.com/office/drawing/2014/main" id="{EF137422-52EC-4FF7-9795-F701D651926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3288" y="6826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9" name="Line 3447">
            <a:extLst>
              <a:ext uri="{FF2B5EF4-FFF2-40B4-BE49-F238E27FC236}">
                <a16:creationId xmlns:a16="http://schemas.microsoft.com/office/drawing/2014/main" id="{6A90678A-37BE-4110-A80A-167EAAE9EE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3288" y="6826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0" name="Line 3448">
            <a:extLst>
              <a:ext uri="{FF2B5EF4-FFF2-40B4-BE49-F238E27FC236}">
                <a16:creationId xmlns:a16="http://schemas.microsoft.com/office/drawing/2014/main" id="{F5BA86A6-C0AF-4C48-A97F-7C383AF99C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8600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1" name="Line 3449">
            <a:extLst>
              <a:ext uri="{FF2B5EF4-FFF2-40B4-BE49-F238E27FC236}">
                <a16:creationId xmlns:a16="http://schemas.microsoft.com/office/drawing/2014/main" id="{69105C42-3C7E-4948-95FA-FE6F7456BB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08600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2" name="Line 3450">
            <a:extLst>
              <a:ext uri="{FF2B5EF4-FFF2-40B4-BE49-F238E27FC236}">
                <a16:creationId xmlns:a16="http://schemas.microsoft.com/office/drawing/2014/main" id="{DD56D1EC-121E-422B-8315-6078E837944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9788" y="11318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3" name="Line 3451">
            <a:extLst>
              <a:ext uri="{FF2B5EF4-FFF2-40B4-BE49-F238E27FC236}">
                <a16:creationId xmlns:a16="http://schemas.microsoft.com/office/drawing/2014/main" id="{AF276E7E-2068-4305-94B3-5C9B855B9E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19788" y="11318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4" name="Line 3452">
            <a:extLst>
              <a:ext uri="{FF2B5EF4-FFF2-40B4-BE49-F238E27FC236}">
                <a16:creationId xmlns:a16="http://schemas.microsoft.com/office/drawing/2014/main" id="{EA4B109F-CA37-4FD3-AA8A-679D5E3EF9F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5" y="5842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5" name="Line 3453">
            <a:extLst>
              <a:ext uri="{FF2B5EF4-FFF2-40B4-BE49-F238E27FC236}">
                <a16:creationId xmlns:a16="http://schemas.microsoft.com/office/drawing/2014/main" id="{1FC50911-E77D-4762-898D-7B84E73D3C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0875" y="5842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6" name="Line 3454">
            <a:extLst>
              <a:ext uri="{FF2B5EF4-FFF2-40B4-BE49-F238E27FC236}">
                <a16:creationId xmlns:a16="http://schemas.microsoft.com/office/drawing/2014/main" id="{478D4401-26CC-4FAE-856E-5D56E39370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3888" y="5381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7" name="Line 3455">
            <a:extLst>
              <a:ext uri="{FF2B5EF4-FFF2-40B4-BE49-F238E27FC236}">
                <a16:creationId xmlns:a16="http://schemas.microsoft.com/office/drawing/2014/main" id="{41F3FAAD-8998-4E11-9344-93DEC4355E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03888" y="5381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8" name="Line 3456">
            <a:extLst>
              <a:ext uri="{FF2B5EF4-FFF2-40B4-BE49-F238E27FC236}">
                <a16:creationId xmlns:a16="http://schemas.microsoft.com/office/drawing/2014/main" id="{9F87DE2D-E955-4ED7-AC16-9A8AF41BAC0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3952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9" name="Line 3457">
            <a:extLst>
              <a:ext uri="{FF2B5EF4-FFF2-40B4-BE49-F238E27FC236}">
                <a16:creationId xmlns:a16="http://schemas.microsoft.com/office/drawing/2014/main" id="{54471040-9294-4752-86E3-A90C7D06B7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3952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0" name="Line 3458">
            <a:extLst>
              <a:ext uri="{FF2B5EF4-FFF2-40B4-BE49-F238E27FC236}">
                <a16:creationId xmlns:a16="http://schemas.microsoft.com/office/drawing/2014/main" id="{1C2AD961-4172-41BA-B5E2-355001FB261B}"/>
              </a:ext>
            </a:extLst>
          </p:cNvPr>
          <p:cNvSpPr>
            <a:spLocks noChangeShapeType="1"/>
          </p:cNvSpPr>
          <p:nvPr/>
        </p:nvSpPr>
        <p:spPr bwMode="auto">
          <a:xfrm>
            <a:off x="5973763" y="4572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1" name="Line 3459">
            <a:extLst>
              <a:ext uri="{FF2B5EF4-FFF2-40B4-BE49-F238E27FC236}">
                <a16:creationId xmlns:a16="http://schemas.microsoft.com/office/drawing/2014/main" id="{3B864CA6-C9D6-437E-9847-E53EEA5B8F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3763" y="4572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2" name="Line 3460">
            <a:extLst>
              <a:ext uri="{FF2B5EF4-FFF2-40B4-BE49-F238E27FC236}">
                <a16:creationId xmlns:a16="http://schemas.microsoft.com/office/drawing/2014/main" id="{0AD6D4C0-A5B5-491B-BAA8-A49A6527928E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1838" y="10509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3" name="Line 3461">
            <a:extLst>
              <a:ext uri="{FF2B5EF4-FFF2-40B4-BE49-F238E27FC236}">
                <a16:creationId xmlns:a16="http://schemas.microsoft.com/office/drawing/2014/main" id="{9E2EF2BD-9665-4B64-BF83-094BDFE8CE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11838" y="10509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4" name="Line 3462">
            <a:extLst>
              <a:ext uri="{FF2B5EF4-FFF2-40B4-BE49-F238E27FC236}">
                <a16:creationId xmlns:a16="http://schemas.microsoft.com/office/drawing/2014/main" id="{C92BE8BD-75F3-43B9-A2DB-6549A1D946A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6651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5" name="Line 3463">
            <a:extLst>
              <a:ext uri="{FF2B5EF4-FFF2-40B4-BE49-F238E27FC236}">
                <a16:creationId xmlns:a16="http://schemas.microsoft.com/office/drawing/2014/main" id="{71F30D14-D6D8-4D6E-8D26-80529D942F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6651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6" name="Line 3464">
            <a:extLst>
              <a:ext uri="{FF2B5EF4-FFF2-40B4-BE49-F238E27FC236}">
                <a16:creationId xmlns:a16="http://schemas.microsoft.com/office/drawing/2014/main" id="{77E3AFDD-5109-4AFC-8257-145CDAE56AB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0888" y="1042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7" name="Line 3465">
            <a:extLst>
              <a:ext uri="{FF2B5EF4-FFF2-40B4-BE49-F238E27FC236}">
                <a16:creationId xmlns:a16="http://schemas.microsoft.com/office/drawing/2014/main" id="{9164FA53-3D52-4455-9A69-053C0B63C8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30888" y="1042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8" name="Line 3466">
            <a:extLst>
              <a:ext uri="{FF2B5EF4-FFF2-40B4-BE49-F238E27FC236}">
                <a16:creationId xmlns:a16="http://schemas.microsoft.com/office/drawing/2014/main" id="{F27E77CB-151D-46EE-995C-FDFDFBCEF82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3888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9" name="Line 3467">
            <a:extLst>
              <a:ext uri="{FF2B5EF4-FFF2-40B4-BE49-F238E27FC236}">
                <a16:creationId xmlns:a16="http://schemas.microsoft.com/office/drawing/2014/main" id="{A5D7397F-E0C6-4430-B678-A944A8C886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03888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0" name="Line 3468">
            <a:extLst>
              <a:ext uri="{FF2B5EF4-FFF2-40B4-BE49-F238E27FC236}">
                <a16:creationId xmlns:a16="http://schemas.microsoft.com/office/drawing/2014/main" id="{8B2497AD-A50D-4B8E-8BEF-9FE929BEEE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695950" y="1231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1" name="Line 3469">
            <a:extLst>
              <a:ext uri="{FF2B5EF4-FFF2-40B4-BE49-F238E27FC236}">
                <a16:creationId xmlns:a16="http://schemas.microsoft.com/office/drawing/2014/main" id="{05EA05D4-D3CB-4EE9-9DBA-8DF178492D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95950" y="1231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2" name="Line 3470">
            <a:extLst>
              <a:ext uri="{FF2B5EF4-FFF2-40B4-BE49-F238E27FC236}">
                <a16:creationId xmlns:a16="http://schemas.microsoft.com/office/drawing/2014/main" id="{EB976EF1-34C9-4B19-A063-A86EA55E060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9788" y="989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" name="Line 3471">
            <a:extLst>
              <a:ext uri="{FF2B5EF4-FFF2-40B4-BE49-F238E27FC236}">
                <a16:creationId xmlns:a16="http://schemas.microsoft.com/office/drawing/2014/main" id="{C0C14F6B-07AA-4149-9A1F-4B453FE588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19788" y="989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" name="Line 3472">
            <a:extLst>
              <a:ext uri="{FF2B5EF4-FFF2-40B4-BE49-F238E27FC236}">
                <a16:creationId xmlns:a16="http://schemas.microsoft.com/office/drawing/2014/main" id="{071CD043-DFC5-42C3-BAD8-7BE2857B9E8E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3900" y="8890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" name="Line 3473">
            <a:extLst>
              <a:ext uri="{FF2B5EF4-FFF2-40B4-BE49-F238E27FC236}">
                <a16:creationId xmlns:a16="http://schemas.microsoft.com/office/drawing/2014/main" id="{F35DFF3B-7C4F-495F-9EBC-D5F94A911F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03900" y="8890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6" name="Line 3474">
            <a:extLst>
              <a:ext uri="{FF2B5EF4-FFF2-40B4-BE49-F238E27FC236}">
                <a16:creationId xmlns:a16="http://schemas.microsoft.com/office/drawing/2014/main" id="{F1208D63-4D89-4475-B012-0BF3D9CCF04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7038" y="4492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7" name="Line 3475">
            <a:extLst>
              <a:ext uri="{FF2B5EF4-FFF2-40B4-BE49-F238E27FC236}">
                <a16:creationId xmlns:a16="http://schemas.microsoft.com/office/drawing/2014/main" id="{CA28FFBE-F498-4EA5-A2FB-B840D438D4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7038" y="4492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8" name="Line 3476">
            <a:extLst>
              <a:ext uri="{FF2B5EF4-FFF2-40B4-BE49-F238E27FC236}">
                <a16:creationId xmlns:a16="http://schemas.microsoft.com/office/drawing/2014/main" id="{60CF106A-F18E-4B25-933A-E12DE8D886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22938" y="2682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9" name="Line 3477">
            <a:extLst>
              <a:ext uri="{FF2B5EF4-FFF2-40B4-BE49-F238E27FC236}">
                <a16:creationId xmlns:a16="http://schemas.microsoft.com/office/drawing/2014/main" id="{912ABE3E-3958-4377-9C34-7F8E807601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22938" y="2682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0" name="Line 3478">
            <a:extLst>
              <a:ext uri="{FF2B5EF4-FFF2-40B4-BE49-F238E27FC236}">
                <a16:creationId xmlns:a16="http://schemas.microsoft.com/office/drawing/2014/main" id="{519D070E-32FB-47E6-B167-075A28739524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12493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1" name="Line 3479">
            <a:extLst>
              <a:ext uri="{FF2B5EF4-FFF2-40B4-BE49-F238E27FC236}">
                <a16:creationId xmlns:a16="http://schemas.microsoft.com/office/drawing/2014/main" id="{6D354EC7-AB3F-4054-B18F-1019694311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12493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2" name="Line 3480">
            <a:extLst>
              <a:ext uri="{FF2B5EF4-FFF2-40B4-BE49-F238E27FC236}">
                <a16:creationId xmlns:a16="http://schemas.microsoft.com/office/drawing/2014/main" id="{18AF07A7-DA54-4D5C-A0C7-61B946A71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4500" y="10509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3" name="Line 3481">
            <a:extLst>
              <a:ext uri="{FF2B5EF4-FFF2-40B4-BE49-F238E27FC236}">
                <a16:creationId xmlns:a16="http://schemas.microsoft.com/office/drawing/2014/main" id="{232C0E9E-9D78-4502-85AE-877D05F22E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24500" y="10509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4" name="Line 3482">
            <a:extLst>
              <a:ext uri="{FF2B5EF4-FFF2-40B4-BE49-F238E27FC236}">
                <a16:creationId xmlns:a16="http://schemas.microsoft.com/office/drawing/2014/main" id="{A4413C2F-FC0B-4398-8CC6-C5623C791B2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8838" y="6461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5" name="Line 3483">
            <a:extLst>
              <a:ext uri="{FF2B5EF4-FFF2-40B4-BE49-F238E27FC236}">
                <a16:creationId xmlns:a16="http://schemas.microsoft.com/office/drawing/2014/main" id="{52D43BC8-9D1B-4F65-A9A9-38710F5603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8838" y="6461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6" name="Line 3484">
            <a:extLst>
              <a:ext uri="{FF2B5EF4-FFF2-40B4-BE49-F238E27FC236}">
                <a16:creationId xmlns:a16="http://schemas.microsoft.com/office/drawing/2014/main" id="{F7C34E3A-325E-4300-98C0-EBBDD58C366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4500" y="6731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7" name="Line 3485">
            <a:extLst>
              <a:ext uri="{FF2B5EF4-FFF2-40B4-BE49-F238E27FC236}">
                <a16:creationId xmlns:a16="http://schemas.microsoft.com/office/drawing/2014/main" id="{08419B56-3EB8-4CD6-9BC7-45490ECCC7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24500" y="6731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8" name="Line 3486">
            <a:extLst>
              <a:ext uri="{FF2B5EF4-FFF2-40B4-BE49-F238E27FC236}">
                <a16:creationId xmlns:a16="http://schemas.microsoft.com/office/drawing/2014/main" id="{ECFB709F-FBE0-41CC-991B-D35B5D1C6A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4725" y="15906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9" name="Line 3487">
            <a:extLst>
              <a:ext uri="{FF2B5EF4-FFF2-40B4-BE49-F238E27FC236}">
                <a16:creationId xmlns:a16="http://schemas.microsoft.com/office/drawing/2014/main" id="{F6282EC6-52C1-467E-B39F-93C0588EC8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54725" y="15906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0" name="Line 3488">
            <a:extLst>
              <a:ext uri="{FF2B5EF4-FFF2-40B4-BE49-F238E27FC236}">
                <a16:creationId xmlns:a16="http://schemas.microsoft.com/office/drawing/2014/main" id="{4EF5B987-EFE3-47DF-BDA9-BCCA186C4C5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9913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1" name="Line 3489">
            <a:extLst>
              <a:ext uri="{FF2B5EF4-FFF2-40B4-BE49-F238E27FC236}">
                <a16:creationId xmlns:a16="http://schemas.microsoft.com/office/drawing/2014/main" id="{DEF18CD0-491D-4410-B47B-88E6E96C70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9913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2" name="Line 3490">
            <a:extLst>
              <a:ext uri="{FF2B5EF4-FFF2-40B4-BE49-F238E27FC236}">
                <a16:creationId xmlns:a16="http://schemas.microsoft.com/office/drawing/2014/main" id="{5157E2D1-07B4-48AA-9486-5A8AED7DE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2325" y="601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3" name="Line 3491">
            <a:extLst>
              <a:ext uri="{FF2B5EF4-FFF2-40B4-BE49-F238E27FC236}">
                <a16:creationId xmlns:a16="http://schemas.microsoft.com/office/drawing/2014/main" id="{947C2C7C-2E15-41F4-ADC0-8C8438BB50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02325" y="601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4" name="Line 3492">
            <a:extLst>
              <a:ext uri="{FF2B5EF4-FFF2-40B4-BE49-F238E27FC236}">
                <a16:creationId xmlns:a16="http://schemas.microsoft.com/office/drawing/2014/main" id="{AA6070BB-4D0C-46E8-A314-6918B298EC3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8963" y="85407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5" name="Line 3493">
            <a:extLst>
              <a:ext uri="{FF2B5EF4-FFF2-40B4-BE49-F238E27FC236}">
                <a16:creationId xmlns:a16="http://schemas.microsoft.com/office/drawing/2014/main" id="{D5406173-C7EB-4146-B8E9-67988C3075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68963" y="85407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6" name="Line 3494">
            <a:extLst>
              <a:ext uri="{FF2B5EF4-FFF2-40B4-BE49-F238E27FC236}">
                <a16:creationId xmlns:a16="http://schemas.microsoft.com/office/drawing/2014/main" id="{DC6C9B89-0D5A-4091-AAD0-B135DCE0AC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2800" y="4492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7" name="Line 3495">
            <a:extLst>
              <a:ext uri="{FF2B5EF4-FFF2-40B4-BE49-F238E27FC236}">
                <a16:creationId xmlns:a16="http://schemas.microsoft.com/office/drawing/2014/main" id="{26A7CFD3-DA0D-4DCE-B086-0BD7254B91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92800" y="4492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8" name="Line 3496">
            <a:extLst>
              <a:ext uri="{FF2B5EF4-FFF2-40B4-BE49-F238E27FC236}">
                <a16:creationId xmlns:a16="http://schemas.microsoft.com/office/drawing/2014/main" id="{9D693575-FEFA-4A57-B23B-3303D57FD13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57863" y="6651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9" name="Line 3497">
            <a:extLst>
              <a:ext uri="{FF2B5EF4-FFF2-40B4-BE49-F238E27FC236}">
                <a16:creationId xmlns:a16="http://schemas.microsoft.com/office/drawing/2014/main" id="{0C1DB096-EEE3-430E-953F-C9A939B81A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7863" y="6651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0" name="Line 3498">
            <a:extLst>
              <a:ext uri="{FF2B5EF4-FFF2-40B4-BE49-F238E27FC236}">
                <a16:creationId xmlns:a16="http://schemas.microsoft.com/office/drawing/2014/main" id="{C3B83CE1-7B18-4517-AFA5-789457A1464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4988" y="7191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1" name="Line 3499">
            <a:extLst>
              <a:ext uri="{FF2B5EF4-FFF2-40B4-BE49-F238E27FC236}">
                <a16:creationId xmlns:a16="http://schemas.microsoft.com/office/drawing/2014/main" id="{52AB0398-2E6D-4FC0-9C79-0FF5E82807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4988" y="7191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2" name="Line 3500">
            <a:extLst>
              <a:ext uri="{FF2B5EF4-FFF2-40B4-BE49-F238E27FC236}">
                <a16:creationId xmlns:a16="http://schemas.microsoft.com/office/drawing/2014/main" id="{11AD546B-5EDE-4862-838B-3DBC3F790EC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53050" y="9794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3" name="Line 3501">
            <a:extLst>
              <a:ext uri="{FF2B5EF4-FFF2-40B4-BE49-F238E27FC236}">
                <a16:creationId xmlns:a16="http://schemas.microsoft.com/office/drawing/2014/main" id="{C6883F4F-E0FF-4854-93D5-1BBC7D5AC6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53050" y="9794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4" name="Line 3502">
            <a:extLst>
              <a:ext uri="{FF2B5EF4-FFF2-40B4-BE49-F238E27FC236}">
                <a16:creationId xmlns:a16="http://schemas.microsoft.com/office/drawing/2014/main" id="{B9701C4C-C8AF-4143-A652-C0C44EEA431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9913" y="871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5" name="Line 3503">
            <a:extLst>
              <a:ext uri="{FF2B5EF4-FFF2-40B4-BE49-F238E27FC236}">
                <a16:creationId xmlns:a16="http://schemas.microsoft.com/office/drawing/2014/main" id="{24FCE1FA-42A6-47E2-A474-326EBE7F09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9913" y="871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6" name="Line 3504">
            <a:extLst>
              <a:ext uri="{FF2B5EF4-FFF2-40B4-BE49-F238E27FC236}">
                <a16:creationId xmlns:a16="http://schemas.microsoft.com/office/drawing/2014/main" id="{5B3CBBBE-88C4-4134-AF08-276BB3FC791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1738" y="8890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7" name="Line 3505">
            <a:extLst>
              <a:ext uri="{FF2B5EF4-FFF2-40B4-BE49-F238E27FC236}">
                <a16:creationId xmlns:a16="http://schemas.microsoft.com/office/drawing/2014/main" id="{CC653989-D71D-4391-8F33-D0C40067D1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1738" y="8890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8" name="Line 3506">
            <a:extLst>
              <a:ext uri="{FF2B5EF4-FFF2-40B4-BE49-F238E27FC236}">
                <a16:creationId xmlns:a16="http://schemas.microsoft.com/office/drawing/2014/main" id="{D53AD676-5F1E-4703-B087-D629F85432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4500" y="7270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9" name="Line 3507">
            <a:extLst>
              <a:ext uri="{FF2B5EF4-FFF2-40B4-BE49-F238E27FC236}">
                <a16:creationId xmlns:a16="http://schemas.microsoft.com/office/drawing/2014/main" id="{BB66D9D4-351B-4381-B3CA-AED1F71AB8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24500" y="7270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0" name="Line 3508">
            <a:extLst>
              <a:ext uri="{FF2B5EF4-FFF2-40B4-BE49-F238E27FC236}">
                <a16:creationId xmlns:a16="http://schemas.microsoft.com/office/drawing/2014/main" id="{811E4FE2-D954-4BB4-A14F-12387AAB24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3587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1" name="Line 3509">
            <a:extLst>
              <a:ext uri="{FF2B5EF4-FFF2-40B4-BE49-F238E27FC236}">
                <a16:creationId xmlns:a16="http://schemas.microsoft.com/office/drawing/2014/main" id="{2157CCE4-7C6C-4425-A859-134379037F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3587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2" name="Line 3510">
            <a:extLst>
              <a:ext uri="{FF2B5EF4-FFF2-40B4-BE49-F238E27FC236}">
                <a16:creationId xmlns:a16="http://schemas.microsoft.com/office/drawing/2014/main" id="{8AF6348F-5472-46FB-A267-35F498BA2F7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3" name="Line 3511">
            <a:extLst>
              <a:ext uri="{FF2B5EF4-FFF2-40B4-BE49-F238E27FC236}">
                <a16:creationId xmlns:a16="http://schemas.microsoft.com/office/drawing/2014/main" id="{007A3AFD-0DF3-4728-AB52-E04FDCF42E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4" name="Line 3512">
            <a:extLst>
              <a:ext uri="{FF2B5EF4-FFF2-40B4-BE49-F238E27FC236}">
                <a16:creationId xmlns:a16="http://schemas.microsoft.com/office/drawing/2014/main" id="{48C1C728-5FBA-40F9-94C6-B1CA4026041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0750" y="7905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5" name="Line 3513">
            <a:extLst>
              <a:ext uri="{FF2B5EF4-FFF2-40B4-BE49-F238E27FC236}">
                <a16:creationId xmlns:a16="http://schemas.microsoft.com/office/drawing/2014/main" id="{34661CED-88C5-468E-8A43-84FBC53025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00750" y="7905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6" name="Line 3514">
            <a:extLst>
              <a:ext uri="{FF2B5EF4-FFF2-40B4-BE49-F238E27FC236}">
                <a16:creationId xmlns:a16="http://schemas.microsoft.com/office/drawing/2014/main" id="{35FE9D3C-28F4-486D-A8A2-0B1AB9BD9E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865813" y="5381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7" name="Line 3515">
            <a:extLst>
              <a:ext uri="{FF2B5EF4-FFF2-40B4-BE49-F238E27FC236}">
                <a16:creationId xmlns:a16="http://schemas.microsoft.com/office/drawing/2014/main" id="{71516818-4E51-467B-9B72-BE3E134E63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5381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8" name="Line 3516">
            <a:extLst>
              <a:ext uri="{FF2B5EF4-FFF2-40B4-BE49-F238E27FC236}">
                <a16:creationId xmlns:a16="http://schemas.microsoft.com/office/drawing/2014/main" id="{048F9B5E-65BA-4BD8-92FB-032A783D4A7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4850" y="10239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9" name="Line 3517">
            <a:extLst>
              <a:ext uri="{FF2B5EF4-FFF2-40B4-BE49-F238E27FC236}">
                <a16:creationId xmlns:a16="http://schemas.microsoft.com/office/drawing/2014/main" id="{958F5EC8-5935-451B-B31A-20FD704071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4850" y="10239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0" name="Line 3518">
            <a:extLst>
              <a:ext uri="{FF2B5EF4-FFF2-40B4-BE49-F238E27FC236}">
                <a16:creationId xmlns:a16="http://schemas.microsoft.com/office/drawing/2014/main" id="{7FC8F06B-38CB-497B-8B9E-1A692DF9972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57863" y="5207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1" name="Line 3519">
            <a:extLst>
              <a:ext uri="{FF2B5EF4-FFF2-40B4-BE49-F238E27FC236}">
                <a16:creationId xmlns:a16="http://schemas.microsoft.com/office/drawing/2014/main" id="{5980603B-8915-4F3C-8C92-0BDE645E1C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7863" y="5207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2" name="Line 3520">
            <a:extLst>
              <a:ext uri="{FF2B5EF4-FFF2-40B4-BE49-F238E27FC236}">
                <a16:creationId xmlns:a16="http://schemas.microsoft.com/office/drawing/2014/main" id="{FCCC28B6-296A-4EB0-A167-F9BD294DD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7150" y="7000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3" name="Line 3521">
            <a:extLst>
              <a:ext uri="{FF2B5EF4-FFF2-40B4-BE49-F238E27FC236}">
                <a16:creationId xmlns:a16="http://schemas.microsoft.com/office/drawing/2014/main" id="{40648578-8FE2-423E-B302-A4CB8F24B8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7150" y="7000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4" name="Line 3522">
            <a:extLst>
              <a:ext uri="{FF2B5EF4-FFF2-40B4-BE49-F238E27FC236}">
                <a16:creationId xmlns:a16="http://schemas.microsoft.com/office/drawing/2014/main" id="{3490A732-D2CD-41A4-A45B-B37076BD51EB}"/>
              </a:ext>
            </a:extLst>
          </p:cNvPr>
          <p:cNvSpPr>
            <a:spLocks noChangeShapeType="1"/>
          </p:cNvSpPr>
          <p:nvPr/>
        </p:nvSpPr>
        <p:spPr bwMode="auto">
          <a:xfrm>
            <a:off x="6019800" y="7191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5" name="Line 3523">
            <a:extLst>
              <a:ext uri="{FF2B5EF4-FFF2-40B4-BE49-F238E27FC236}">
                <a16:creationId xmlns:a16="http://schemas.microsoft.com/office/drawing/2014/main" id="{CA85CF1F-FF54-4A60-AB77-C941D7AB93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9800" y="7191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6" name="Line 3524">
            <a:extLst>
              <a:ext uri="{FF2B5EF4-FFF2-40B4-BE49-F238E27FC236}">
                <a16:creationId xmlns:a16="http://schemas.microsoft.com/office/drawing/2014/main" id="{FBB8992C-ECC0-4245-90E0-4631291CEDD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1975" y="7635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7" name="Line 3525">
            <a:extLst>
              <a:ext uri="{FF2B5EF4-FFF2-40B4-BE49-F238E27FC236}">
                <a16:creationId xmlns:a16="http://schemas.microsoft.com/office/drawing/2014/main" id="{27B1A70C-9314-4FFE-BE93-BCE9A18D7C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1975" y="7635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8" name="Line 3526">
            <a:extLst>
              <a:ext uri="{FF2B5EF4-FFF2-40B4-BE49-F238E27FC236}">
                <a16:creationId xmlns:a16="http://schemas.microsoft.com/office/drawing/2014/main" id="{329E494C-D2B0-448E-8C54-D66FF0AAF0D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1793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9" name="Line 3527">
            <a:extLst>
              <a:ext uri="{FF2B5EF4-FFF2-40B4-BE49-F238E27FC236}">
                <a16:creationId xmlns:a16="http://schemas.microsoft.com/office/drawing/2014/main" id="{80606E0D-B915-46CD-B218-68F3D65C9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1793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0" name="Line 3528">
            <a:extLst>
              <a:ext uri="{FF2B5EF4-FFF2-40B4-BE49-F238E27FC236}">
                <a16:creationId xmlns:a16="http://schemas.microsoft.com/office/drawing/2014/main" id="{178A1C2F-5EF7-449C-98C4-7120F7BDF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10969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1" name="Line 3529">
            <a:extLst>
              <a:ext uri="{FF2B5EF4-FFF2-40B4-BE49-F238E27FC236}">
                <a16:creationId xmlns:a16="http://schemas.microsoft.com/office/drawing/2014/main" id="{68C90943-0514-41B9-BFE5-036751130F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51488" y="10969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2" name="Line 3530">
            <a:extLst>
              <a:ext uri="{FF2B5EF4-FFF2-40B4-BE49-F238E27FC236}">
                <a16:creationId xmlns:a16="http://schemas.microsoft.com/office/drawing/2014/main" id="{978E856B-21A1-41D9-9ECA-F90AE6D85A8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3288" y="1573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3" name="Line 3531">
            <a:extLst>
              <a:ext uri="{FF2B5EF4-FFF2-40B4-BE49-F238E27FC236}">
                <a16:creationId xmlns:a16="http://schemas.microsoft.com/office/drawing/2014/main" id="{6AE7FB73-9FC0-4248-9AF7-7675699D35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3288" y="1573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4" name="Line 3532">
            <a:extLst>
              <a:ext uri="{FF2B5EF4-FFF2-40B4-BE49-F238E27FC236}">
                <a16:creationId xmlns:a16="http://schemas.microsoft.com/office/drawing/2014/main" id="{A61BEB68-EEDE-4F6A-B06B-01B4E79C9FC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22925" y="9969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5" name="Line 3533">
            <a:extLst>
              <a:ext uri="{FF2B5EF4-FFF2-40B4-BE49-F238E27FC236}">
                <a16:creationId xmlns:a16="http://schemas.microsoft.com/office/drawing/2014/main" id="{A6E1F950-C682-41AB-8803-E2E1616A92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22925" y="9969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6" name="Line 3534">
            <a:extLst>
              <a:ext uri="{FF2B5EF4-FFF2-40B4-BE49-F238E27FC236}">
                <a16:creationId xmlns:a16="http://schemas.microsoft.com/office/drawing/2014/main" id="{A92C8500-E1B5-4401-BA17-7ABE7172364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73763" y="871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7" name="Line 3535">
            <a:extLst>
              <a:ext uri="{FF2B5EF4-FFF2-40B4-BE49-F238E27FC236}">
                <a16:creationId xmlns:a16="http://schemas.microsoft.com/office/drawing/2014/main" id="{A144133F-A761-4EB5-B3FF-38C5811640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3763" y="871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8" name="Line 3536">
            <a:extLst>
              <a:ext uri="{FF2B5EF4-FFF2-40B4-BE49-F238E27FC236}">
                <a16:creationId xmlns:a16="http://schemas.microsoft.com/office/drawing/2014/main" id="{DFDA1D94-F8BF-4E44-876B-16923A2CF8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6913" y="4397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9" name="Line 3537">
            <a:extLst>
              <a:ext uri="{FF2B5EF4-FFF2-40B4-BE49-F238E27FC236}">
                <a16:creationId xmlns:a16="http://schemas.microsoft.com/office/drawing/2014/main" id="{9C3EB2F2-A054-416E-97A0-043F0CD4ED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76913" y="4397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0" name="Line 3538">
            <a:extLst>
              <a:ext uri="{FF2B5EF4-FFF2-40B4-BE49-F238E27FC236}">
                <a16:creationId xmlns:a16="http://schemas.microsoft.com/office/drawing/2014/main" id="{FCFA4DAE-83BF-4562-A6C7-B0215D3E3D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3900" y="13938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1" name="Line 3539">
            <a:extLst>
              <a:ext uri="{FF2B5EF4-FFF2-40B4-BE49-F238E27FC236}">
                <a16:creationId xmlns:a16="http://schemas.microsoft.com/office/drawing/2014/main" id="{432FA2FA-AD0E-4E61-8802-18EAA17921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03900" y="13938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2" name="Line 3540">
            <a:extLst>
              <a:ext uri="{FF2B5EF4-FFF2-40B4-BE49-F238E27FC236}">
                <a16:creationId xmlns:a16="http://schemas.microsoft.com/office/drawing/2014/main" id="{A83CB9EA-A5D2-48C2-81ED-CA2AF57DE1E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86425" y="6286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3" name="Line 3541">
            <a:extLst>
              <a:ext uri="{FF2B5EF4-FFF2-40B4-BE49-F238E27FC236}">
                <a16:creationId xmlns:a16="http://schemas.microsoft.com/office/drawing/2014/main" id="{164DF2B8-0617-432B-BEC8-B621330818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6425" y="6286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4" name="Line 3542">
            <a:extLst>
              <a:ext uri="{FF2B5EF4-FFF2-40B4-BE49-F238E27FC236}">
                <a16:creationId xmlns:a16="http://schemas.microsoft.com/office/drawing/2014/main" id="{2C878927-CBF5-4EA9-AE9D-A9A4AB7DA43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1013" y="1524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5" name="Line 3543">
            <a:extLst>
              <a:ext uri="{FF2B5EF4-FFF2-40B4-BE49-F238E27FC236}">
                <a16:creationId xmlns:a16="http://schemas.microsoft.com/office/drawing/2014/main" id="{94FF9261-A5DA-4024-ADC8-163F79CF68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1013" y="1524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6" name="Line 3544">
            <a:extLst>
              <a:ext uri="{FF2B5EF4-FFF2-40B4-BE49-F238E27FC236}">
                <a16:creationId xmlns:a16="http://schemas.microsoft.com/office/drawing/2014/main" id="{B1A0CB3E-5EFE-4F7F-B419-88D60BEA3FB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7388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7" name="Line 3545">
            <a:extLst>
              <a:ext uri="{FF2B5EF4-FFF2-40B4-BE49-F238E27FC236}">
                <a16:creationId xmlns:a16="http://schemas.microsoft.com/office/drawing/2014/main" id="{E64262A5-81C8-4F5B-AE85-D89084B640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67388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8" name="Line 3546">
            <a:extLst>
              <a:ext uri="{FF2B5EF4-FFF2-40B4-BE49-F238E27FC236}">
                <a16:creationId xmlns:a16="http://schemas.microsoft.com/office/drawing/2014/main" id="{3B20240D-279C-46E0-9D75-368A4565FE7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4988" y="1042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9" name="Line 3547">
            <a:extLst>
              <a:ext uri="{FF2B5EF4-FFF2-40B4-BE49-F238E27FC236}">
                <a16:creationId xmlns:a16="http://schemas.microsoft.com/office/drawing/2014/main" id="{0CE584E5-1A4C-405E-8932-9AB67087AE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4988" y="1042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0" name="Line 3548">
            <a:extLst>
              <a:ext uri="{FF2B5EF4-FFF2-40B4-BE49-F238E27FC236}">
                <a16:creationId xmlns:a16="http://schemas.microsoft.com/office/drawing/2014/main" id="{1024FE09-EA58-453F-82BD-7EBA71740E6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4850" y="8350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1" name="Line 3549">
            <a:extLst>
              <a:ext uri="{FF2B5EF4-FFF2-40B4-BE49-F238E27FC236}">
                <a16:creationId xmlns:a16="http://schemas.microsoft.com/office/drawing/2014/main" id="{2E1E90DB-9FAC-4E22-9558-5D4894CB25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4850" y="8350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2" name="Line 3550">
            <a:extLst>
              <a:ext uri="{FF2B5EF4-FFF2-40B4-BE49-F238E27FC236}">
                <a16:creationId xmlns:a16="http://schemas.microsoft.com/office/drawing/2014/main" id="{A05CFD0D-21FA-4EC9-8434-7F1B5617BEC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3" y="14827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3" name="Line 3551">
            <a:extLst>
              <a:ext uri="{FF2B5EF4-FFF2-40B4-BE49-F238E27FC236}">
                <a16:creationId xmlns:a16="http://schemas.microsoft.com/office/drawing/2014/main" id="{8979EBF6-85A6-45AA-BA5F-A91AEBA89D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84863" y="14827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4" name="Line 3552">
            <a:extLst>
              <a:ext uri="{FF2B5EF4-FFF2-40B4-BE49-F238E27FC236}">
                <a16:creationId xmlns:a16="http://schemas.microsoft.com/office/drawing/2014/main" id="{16788EFF-2448-4417-90BC-46DBDAF2F782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3" y="6731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5" name="Line 3553">
            <a:extLst>
              <a:ext uri="{FF2B5EF4-FFF2-40B4-BE49-F238E27FC236}">
                <a16:creationId xmlns:a16="http://schemas.microsoft.com/office/drawing/2014/main" id="{608909BF-0DD9-4745-B263-3C6AF54A06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21363" y="6731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6" name="Line 3554">
            <a:extLst>
              <a:ext uri="{FF2B5EF4-FFF2-40B4-BE49-F238E27FC236}">
                <a16:creationId xmlns:a16="http://schemas.microsoft.com/office/drawing/2014/main" id="{1718203A-7725-46F5-9939-0666DC32E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6900" y="5746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7" name="Line 3555">
            <a:extLst>
              <a:ext uri="{FF2B5EF4-FFF2-40B4-BE49-F238E27FC236}">
                <a16:creationId xmlns:a16="http://schemas.microsoft.com/office/drawing/2014/main" id="{F88FBCC8-8DC8-47BC-B1BC-159E3C8A55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900" y="5746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8" name="Line 3556">
            <a:extLst>
              <a:ext uri="{FF2B5EF4-FFF2-40B4-BE49-F238E27FC236}">
                <a16:creationId xmlns:a16="http://schemas.microsoft.com/office/drawing/2014/main" id="{5C743295-E048-441C-8096-B056C645729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0050" y="3762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9" name="Line 3557">
            <a:extLst>
              <a:ext uri="{FF2B5EF4-FFF2-40B4-BE49-F238E27FC236}">
                <a16:creationId xmlns:a16="http://schemas.microsoft.com/office/drawing/2014/main" id="{8910052B-1D52-4A00-BA09-27EF670882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050" y="3762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0" name="Line 3558">
            <a:extLst>
              <a:ext uri="{FF2B5EF4-FFF2-40B4-BE49-F238E27FC236}">
                <a16:creationId xmlns:a16="http://schemas.microsoft.com/office/drawing/2014/main" id="{1FF22D0B-049A-4293-89C7-B2034F76557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6900" y="601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1" name="Line 3559">
            <a:extLst>
              <a:ext uri="{FF2B5EF4-FFF2-40B4-BE49-F238E27FC236}">
                <a16:creationId xmlns:a16="http://schemas.microsoft.com/office/drawing/2014/main" id="{A86B65D9-C62A-4B3B-ADBA-167C8565CC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900" y="601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2" name="Line 3560">
            <a:extLst>
              <a:ext uri="{FF2B5EF4-FFF2-40B4-BE49-F238E27FC236}">
                <a16:creationId xmlns:a16="http://schemas.microsoft.com/office/drawing/2014/main" id="{28720FCA-D603-47E6-9DD3-5BB744FDEC8A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1725" y="5651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3" name="Line 3561">
            <a:extLst>
              <a:ext uri="{FF2B5EF4-FFF2-40B4-BE49-F238E27FC236}">
                <a16:creationId xmlns:a16="http://schemas.microsoft.com/office/drawing/2014/main" id="{70F16504-A36D-4A4D-B2A7-1875F5DE0B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1725" y="5651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4" name="Line 3562">
            <a:extLst>
              <a:ext uri="{FF2B5EF4-FFF2-40B4-BE49-F238E27FC236}">
                <a16:creationId xmlns:a16="http://schemas.microsoft.com/office/drawing/2014/main" id="{D7B096A5-BD61-4A87-BEC3-39F2988A01D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5" y="42227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5" name="Line 3563">
            <a:extLst>
              <a:ext uri="{FF2B5EF4-FFF2-40B4-BE49-F238E27FC236}">
                <a16:creationId xmlns:a16="http://schemas.microsoft.com/office/drawing/2014/main" id="{C7D5E3F6-4693-4C20-B1C6-97A44B7C93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0875" y="42227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6" name="Line 3564">
            <a:extLst>
              <a:ext uri="{FF2B5EF4-FFF2-40B4-BE49-F238E27FC236}">
                <a16:creationId xmlns:a16="http://schemas.microsoft.com/office/drawing/2014/main" id="{A00089E5-DBF1-48DF-A161-BCAA791AB4D8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6556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7" name="Line 3565">
            <a:extLst>
              <a:ext uri="{FF2B5EF4-FFF2-40B4-BE49-F238E27FC236}">
                <a16:creationId xmlns:a16="http://schemas.microsoft.com/office/drawing/2014/main" id="{70CE1755-717B-42D2-98FA-59B38DB4D0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6556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8" name="Line 3566">
            <a:extLst>
              <a:ext uri="{FF2B5EF4-FFF2-40B4-BE49-F238E27FC236}">
                <a16:creationId xmlns:a16="http://schemas.microsoft.com/office/drawing/2014/main" id="{FF5C94E8-B4CF-47FD-8476-BF709930713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450" y="13303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9" name="Line 3567">
            <a:extLst>
              <a:ext uri="{FF2B5EF4-FFF2-40B4-BE49-F238E27FC236}">
                <a16:creationId xmlns:a16="http://schemas.microsoft.com/office/drawing/2014/main" id="{BEED4248-1D9D-4918-974F-5882E52A50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32450" y="13303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0" name="Line 3568">
            <a:extLst>
              <a:ext uri="{FF2B5EF4-FFF2-40B4-BE49-F238E27FC236}">
                <a16:creationId xmlns:a16="http://schemas.microsoft.com/office/drawing/2014/main" id="{7119DF3E-17EB-48B8-853E-9487FD1984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3288" y="12588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1" name="Line 3569">
            <a:extLst>
              <a:ext uri="{FF2B5EF4-FFF2-40B4-BE49-F238E27FC236}">
                <a16:creationId xmlns:a16="http://schemas.microsoft.com/office/drawing/2014/main" id="{D505F2DA-A1F1-4472-8B16-4E3768A8B6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3288" y="12588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2" name="Line 3570">
            <a:extLst>
              <a:ext uri="{FF2B5EF4-FFF2-40B4-BE49-F238E27FC236}">
                <a16:creationId xmlns:a16="http://schemas.microsoft.com/office/drawing/2014/main" id="{27CAC7CE-EC13-4DA1-96A1-B4B20B229ED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97613" y="8810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3" name="Line 3571">
            <a:extLst>
              <a:ext uri="{FF2B5EF4-FFF2-40B4-BE49-F238E27FC236}">
                <a16:creationId xmlns:a16="http://schemas.microsoft.com/office/drawing/2014/main" id="{530D2AB2-7657-4C2B-A931-E3FBFDA81F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97613" y="8810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4" name="Line 3572">
            <a:extLst>
              <a:ext uri="{FF2B5EF4-FFF2-40B4-BE49-F238E27FC236}">
                <a16:creationId xmlns:a16="http://schemas.microsoft.com/office/drawing/2014/main" id="{DFF62D2B-9A8A-411D-879C-D2D3745D7A8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9438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5" name="Line 3573">
            <a:extLst>
              <a:ext uri="{FF2B5EF4-FFF2-40B4-BE49-F238E27FC236}">
                <a16:creationId xmlns:a16="http://schemas.microsoft.com/office/drawing/2014/main" id="{BEF81203-9ACA-4ED7-9FAC-2CF2AE5111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9438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6" name="Line 3574">
            <a:extLst>
              <a:ext uri="{FF2B5EF4-FFF2-40B4-BE49-F238E27FC236}">
                <a16:creationId xmlns:a16="http://schemas.microsoft.com/office/drawing/2014/main" id="{FC8F82C6-0261-49D2-9B1A-F3B534D05D9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1013" y="7000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7" name="Line 3575">
            <a:extLst>
              <a:ext uri="{FF2B5EF4-FFF2-40B4-BE49-F238E27FC236}">
                <a16:creationId xmlns:a16="http://schemas.microsoft.com/office/drawing/2014/main" id="{C7B51CEA-9BF7-4C00-9D44-A223606C67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1013" y="7000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8" name="Line 3576">
            <a:extLst>
              <a:ext uri="{FF2B5EF4-FFF2-40B4-BE49-F238E27FC236}">
                <a16:creationId xmlns:a16="http://schemas.microsoft.com/office/drawing/2014/main" id="{E1AB52F1-1A3C-4ABA-82A7-6F5282099C2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5" y="1114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9" name="Line 3577">
            <a:extLst>
              <a:ext uri="{FF2B5EF4-FFF2-40B4-BE49-F238E27FC236}">
                <a16:creationId xmlns:a16="http://schemas.microsoft.com/office/drawing/2014/main" id="{2ED086DE-145D-46DB-AA97-B21927BD73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0875" y="1114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0" name="Line 3578">
            <a:extLst>
              <a:ext uri="{FF2B5EF4-FFF2-40B4-BE49-F238E27FC236}">
                <a16:creationId xmlns:a16="http://schemas.microsoft.com/office/drawing/2014/main" id="{4A85FDA5-98A3-483C-8D96-5178569E5DB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5938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1" name="Line 3579">
            <a:extLst>
              <a:ext uri="{FF2B5EF4-FFF2-40B4-BE49-F238E27FC236}">
                <a16:creationId xmlns:a16="http://schemas.microsoft.com/office/drawing/2014/main" id="{03F6DFC9-A078-488E-8EAE-93B148EAA0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95938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2" name="Line 3580">
            <a:extLst>
              <a:ext uri="{FF2B5EF4-FFF2-40B4-BE49-F238E27FC236}">
                <a16:creationId xmlns:a16="http://schemas.microsoft.com/office/drawing/2014/main" id="{4117E777-CE79-4437-AFE4-F46B8660D3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0400" y="9429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3" name="Line 3581">
            <a:extLst>
              <a:ext uri="{FF2B5EF4-FFF2-40B4-BE49-F238E27FC236}">
                <a16:creationId xmlns:a16="http://schemas.microsoft.com/office/drawing/2014/main" id="{1795344B-9285-4202-A3DF-20DFFF6B43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9429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4" name="Line 3582">
            <a:extLst>
              <a:ext uri="{FF2B5EF4-FFF2-40B4-BE49-F238E27FC236}">
                <a16:creationId xmlns:a16="http://schemas.microsoft.com/office/drawing/2014/main" id="{C527A599-6506-4FF3-8FF1-57220A667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430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5" name="Line 3583">
            <a:extLst>
              <a:ext uri="{FF2B5EF4-FFF2-40B4-BE49-F238E27FC236}">
                <a16:creationId xmlns:a16="http://schemas.microsoft.com/office/drawing/2014/main" id="{00FF44BF-B67A-4DE3-89AB-83BB74639E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430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6" name="Line 3584">
            <a:extLst>
              <a:ext uri="{FF2B5EF4-FFF2-40B4-BE49-F238E27FC236}">
                <a16:creationId xmlns:a16="http://schemas.microsoft.com/office/drawing/2014/main" id="{BE567D1D-295E-46CB-B559-6FC85D90BFE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1231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7" name="Line 3585">
            <a:extLst>
              <a:ext uri="{FF2B5EF4-FFF2-40B4-BE49-F238E27FC236}">
                <a16:creationId xmlns:a16="http://schemas.microsoft.com/office/drawing/2014/main" id="{1962AB29-75B9-4D02-81EE-48E2271EA8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1231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8" name="Line 3586">
            <a:extLst>
              <a:ext uri="{FF2B5EF4-FFF2-40B4-BE49-F238E27FC236}">
                <a16:creationId xmlns:a16="http://schemas.microsoft.com/office/drawing/2014/main" id="{37584F6A-63E6-4C0F-81F1-E6EDFA996C2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0400" y="7905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9" name="Line 3587">
            <a:extLst>
              <a:ext uri="{FF2B5EF4-FFF2-40B4-BE49-F238E27FC236}">
                <a16:creationId xmlns:a16="http://schemas.microsoft.com/office/drawing/2014/main" id="{0F825B42-BD8F-41C0-AFCC-0C09B21D5E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7905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0" name="Line 3588">
            <a:extLst>
              <a:ext uri="{FF2B5EF4-FFF2-40B4-BE49-F238E27FC236}">
                <a16:creationId xmlns:a16="http://schemas.microsoft.com/office/drawing/2014/main" id="{C7138880-84CD-4293-97AD-50AA0B6A1FF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6900" y="11779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1" name="Line 3589">
            <a:extLst>
              <a:ext uri="{FF2B5EF4-FFF2-40B4-BE49-F238E27FC236}">
                <a16:creationId xmlns:a16="http://schemas.microsoft.com/office/drawing/2014/main" id="{2743B01B-E093-410B-BECC-0738299BC8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900" y="11779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2" name="Line 3590">
            <a:extLst>
              <a:ext uri="{FF2B5EF4-FFF2-40B4-BE49-F238E27FC236}">
                <a16:creationId xmlns:a16="http://schemas.microsoft.com/office/drawing/2014/main" id="{9483F9CD-17F2-4A3C-8847-DCA935CEB75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9075" y="8620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3" name="Line 3591">
            <a:extLst>
              <a:ext uri="{FF2B5EF4-FFF2-40B4-BE49-F238E27FC236}">
                <a16:creationId xmlns:a16="http://schemas.microsoft.com/office/drawing/2014/main" id="{DFF55333-5712-4992-9A15-4AED968231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8620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4" name="Line 3592">
            <a:extLst>
              <a:ext uri="{FF2B5EF4-FFF2-40B4-BE49-F238E27FC236}">
                <a16:creationId xmlns:a16="http://schemas.microsoft.com/office/drawing/2014/main" id="{8C616BC9-BCCC-4CC3-BD97-E7EDEB27AF4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9913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5" name="Line 3593">
            <a:extLst>
              <a:ext uri="{FF2B5EF4-FFF2-40B4-BE49-F238E27FC236}">
                <a16:creationId xmlns:a16="http://schemas.microsoft.com/office/drawing/2014/main" id="{9977F48E-A882-49E7-A757-1DF190DF44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9913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6" name="Line 3594">
            <a:extLst>
              <a:ext uri="{FF2B5EF4-FFF2-40B4-BE49-F238E27FC236}">
                <a16:creationId xmlns:a16="http://schemas.microsoft.com/office/drawing/2014/main" id="{55445752-B059-4F31-AF0F-F8C64D283FC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6775" y="793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7" name="Line 3595">
            <a:extLst>
              <a:ext uri="{FF2B5EF4-FFF2-40B4-BE49-F238E27FC236}">
                <a16:creationId xmlns:a16="http://schemas.microsoft.com/office/drawing/2014/main" id="{9805F780-D2CB-429B-844F-053A2D5ABA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6775" y="793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8" name="Line 3596">
            <a:extLst>
              <a:ext uri="{FF2B5EF4-FFF2-40B4-BE49-F238E27FC236}">
                <a16:creationId xmlns:a16="http://schemas.microsoft.com/office/drawing/2014/main" id="{04A974A3-10DD-45DC-AEC5-07A0B39E34B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9255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9" name="Line 3597">
            <a:extLst>
              <a:ext uri="{FF2B5EF4-FFF2-40B4-BE49-F238E27FC236}">
                <a16:creationId xmlns:a16="http://schemas.microsoft.com/office/drawing/2014/main" id="{253002EC-F19A-4CC3-AA91-F0F51EE7D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9255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0" name="Line 3598">
            <a:extLst>
              <a:ext uri="{FF2B5EF4-FFF2-40B4-BE49-F238E27FC236}">
                <a16:creationId xmlns:a16="http://schemas.microsoft.com/office/drawing/2014/main" id="{FE62A871-0B6B-41A8-8AE2-FEB77E0F5B3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7388" y="6381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1" name="Line 3599">
            <a:extLst>
              <a:ext uri="{FF2B5EF4-FFF2-40B4-BE49-F238E27FC236}">
                <a16:creationId xmlns:a16="http://schemas.microsoft.com/office/drawing/2014/main" id="{4F06D5C3-E4ED-4259-90DE-8E9E940B0E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67388" y="6381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2" name="Line 3600">
            <a:extLst>
              <a:ext uri="{FF2B5EF4-FFF2-40B4-BE49-F238E27FC236}">
                <a16:creationId xmlns:a16="http://schemas.microsoft.com/office/drawing/2014/main" id="{CBFB6922-7060-4EAF-9DB5-9CE0DBBB349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48350" y="9699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3" name="Line 3601">
            <a:extLst>
              <a:ext uri="{FF2B5EF4-FFF2-40B4-BE49-F238E27FC236}">
                <a16:creationId xmlns:a16="http://schemas.microsoft.com/office/drawing/2014/main" id="{B078E177-46BE-42E6-8D89-4C88E3AA37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48350" y="9699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4" name="Line 3602">
            <a:extLst>
              <a:ext uri="{FF2B5EF4-FFF2-40B4-BE49-F238E27FC236}">
                <a16:creationId xmlns:a16="http://schemas.microsoft.com/office/drawing/2014/main" id="{85ED607A-F6BD-46C3-8F9B-842465BE8670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9313" y="10699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5" name="Line 3603">
            <a:extLst>
              <a:ext uri="{FF2B5EF4-FFF2-40B4-BE49-F238E27FC236}">
                <a16:creationId xmlns:a16="http://schemas.microsoft.com/office/drawing/2014/main" id="{7513E5EC-A401-424E-8D88-B06B70E77A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29313" y="10699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6" name="Line 3604">
            <a:extLst>
              <a:ext uri="{FF2B5EF4-FFF2-40B4-BE49-F238E27FC236}">
                <a16:creationId xmlns:a16="http://schemas.microsoft.com/office/drawing/2014/main" id="{2C53FF28-B82B-4830-9BD3-1F2AE457A7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4725" y="989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7" name="Line 3605">
            <a:extLst>
              <a:ext uri="{FF2B5EF4-FFF2-40B4-BE49-F238E27FC236}">
                <a16:creationId xmlns:a16="http://schemas.microsoft.com/office/drawing/2014/main" id="{7A290C41-3051-4DE7-B256-DDD223CA1A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54725" y="989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8" name="Oval 3606">
            <a:extLst>
              <a:ext uri="{FF2B5EF4-FFF2-40B4-BE49-F238E27FC236}">
                <a16:creationId xmlns:a16="http://schemas.microsoft.com/office/drawing/2014/main" id="{8E998745-E24D-4156-BE36-0AB09489C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6826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19" name="Oval 3607">
            <a:extLst>
              <a:ext uri="{FF2B5EF4-FFF2-40B4-BE49-F238E27FC236}">
                <a16:creationId xmlns:a16="http://schemas.microsoft.com/office/drawing/2014/main" id="{BA2C9668-87AC-49E8-80B4-C2D3D8F84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5921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20" name="Oval 3608">
            <a:extLst>
              <a:ext uri="{FF2B5EF4-FFF2-40B4-BE49-F238E27FC236}">
                <a16:creationId xmlns:a16="http://schemas.microsoft.com/office/drawing/2014/main" id="{159EF528-5BCE-4971-9FB2-918FBF389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6016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21" name="Oval 3609">
            <a:extLst>
              <a:ext uri="{FF2B5EF4-FFF2-40B4-BE49-F238E27FC236}">
                <a16:creationId xmlns:a16="http://schemas.microsoft.com/office/drawing/2014/main" id="{7E222EDE-E61C-4F59-AC05-24F92FAD1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0025" y="8445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22" name="Oval 3610">
            <a:extLst>
              <a:ext uri="{FF2B5EF4-FFF2-40B4-BE49-F238E27FC236}">
                <a16:creationId xmlns:a16="http://schemas.microsoft.com/office/drawing/2014/main" id="{A3E359AB-1C12-4555-A4C3-A31F6A2CD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9890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23" name="Oval 3611">
            <a:extLst>
              <a:ext uri="{FF2B5EF4-FFF2-40B4-BE49-F238E27FC236}">
                <a16:creationId xmlns:a16="http://schemas.microsoft.com/office/drawing/2014/main" id="{B4D8A137-6B21-4728-A113-C59E9AF6D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11684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24" name="Oval 3612">
            <a:extLst>
              <a:ext uri="{FF2B5EF4-FFF2-40B4-BE49-F238E27FC236}">
                <a16:creationId xmlns:a16="http://schemas.microsoft.com/office/drawing/2014/main" id="{6A9F265F-93F5-45FC-A42D-A00D157A9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9699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25" name="Oval 3613">
            <a:extLst>
              <a:ext uri="{FF2B5EF4-FFF2-40B4-BE49-F238E27FC236}">
                <a16:creationId xmlns:a16="http://schemas.microsoft.com/office/drawing/2014/main" id="{AC031741-5CB3-4CAF-9A9A-DB1078CE2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5476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26" name="Oval 3614">
            <a:extLst>
              <a:ext uri="{FF2B5EF4-FFF2-40B4-BE49-F238E27FC236}">
                <a16:creationId xmlns:a16="http://schemas.microsoft.com/office/drawing/2014/main" id="{37580E03-4787-444D-8938-95BE4E769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10779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27" name="Oval 3615">
            <a:extLst>
              <a:ext uri="{FF2B5EF4-FFF2-40B4-BE49-F238E27FC236}">
                <a16:creationId xmlns:a16="http://schemas.microsoft.com/office/drawing/2014/main" id="{126CB77E-B440-4D74-85CB-45232B229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70008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28" name="Oval 3616">
            <a:extLst>
              <a:ext uri="{FF2B5EF4-FFF2-40B4-BE49-F238E27FC236}">
                <a16:creationId xmlns:a16="http://schemas.microsoft.com/office/drawing/2014/main" id="{EBA079F6-BD41-4D7E-8211-59EFE9305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6556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29" name="Oval 3617">
            <a:extLst>
              <a:ext uri="{FF2B5EF4-FFF2-40B4-BE49-F238E27FC236}">
                <a16:creationId xmlns:a16="http://schemas.microsoft.com/office/drawing/2014/main" id="{9635DF0D-1488-46D4-BF94-3D002F1DF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83502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30" name="Oval 3618">
            <a:extLst>
              <a:ext uri="{FF2B5EF4-FFF2-40B4-BE49-F238E27FC236}">
                <a16:creationId xmlns:a16="http://schemas.microsoft.com/office/drawing/2014/main" id="{48BDC0E5-3E10-4750-97A2-88AE65EEF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6016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31" name="Oval 3619">
            <a:extLst>
              <a:ext uri="{FF2B5EF4-FFF2-40B4-BE49-F238E27FC236}">
                <a16:creationId xmlns:a16="http://schemas.microsoft.com/office/drawing/2014/main" id="{DDFE5FC4-DFC9-4FAE-B19E-D92202DB0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61912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32" name="Oval 3620">
            <a:extLst>
              <a:ext uri="{FF2B5EF4-FFF2-40B4-BE49-F238E27FC236}">
                <a16:creationId xmlns:a16="http://schemas.microsoft.com/office/drawing/2014/main" id="{9E2440B2-5951-4DD4-92C0-BB0ABF69C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8100" y="6921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33" name="Oval 3621">
            <a:extLst>
              <a:ext uri="{FF2B5EF4-FFF2-40B4-BE49-F238E27FC236}">
                <a16:creationId xmlns:a16="http://schemas.microsoft.com/office/drawing/2014/main" id="{B889AF2A-39E3-41DC-ABAB-307E69350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61912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34" name="Oval 3622">
            <a:extLst>
              <a:ext uri="{FF2B5EF4-FFF2-40B4-BE49-F238E27FC236}">
                <a16:creationId xmlns:a16="http://schemas.microsoft.com/office/drawing/2014/main" id="{A9AC4454-7398-443B-8EE5-FF9C0382B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9255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35" name="Oval 3626">
            <a:extLst>
              <a:ext uri="{FF2B5EF4-FFF2-40B4-BE49-F238E27FC236}">
                <a16:creationId xmlns:a16="http://schemas.microsoft.com/office/drawing/2014/main" id="{9BC34CCB-2B9B-4D2E-9884-B78119CF2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538" y="8080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36" name="Oval 3627">
            <a:extLst>
              <a:ext uri="{FF2B5EF4-FFF2-40B4-BE49-F238E27FC236}">
                <a16:creationId xmlns:a16="http://schemas.microsoft.com/office/drawing/2014/main" id="{A8A1312C-9E5A-4FEF-8AF9-7FED765B3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6286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37" name="Oval 3628">
            <a:extLst>
              <a:ext uri="{FF2B5EF4-FFF2-40B4-BE49-F238E27FC236}">
                <a16:creationId xmlns:a16="http://schemas.microsoft.com/office/drawing/2014/main" id="{9471A84C-714C-49DD-9D74-FFC9EE5A2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7366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38" name="Oval 3629">
            <a:extLst>
              <a:ext uri="{FF2B5EF4-FFF2-40B4-BE49-F238E27FC236}">
                <a16:creationId xmlns:a16="http://schemas.microsoft.com/office/drawing/2014/main" id="{ADC84B75-2774-470B-A2E1-71CD4BE88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8588" y="6826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39" name="Oval 3630">
            <a:extLst>
              <a:ext uri="{FF2B5EF4-FFF2-40B4-BE49-F238E27FC236}">
                <a16:creationId xmlns:a16="http://schemas.microsoft.com/office/drawing/2014/main" id="{DC8289DE-E8DD-4ECC-B4BC-6C7C01373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5563" y="7366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40" name="Oval 3631">
            <a:extLst>
              <a:ext uri="{FF2B5EF4-FFF2-40B4-BE49-F238E27FC236}">
                <a16:creationId xmlns:a16="http://schemas.microsoft.com/office/drawing/2014/main" id="{2A8703C0-BE13-4C3D-A248-FDD0F9CB5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3513" y="70008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41" name="Oval 3632">
            <a:extLst>
              <a:ext uri="{FF2B5EF4-FFF2-40B4-BE49-F238E27FC236}">
                <a16:creationId xmlns:a16="http://schemas.microsoft.com/office/drawing/2014/main" id="{FED1FF58-289C-4D1F-B679-6AB124179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0" y="10334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42" name="Oval 3633">
            <a:extLst>
              <a:ext uri="{FF2B5EF4-FFF2-40B4-BE49-F238E27FC236}">
                <a16:creationId xmlns:a16="http://schemas.microsoft.com/office/drawing/2014/main" id="{1E116F2C-FFC0-4D7A-9771-E0A1B67F3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9620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43" name="Oval 3634">
            <a:extLst>
              <a:ext uri="{FF2B5EF4-FFF2-40B4-BE49-F238E27FC236}">
                <a16:creationId xmlns:a16="http://schemas.microsoft.com/office/drawing/2014/main" id="{D6046A24-09DA-4618-A1D2-30A830988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3638" y="11414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44" name="Oval 3635">
            <a:extLst>
              <a:ext uri="{FF2B5EF4-FFF2-40B4-BE49-F238E27FC236}">
                <a16:creationId xmlns:a16="http://schemas.microsoft.com/office/drawing/2014/main" id="{B93D2498-5792-45F0-B0CA-F95229862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7366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45" name="Oval 3636">
            <a:extLst>
              <a:ext uri="{FF2B5EF4-FFF2-40B4-BE49-F238E27FC236}">
                <a16:creationId xmlns:a16="http://schemas.microsoft.com/office/drawing/2014/main" id="{380F04E1-C664-46A8-A547-5E03B747C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7540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46" name="Oval 3637">
            <a:extLst>
              <a:ext uri="{FF2B5EF4-FFF2-40B4-BE49-F238E27FC236}">
                <a16:creationId xmlns:a16="http://schemas.microsoft.com/office/drawing/2014/main" id="{A0144745-4524-4A91-AC66-FE92186BE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7540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47" name="Oval 3638">
            <a:extLst>
              <a:ext uri="{FF2B5EF4-FFF2-40B4-BE49-F238E27FC236}">
                <a16:creationId xmlns:a16="http://schemas.microsoft.com/office/drawing/2014/main" id="{1C1A18F0-4E79-4B8C-A5A8-E6645F852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5563" y="105092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48" name="Oval 3639">
            <a:extLst>
              <a:ext uri="{FF2B5EF4-FFF2-40B4-BE49-F238E27FC236}">
                <a16:creationId xmlns:a16="http://schemas.microsoft.com/office/drawing/2014/main" id="{062AA887-8CF6-4F92-A8B6-C67E5F968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9663" y="80803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49" name="Oval 3640">
            <a:extLst>
              <a:ext uri="{FF2B5EF4-FFF2-40B4-BE49-F238E27FC236}">
                <a16:creationId xmlns:a16="http://schemas.microsoft.com/office/drawing/2014/main" id="{DAC281F9-C3CB-487D-B81E-49A6EEAA6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1588" y="6921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50" name="Oval 3641">
            <a:extLst>
              <a:ext uri="{FF2B5EF4-FFF2-40B4-BE49-F238E27FC236}">
                <a16:creationId xmlns:a16="http://schemas.microsoft.com/office/drawing/2014/main" id="{619A513B-AC9B-4FA8-8F1A-11F5B6409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0025" y="3048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51" name="Oval 3643">
            <a:extLst>
              <a:ext uri="{FF2B5EF4-FFF2-40B4-BE49-F238E27FC236}">
                <a16:creationId xmlns:a16="http://schemas.microsoft.com/office/drawing/2014/main" id="{DA3940EC-19F7-41E6-AD53-18524D92D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80803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52" name="Oval 3644">
            <a:extLst>
              <a:ext uri="{FF2B5EF4-FFF2-40B4-BE49-F238E27FC236}">
                <a16:creationId xmlns:a16="http://schemas.microsoft.com/office/drawing/2014/main" id="{1B728D2F-ABDD-4948-B4F3-61D3E77CC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6111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53" name="Oval 3645">
            <a:extLst>
              <a:ext uri="{FF2B5EF4-FFF2-40B4-BE49-F238E27FC236}">
                <a16:creationId xmlns:a16="http://schemas.microsoft.com/office/drawing/2014/main" id="{C28D3ADC-A6EF-452E-A7ED-5180F4A46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6651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54" name="Oval 3646">
            <a:extLst>
              <a:ext uri="{FF2B5EF4-FFF2-40B4-BE49-F238E27FC236}">
                <a16:creationId xmlns:a16="http://schemas.microsoft.com/office/drawing/2014/main" id="{7E72A8F1-D47F-4150-A5AA-34D4CA7C6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88900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55" name="Oval 3647">
            <a:extLst>
              <a:ext uri="{FF2B5EF4-FFF2-40B4-BE49-F238E27FC236}">
                <a16:creationId xmlns:a16="http://schemas.microsoft.com/office/drawing/2014/main" id="{559381D6-F02E-4200-A164-E9C391F43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5" y="88900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56" name="Oval 3648">
            <a:extLst>
              <a:ext uri="{FF2B5EF4-FFF2-40B4-BE49-F238E27FC236}">
                <a16:creationId xmlns:a16="http://schemas.microsoft.com/office/drawing/2014/main" id="{059F2EAB-6D75-41F5-B6BA-B8F6ACA41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5572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57" name="Oval 3649">
            <a:extLst>
              <a:ext uri="{FF2B5EF4-FFF2-40B4-BE49-F238E27FC236}">
                <a16:creationId xmlns:a16="http://schemas.microsoft.com/office/drawing/2014/main" id="{637788E3-0490-4342-9968-BE65CE5BA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9063" y="7000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58" name="Oval 3650">
            <a:extLst>
              <a:ext uri="{FF2B5EF4-FFF2-40B4-BE49-F238E27FC236}">
                <a16:creationId xmlns:a16="http://schemas.microsoft.com/office/drawing/2014/main" id="{2FE5FC8C-66DE-4A87-9C5D-B1B43B2EC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513" y="10160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59" name="Oval 3651">
            <a:extLst>
              <a:ext uri="{FF2B5EF4-FFF2-40B4-BE49-F238E27FC236}">
                <a16:creationId xmlns:a16="http://schemas.microsoft.com/office/drawing/2014/main" id="{D81C8C1B-5488-45D4-AB37-5465F702E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461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60" name="Oval 3652">
            <a:extLst>
              <a:ext uri="{FF2B5EF4-FFF2-40B4-BE49-F238E27FC236}">
                <a16:creationId xmlns:a16="http://schemas.microsoft.com/office/drawing/2014/main" id="{9A991FF0-63D9-443C-B1F9-78DA22E5A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9794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61" name="Oval 3653">
            <a:extLst>
              <a:ext uri="{FF2B5EF4-FFF2-40B4-BE49-F238E27FC236}">
                <a16:creationId xmlns:a16="http://schemas.microsoft.com/office/drawing/2014/main" id="{27A8A974-C993-4376-A012-56468D352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00647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62" name="Oval 3654">
            <a:extLst>
              <a:ext uri="{FF2B5EF4-FFF2-40B4-BE49-F238E27FC236}">
                <a16:creationId xmlns:a16="http://schemas.microsoft.com/office/drawing/2014/main" id="{04AEE8E3-3B69-47E7-9510-863C02AC4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75406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63" name="Oval 3655">
            <a:extLst>
              <a:ext uri="{FF2B5EF4-FFF2-40B4-BE49-F238E27FC236}">
                <a16:creationId xmlns:a16="http://schemas.microsoft.com/office/drawing/2014/main" id="{764DCEF8-1AF5-48FF-83DD-44079DFCD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83502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64" name="Oval 3656">
            <a:extLst>
              <a:ext uri="{FF2B5EF4-FFF2-40B4-BE49-F238E27FC236}">
                <a16:creationId xmlns:a16="http://schemas.microsoft.com/office/drawing/2014/main" id="{BAED11D3-3D9D-4F11-9F89-268AF4EF8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1463" y="7635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65" name="Oval 3657">
            <a:extLst>
              <a:ext uri="{FF2B5EF4-FFF2-40B4-BE49-F238E27FC236}">
                <a16:creationId xmlns:a16="http://schemas.microsoft.com/office/drawing/2014/main" id="{03DC3719-43F9-4449-9761-9F25F35E5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9525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66" name="Oval 3658">
            <a:extLst>
              <a:ext uri="{FF2B5EF4-FFF2-40B4-BE49-F238E27FC236}">
                <a16:creationId xmlns:a16="http://schemas.microsoft.com/office/drawing/2014/main" id="{7DFD689C-4884-4C34-A0F9-E5C0C318F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9525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67" name="Oval 3659">
            <a:extLst>
              <a:ext uri="{FF2B5EF4-FFF2-40B4-BE49-F238E27FC236}">
                <a16:creationId xmlns:a16="http://schemas.microsoft.com/office/drawing/2014/main" id="{0C8DFE90-F1AB-4EBE-8568-7B7C101D6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609600"/>
            <a:ext cx="71437" cy="555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68" name="Oval 3660">
            <a:extLst>
              <a:ext uri="{FF2B5EF4-FFF2-40B4-BE49-F238E27FC236}">
                <a16:creationId xmlns:a16="http://schemas.microsoft.com/office/drawing/2014/main" id="{455E94B5-FB99-4FFE-95E1-B9A7E5084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7635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69" name="Oval 3661">
            <a:extLst>
              <a:ext uri="{FF2B5EF4-FFF2-40B4-BE49-F238E27FC236}">
                <a16:creationId xmlns:a16="http://schemas.microsoft.com/office/drawing/2014/main" id="{AADB9DCA-A025-476A-BAC6-4B522BD4C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64611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70" name="Oval 3663">
            <a:extLst>
              <a:ext uri="{FF2B5EF4-FFF2-40B4-BE49-F238E27FC236}">
                <a16:creationId xmlns:a16="http://schemas.microsoft.com/office/drawing/2014/main" id="{4747ED9D-CD60-4523-BDAB-2915927E7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75" y="8175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71" name="Oval 3664">
            <a:extLst>
              <a:ext uri="{FF2B5EF4-FFF2-40B4-BE49-F238E27FC236}">
                <a16:creationId xmlns:a16="http://schemas.microsoft.com/office/drawing/2014/main" id="{518584BD-20D7-4102-815B-9E538F99C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11779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72" name="Oval 3665">
            <a:extLst>
              <a:ext uri="{FF2B5EF4-FFF2-40B4-BE49-F238E27FC236}">
                <a16:creationId xmlns:a16="http://schemas.microsoft.com/office/drawing/2014/main" id="{60BE084F-E919-436D-8977-E4C16BD79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5746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73" name="Oval 3666">
            <a:extLst>
              <a:ext uri="{FF2B5EF4-FFF2-40B4-BE49-F238E27FC236}">
                <a16:creationId xmlns:a16="http://schemas.microsoft.com/office/drawing/2014/main" id="{E981F3A7-B9AC-4BCC-A143-770FF1CCD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8080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74" name="Oval 3667">
            <a:extLst>
              <a:ext uri="{FF2B5EF4-FFF2-40B4-BE49-F238E27FC236}">
                <a16:creationId xmlns:a16="http://schemas.microsoft.com/office/drawing/2014/main" id="{640EE128-B190-4A65-BD36-AEB9ECEC3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9890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75" name="Oval 3668">
            <a:extLst>
              <a:ext uri="{FF2B5EF4-FFF2-40B4-BE49-F238E27FC236}">
                <a16:creationId xmlns:a16="http://schemas.microsoft.com/office/drawing/2014/main" id="{F7DD8083-8766-4C9C-9C40-A202A8FF8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9350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76" name="Oval 3669">
            <a:extLst>
              <a:ext uri="{FF2B5EF4-FFF2-40B4-BE49-F238E27FC236}">
                <a16:creationId xmlns:a16="http://schemas.microsoft.com/office/drawing/2014/main" id="{92ECE37A-D8D9-4E2A-B5E8-FA919E8E4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7191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77" name="Oval 3670">
            <a:extLst>
              <a:ext uri="{FF2B5EF4-FFF2-40B4-BE49-F238E27FC236}">
                <a16:creationId xmlns:a16="http://schemas.microsoft.com/office/drawing/2014/main" id="{DD9AA00B-83E7-4C1B-BB09-6747FB1D4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7096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78" name="Oval 3671">
            <a:extLst>
              <a:ext uri="{FF2B5EF4-FFF2-40B4-BE49-F238E27FC236}">
                <a16:creationId xmlns:a16="http://schemas.microsoft.com/office/drawing/2014/main" id="{9285891E-CA6B-4A47-A41F-C515BC9BC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0" y="110490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79" name="Oval 3672">
            <a:extLst>
              <a:ext uri="{FF2B5EF4-FFF2-40B4-BE49-F238E27FC236}">
                <a16:creationId xmlns:a16="http://schemas.microsoft.com/office/drawing/2014/main" id="{F02DFFEA-4CB7-484A-9D74-57C2FABB2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6826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80" name="Oval 3673">
            <a:extLst>
              <a:ext uri="{FF2B5EF4-FFF2-40B4-BE49-F238E27FC236}">
                <a16:creationId xmlns:a16="http://schemas.microsoft.com/office/drawing/2014/main" id="{F7410447-463E-429D-AFAA-713A51F94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0" y="75406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81" name="Oval 3674">
            <a:extLst>
              <a:ext uri="{FF2B5EF4-FFF2-40B4-BE49-F238E27FC236}">
                <a16:creationId xmlns:a16="http://schemas.microsoft.com/office/drawing/2014/main" id="{BDAD27BF-CDC9-4696-BBDC-F5320F98F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3513" y="9699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82" name="Oval 3675">
            <a:extLst>
              <a:ext uri="{FF2B5EF4-FFF2-40B4-BE49-F238E27FC236}">
                <a16:creationId xmlns:a16="http://schemas.microsoft.com/office/drawing/2014/main" id="{36C195B1-1E5E-402B-B2DD-8E1DAE036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7461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83" name="Oval 3676">
            <a:extLst>
              <a:ext uri="{FF2B5EF4-FFF2-40B4-BE49-F238E27FC236}">
                <a16:creationId xmlns:a16="http://schemas.microsoft.com/office/drawing/2014/main" id="{7F5CE122-5212-40CD-A08B-408D9F87B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78105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84" name="Oval 3677">
            <a:extLst>
              <a:ext uri="{FF2B5EF4-FFF2-40B4-BE49-F238E27FC236}">
                <a16:creationId xmlns:a16="http://schemas.microsoft.com/office/drawing/2014/main" id="{E8628FF0-2963-46D0-B170-7D7EFAA4C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3513" y="6651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85" name="Oval 3678">
            <a:extLst>
              <a:ext uri="{FF2B5EF4-FFF2-40B4-BE49-F238E27FC236}">
                <a16:creationId xmlns:a16="http://schemas.microsoft.com/office/drawing/2014/main" id="{F70FC277-C619-4B47-86B6-C83EC20F9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0" y="9429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86" name="Oval 3679">
            <a:extLst>
              <a:ext uri="{FF2B5EF4-FFF2-40B4-BE49-F238E27FC236}">
                <a16:creationId xmlns:a16="http://schemas.microsoft.com/office/drawing/2014/main" id="{56E3EB7C-237F-4C3F-9AD8-C8F928752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8575" y="105092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87" name="Oval 3680">
            <a:extLst>
              <a:ext uri="{FF2B5EF4-FFF2-40B4-BE49-F238E27FC236}">
                <a16:creationId xmlns:a16="http://schemas.microsoft.com/office/drawing/2014/main" id="{E4AD2690-A450-4D15-8B8F-2CA5A6B31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8620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88" name="Oval 3682">
            <a:extLst>
              <a:ext uri="{FF2B5EF4-FFF2-40B4-BE49-F238E27FC236}">
                <a16:creationId xmlns:a16="http://schemas.microsoft.com/office/drawing/2014/main" id="{541D166C-B92F-4836-88EA-469827F9A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72707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89" name="Oval 3683">
            <a:extLst>
              <a:ext uri="{FF2B5EF4-FFF2-40B4-BE49-F238E27FC236}">
                <a16:creationId xmlns:a16="http://schemas.microsoft.com/office/drawing/2014/main" id="{D2BF3260-F96D-4DFA-87FE-C45F5C9C5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7366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90" name="Oval 3684">
            <a:extLst>
              <a:ext uri="{FF2B5EF4-FFF2-40B4-BE49-F238E27FC236}">
                <a16:creationId xmlns:a16="http://schemas.microsoft.com/office/drawing/2014/main" id="{2791746D-79BA-4B60-B706-FBC7DAA3B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9080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91" name="Oval 3685">
            <a:extLst>
              <a:ext uri="{FF2B5EF4-FFF2-40B4-BE49-F238E27FC236}">
                <a16:creationId xmlns:a16="http://schemas.microsoft.com/office/drawing/2014/main" id="{17A94CA9-8A46-45D8-9D6F-C8429A267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5" y="8270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92" name="Oval 3686">
            <a:extLst>
              <a:ext uri="{FF2B5EF4-FFF2-40B4-BE49-F238E27FC236}">
                <a16:creationId xmlns:a16="http://schemas.microsoft.com/office/drawing/2014/main" id="{D387C667-C0CC-49F8-834B-C63B27FE5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8575" y="6556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93" name="Oval 3687">
            <a:extLst>
              <a:ext uri="{FF2B5EF4-FFF2-40B4-BE49-F238E27FC236}">
                <a16:creationId xmlns:a16="http://schemas.microsoft.com/office/drawing/2014/main" id="{0C2115AD-5729-4880-A7B4-3AC92101C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3163" y="6826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94" name="Oval 3688">
            <a:extLst>
              <a:ext uri="{FF2B5EF4-FFF2-40B4-BE49-F238E27FC236}">
                <a16:creationId xmlns:a16="http://schemas.microsoft.com/office/drawing/2014/main" id="{E2E07095-32AA-494B-A17E-81F4A93BE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7635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95" name="Oval 3689">
            <a:extLst>
              <a:ext uri="{FF2B5EF4-FFF2-40B4-BE49-F238E27FC236}">
                <a16:creationId xmlns:a16="http://schemas.microsoft.com/office/drawing/2014/main" id="{7EB47217-3413-4A0E-865F-01AC04F75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7540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96" name="Oval 3690">
            <a:extLst>
              <a:ext uri="{FF2B5EF4-FFF2-40B4-BE49-F238E27FC236}">
                <a16:creationId xmlns:a16="http://schemas.microsoft.com/office/drawing/2014/main" id="{482104B6-D469-4A92-8978-4E3FFE64A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5088" y="8890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97" name="Oval 3691">
            <a:extLst>
              <a:ext uri="{FF2B5EF4-FFF2-40B4-BE49-F238E27FC236}">
                <a16:creationId xmlns:a16="http://schemas.microsoft.com/office/drawing/2014/main" id="{6DFB714F-F59B-4972-8A61-FD644D983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7096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98" name="Oval 3692">
            <a:extLst>
              <a:ext uri="{FF2B5EF4-FFF2-40B4-BE49-F238E27FC236}">
                <a16:creationId xmlns:a16="http://schemas.microsoft.com/office/drawing/2014/main" id="{C94F654C-3ED2-4D13-89F5-113344AA4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8588" y="8540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799" name="Oval 3693">
            <a:extLst>
              <a:ext uri="{FF2B5EF4-FFF2-40B4-BE49-F238E27FC236}">
                <a16:creationId xmlns:a16="http://schemas.microsoft.com/office/drawing/2014/main" id="{B00FFD4C-73AD-4B3C-B71F-437386937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5207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00" name="Oval 3694">
            <a:extLst>
              <a:ext uri="{FF2B5EF4-FFF2-40B4-BE49-F238E27FC236}">
                <a16:creationId xmlns:a16="http://schemas.microsoft.com/office/drawing/2014/main" id="{BE174F73-3FA1-411D-A75B-C3430D96B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6381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01" name="Oval 3695">
            <a:extLst>
              <a:ext uri="{FF2B5EF4-FFF2-40B4-BE49-F238E27FC236}">
                <a16:creationId xmlns:a16="http://schemas.microsoft.com/office/drawing/2014/main" id="{D660BE69-D721-47B6-8C5C-FB6C6EC99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7461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02" name="Oval 3696">
            <a:extLst>
              <a:ext uri="{FF2B5EF4-FFF2-40B4-BE49-F238E27FC236}">
                <a16:creationId xmlns:a16="http://schemas.microsoft.com/office/drawing/2014/main" id="{36342189-2674-4A01-9708-8BF904303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1238" y="6461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03" name="Oval 3697">
            <a:extLst>
              <a:ext uri="{FF2B5EF4-FFF2-40B4-BE49-F238E27FC236}">
                <a16:creationId xmlns:a16="http://schemas.microsoft.com/office/drawing/2014/main" id="{7B6F62D5-86B5-42F2-A745-132D91085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51117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04" name="Oval 3698">
            <a:extLst>
              <a:ext uri="{FF2B5EF4-FFF2-40B4-BE49-F238E27FC236}">
                <a16:creationId xmlns:a16="http://schemas.microsoft.com/office/drawing/2014/main" id="{A396B8EB-3745-45CC-B336-E484B12F2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10334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05" name="Oval 3699">
            <a:extLst>
              <a:ext uri="{FF2B5EF4-FFF2-40B4-BE49-F238E27FC236}">
                <a16:creationId xmlns:a16="http://schemas.microsoft.com/office/drawing/2014/main" id="{9EBF373C-4280-45BC-8227-8D1CEE68A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3775" y="7096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06" name="Oval 3700">
            <a:extLst>
              <a:ext uri="{FF2B5EF4-FFF2-40B4-BE49-F238E27FC236}">
                <a16:creationId xmlns:a16="http://schemas.microsoft.com/office/drawing/2014/main" id="{E317825B-C3E6-43C7-A81C-5BADF8BD1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6381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07" name="Oval 3702">
            <a:extLst>
              <a:ext uri="{FF2B5EF4-FFF2-40B4-BE49-F238E27FC236}">
                <a16:creationId xmlns:a16="http://schemas.microsoft.com/office/drawing/2014/main" id="{65B9312A-F60D-4411-89A3-F2E98D2F2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7461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08" name="Oval 3703">
            <a:extLst>
              <a:ext uri="{FF2B5EF4-FFF2-40B4-BE49-F238E27FC236}">
                <a16:creationId xmlns:a16="http://schemas.microsoft.com/office/drawing/2014/main" id="{E2BBD248-304D-46D1-87F7-8437E7513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70008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09" name="Oval 3704">
            <a:extLst>
              <a:ext uri="{FF2B5EF4-FFF2-40B4-BE49-F238E27FC236}">
                <a16:creationId xmlns:a16="http://schemas.microsoft.com/office/drawing/2014/main" id="{E0D1840A-77FC-4541-9D20-EC356488D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6381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10" name="Oval 3705">
            <a:extLst>
              <a:ext uri="{FF2B5EF4-FFF2-40B4-BE49-F238E27FC236}">
                <a16:creationId xmlns:a16="http://schemas.microsoft.com/office/drawing/2014/main" id="{9DAE4136-745E-4B5B-BE5D-3C1B8454A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6921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11" name="Oval 3706">
            <a:extLst>
              <a:ext uri="{FF2B5EF4-FFF2-40B4-BE49-F238E27FC236}">
                <a16:creationId xmlns:a16="http://schemas.microsoft.com/office/drawing/2014/main" id="{96FFF7C3-B808-44B9-B526-E2CA63E5F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7461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12" name="Rectangle 4058">
            <a:extLst>
              <a:ext uri="{FF2B5EF4-FFF2-40B4-BE49-F238E27FC236}">
                <a16:creationId xmlns:a16="http://schemas.microsoft.com/office/drawing/2014/main" id="{15E3D8F4-0737-4E91-A6EC-B706345C7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25400"/>
            <a:ext cx="1520825" cy="1314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13" name="Rectangle 4059">
            <a:extLst>
              <a:ext uri="{FF2B5EF4-FFF2-40B4-BE49-F238E27FC236}">
                <a16:creationId xmlns:a16="http://schemas.microsoft.com/office/drawing/2014/main" id="{86521EA8-246B-40E0-9F9C-5E86CAA27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25400"/>
            <a:ext cx="1520825" cy="131445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14" name="Line 4061">
            <a:extLst>
              <a:ext uri="{FF2B5EF4-FFF2-40B4-BE49-F238E27FC236}">
                <a16:creationId xmlns:a16="http://schemas.microsoft.com/office/drawing/2014/main" id="{187B1BE3-3B40-4B59-A2A0-5D1F020B86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5" name="Line 4064">
            <a:extLst>
              <a:ext uri="{FF2B5EF4-FFF2-40B4-BE49-F238E27FC236}">
                <a16:creationId xmlns:a16="http://schemas.microsoft.com/office/drawing/2014/main" id="{669F6D0C-9BF6-43E5-A5DC-44BD3BACC8FA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6" name="Line 4067">
            <a:extLst>
              <a:ext uri="{FF2B5EF4-FFF2-40B4-BE49-F238E27FC236}">
                <a16:creationId xmlns:a16="http://schemas.microsoft.com/office/drawing/2014/main" id="{95B994B6-9E3A-4585-86F8-AAA31008F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7" name="Rectangle 4070">
            <a:extLst>
              <a:ext uri="{FF2B5EF4-FFF2-40B4-BE49-F238E27FC236}">
                <a16:creationId xmlns:a16="http://schemas.microsoft.com/office/drawing/2014/main" id="{C04028FE-62E5-4179-AF44-4C05EB33F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463" y="1158875"/>
            <a:ext cx="63500" cy="1809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18" name="Rectangle 4071">
            <a:extLst>
              <a:ext uri="{FF2B5EF4-FFF2-40B4-BE49-F238E27FC236}">
                <a16:creationId xmlns:a16="http://schemas.microsoft.com/office/drawing/2014/main" id="{66CB5846-6EA2-41CB-BDFD-ED6401C67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463" y="1158875"/>
            <a:ext cx="63500" cy="1809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19" name="Rectangle 4072">
            <a:extLst>
              <a:ext uri="{FF2B5EF4-FFF2-40B4-BE49-F238E27FC236}">
                <a16:creationId xmlns:a16="http://schemas.microsoft.com/office/drawing/2014/main" id="{DA814861-BDB4-42E4-B6AE-9C303DB42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20" name="Rectangle 4073">
            <a:extLst>
              <a:ext uri="{FF2B5EF4-FFF2-40B4-BE49-F238E27FC236}">
                <a16:creationId xmlns:a16="http://schemas.microsoft.com/office/drawing/2014/main" id="{259F8416-C943-4C75-ACB9-0BD9E48CF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21" name="Rectangle 4074">
            <a:extLst>
              <a:ext uri="{FF2B5EF4-FFF2-40B4-BE49-F238E27FC236}">
                <a16:creationId xmlns:a16="http://schemas.microsoft.com/office/drawing/2014/main" id="{CE6B9B3B-3F17-4499-9B2E-05D4DDAF9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4925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22" name="Rectangle 4075">
            <a:extLst>
              <a:ext uri="{FF2B5EF4-FFF2-40B4-BE49-F238E27FC236}">
                <a16:creationId xmlns:a16="http://schemas.microsoft.com/office/drawing/2014/main" id="{2E268F9B-7BF8-45C2-A0D3-F1D084B6E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4925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23" name="Rectangle 4076">
            <a:extLst>
              <a:ext uri="{FF2B5EF4-FFF2-40B4-BE49-F238E27FC236}">
                <a16:creationId xmlns:a16="http://schemas.microsoft.com/office/drawing/2014/main" id="{7673D838-989F-4BBA-8E03-BB8D8E7E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6363" y="1158875"/>
            <a:ext cx="53975" cy="1809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24" name="Rectangle 4077">
            <a:extLst>
              <a:ext uri="{FF2B5EF4-FFF2-40B4-BE49-F238E27FC236}">
                <a16:creationId xmlns:a16="http://schemas.microsoft.com/office/drawing/2014/main" id="{C33F64DA-9061-4A76-BD43-3446BEC1D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6363" y="1158875"/>
            <a:ext cx="53975" cy="1809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25" name="Rectangle 4078">
            <a:extLst>
              <a:ext uri="{FF2B5EF4-FFF2-40B4-BE49-F238E27FC236}">
                <a16:creationId xmlns:a16="http://schemas.microsoft.com/office/drawing/2014/main" id="{82349C85-FB57-410F-B6F3-5F4DD11AA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989013"/>
            <a:ext cx="53975" cy="3508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26" name="Rectangle 4079">
            <a:extLst>
              <a:ext uri="{FF2B5EF4-FFF2-40B4-BE49-F238E27FC236}">
                <a16:creationId xmlns:a16="http://schemas.microsoft.com/office/drawing/2014/main" id="{0BCC570F-4BB1-43D2-B5F6-3A3FF6DE9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989013"/>
            <a:ext cx="53975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27" name="Rectangle 4080">
            <a:extLst>
              <a:ext uri="{FF2B5EF4-FFF2-40B4-BE49-F238E27FC236}">
                <a16:creationId xmlns:a16="http://schemas.microsoft.com/office/drawing/2014/main" id="{B312B096-2A12-425F-AD4B-6FE0F8D2D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300" y="1069975"/>
            <a:ext cx="63500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28" name="Rectangle 4081">
            <a:extLst>
              <a:ext uri="{FF2B5EF4-FFF2-40B4-BE49-F238E27FC236}">
                <a16:creationId xmlns:a16="http://schemas.microsoft.com/office/drawing/2014/main" id="{AE7F9B7B-38B9-421A-92EB-B2E64AA76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300" y="1069975"/>
            <a:ext cx="63500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29" name="Rectangle 4082">
            <a:extLst>
              <a:ext uri="{FF2B5EF4-FFF2-40B4-BE49-F238E27FC236}">
                <a16:creationId xmlns:a16="http://schemas.microsoft.com/office/drawing/2014/main" id="{4E11033F-03AC-4318-8B65-EB3881CDE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989013"/>
            <a:ext cx="61913" cy="3508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30" name="Rectangle 4083">
            <a:extLst>
              <a:ext uri="{FF2B5EF4-FFF2-40B4-BE49-F238E27FC236}">
                <a16:creationId xmlns:a16="http://schemas.microsoft.com/office/drawing/2014/main" id="{09185EC2-27F0-41B7-9BA1-0B32D25D4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989013"/>
            <a:ext cx="61913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31" name="Rectangle 4084">
            <a:extLst>
              <a:ext uri="{FF2B5EF4-FFF2-40B4-BE49-F238E27FC236}">
                <a16:creationId xmlns:a16="http://schemas.microsoft.com/office/drawing/2014/main" id="{6E5E59EC-FB4C-45C9-A5F0-05DCA5799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719138"/>
            <a:ext cx="53975" cy="6207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32" name="Rectangle 4085">
            <a:extLst>
              <a:ext uri="{FF2B5EF4-FFF2-40B4-BE49-F238E27FC236}">
                <a16:creationId xmlns:a16="http://schemas.microsoft.com/office/drawing/2014/main" id="{37F24C3E-CFA9-47CC-8CE7-5DDB972C4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719138"/>
            <a:ext cx="53975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33" name="Rectangle 4086">
            <a:extLst>
              <a:ext uri="{FF2B5EF4-FFF2-40B4-BE49-F238E27FC236}">
                <a16:creationId xmlns:a16="http://schemas.microsoft.com/office/drawing/2014/main" id="{A6397768-248E-4BCC-8726-823D39166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898525"/>
            <a:ext cx="53975" cy="4413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34" name="Rectangle 4087">
            <a:extLst>
              <a:ext uri="{FF2B5EF4-FFF2-40B4-BE49-F238E27FC236}">
                <a16:creationId xmlns:a16="http://schemas.microsoft.com/office/drawing/2014/main" id="{2A2744FC-4663-4C5E-A540-B99D0AEDA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898525"/>
            <a:ext cx="53975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35" name="Rectangle 4088">
            <a:extLst>
              <a:ext uri="{FF2B5EF4-FFF2-40B4-BE49-F238E27FC236}">
                <a16:creationId xmlns:a16="http://schemas.microsoft.com/office/drawing/2014/main" id="{BE4128C6-346D-4C36-8C4F-F83764680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47688"/>
            <a:ext cx="53975" cy="79216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36" name="Rectangle 4089">
            <a:extLst>
              <a:ext uri="{FF2B5EF4-FFF2-40B4-BE49-F238E27FC236}">
                <a16:creationId xmlns:a16="http://schemas.microsoft.com/office/drawing/2014/main" id="{519E2C98-9BC3-42B0-8202-5C4CC8A71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47688"/>
            <a:ext cx="53975" cy="7921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37" name="Rectangle 4090">
            <a:extLst>
              <a:ext uri="{FF2B5EF4-FFF2-40B4-BE49-F238E27FC236}">
                <a16:creationId xmlns:a16="http://schemas.microsoft.com/office/drawing/2014/main" id="{2EDD1AB6-DC28-448A-A963-B063B843F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457200"/>
            <a:ext cx="63500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38" name="Rectangle 4091">
            <a:extLst>
              <a:ext uri="{FF2B5EF4-FFF2-40B4-BE49-F238E27FC236}">
                <a16:creationId xmlns:a16="http://schemas.microsoft.com/office/drawing/2014/main" id="{D987C8B8-F019-4615-B43A-5793520C2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457200"/>
            <a:ext cx="63500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39" name="Rectangle 4092">
            <a:extLst>
              <a:ext uri="{FF2B5EF4-FFF2-40B4-BE49-F238E27FC236}">
                <a16:creationId xmlns:a16="http://schemas.microsoft.com/office/drawing/2014/main" id="{305D4971-AD6E-4C8C-AB99-2CADE89E8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638175"/>
            <a:ext cx="61912" cy="7016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40" name="Rectangle 4093">
            <a:extLst>
              <a:ext uri="{FF2B5EF4-FFF2-40B4-BE49-F238E27FC236}">
                <a16:creationId xmlns:a16="http://schemas.microsoft.com/office/drawing/2014/main" id="{64CDC857-F18F-4EC5-B561-312877901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638175"/>
            <a:ext cx="61912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41" name="Rectangle 4094">
            <a:extLst>
              <a:ext uri="{FF2B5EF4-FFF2-40B4-BE49-F238E27FC236}">
                <a16:creationId xmlns:a16="http://schemas.microsoft.com/office/drawing/2014/main" id="{15BE1754-9C6F-487B-A7AF-26A78340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600" y="457200"/>
            <a:ext cx="53975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42" name="Rectangle 4095">
            <a:extLst>
              <a:ext uri="{FF2B5EF4-FFF2-40B4-BE49-F238E27FC236}">
                <a16:creationId xmlns:a16="http://schemas.microsoft.com/office/drawing/2014/main" id="{9F1B6D59-63F1-49B2-A4EB-C2060BE99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600" y="457200"/>
            <a:ext cx="53975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43" name="Rectangle 4096">
            <a:extLst>
              <a:ext uri="{FF2B5EF4-FFF2-40B4-BE49-F238E27FC236}">
                <a16:creationId xmlns:a16="http://schemas.microsoft.com/office/drawing/2014/main" id="{08768D99-DB34-404E-A436-680F38970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8038" y="638175"/>
            <a:ext cx="53975" cy="7016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44" name="Rectangle 4097">
            <a:extLst>
              <a:ext uri="{FF2B5EF4-FFF2-40B4-BE49-F238E27FC236}">
                <a16:creationId xmlns:a16="http://schemas.microsoft.com/office/drawing/2014/main" id="{A46F3B72-B366-4E3F-881F-6C808A988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8038" y="638175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45" name="Rectangle 4098">
            <a:extLst>
              <a:ext uri="{FF2B5EF4-FFF2-40B4-BE49-F238E27FC236}">
                <a16:creationId xmlns:a16="http://schemas.microsoft.com/office/drawing/2014/main" id="{34B5E17C-E892-487F-AC66-1B637564F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46" name="Rectangle 4099">
            <a:extLst>
              <a:ext uri="{FF2B5EF4-FFF2-40B4-BE49-F238E27FC236}">
                <a16:creationId xmlns:a16="http://schemas.microsoft.com/office/drawing/2014/main" id="{60C54DC6-E96A-44BF-805C-3742C5348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47" name="Rectangle 4100">
            <a:extLst>
              <a:ext uri="{FF2B5EF4-FFF2-40B4-BE49-F238E27FC236}">
                <a16:creationId xmlns:a16="http://schemas.microsoft.com/office/drawing/2014/main" id="{9CC1AE27-088B-44E7-8986-A7BBD9362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457200"/>
            <a:ext cx="53975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48" name="Rectangle 4101">
            <a:extLst>
              <a:ext uri="{FF2B5EF4-FFF2-40B4-BE49-F238E27FC236}">
                <a16:creationId xmlns:a16="http://schemas.microsoft.com/office/drawing/2014/main" id="{35DDF88E-031C-4E1D-B43C-4526088C5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457200"/>
            <a:ext cx="53975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49" name="Rectangle 4102">
            <a:extLst>
              <a:ext uri="{FF2B5EF4-FFF2-40B4-BE49-F238E27FC236}">
                <a16:creationId xmlns:a16="http://schemas.microsoft.com/office/drawing/2014/main" id="{708CE93C-6E90-459F-9A1C-9EF24FD5D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808038"/>
            <a:ext cx="61913" cy="5318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50" name="Rectangle 4103">
            <a:extLst>
              <a:ext uri="{FF2B5EF4-FFF2-40B4-BE49-F238E27FC236}">
                <a16:creationId xmlns:a16="http://schemas.microsoft.com/office/drawing/2014/main" id="{D1273447-8B1F-4FEC-80DA-6C4B2F1E9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808038"/>
            <a:ext cx="61913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51" name="Rectangle 4104">
            <a:extLst>
              <a:ext uri="{FF2B5EF4-FFF2-40B4-BE49-F238E27FC236}">
                <a16:creationId xmlns:a16="http://schemas.microsoft.com/office/drawing/2014/main" id="{935A1D7C-584D-445E-9AD6-5E9576503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52" name="Rectangle 4105">
            <a:extLst>
              <a:ext uri="{FF2B5EF4-FFF2-40B4-BE49-F238E27FC236}">
                <a16:creationId xmlns:a16="http://schemas.microsoft.com/office/drawing/2014/main" id="{74A8F589-84DF-452D-A891-74675FB14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53" name="Rectangle 4106">
            <a:extLst>
              <a:ext uri="{FF2B5EF4-FFF2-40B4-BE49-F238E27FC236}">
                <a16:creationId xmlns:a16="http://schemas.microsoft.com/office/drawing/2014/main" id="{93308D1C-99C1-4BBE-861D-FD2303D36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54" name="Rectangle 4107">
            <a:extLst>
              <a:ext uri="{FF2B5EF4-FFF2-40B4-BE49-F238E27FC236}">
                <a16:creationId xmlns:a16="http://schemas.microsoft.com/office/drawing/2014/main" id="{2445FBE7-0BA7-4A1E-BBCF-BD6573649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55" name="Rectangle 4108">
            <a:extLst>
              <a:ext uri="{FF2B5EF4-FFF2-40B4-BE49-F238E27FC236}">
                <a16:creationId xmlns:a16="http://schemas.microsoft.com/office/drawing/2014/main" id="{38F05682-C51B-438E-A51C-1C6F7A4DB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56" name="Rectangle 4109">
            <a:extLst>
              <a:ext uri="{FF2B5EF4-FFF2-40B4-BE49-F238E27FC236}">
                <a16:creationId xmlns:a16="http://schemas.microsoft.com/office/drawing/2014/main" id="{FD8A8C18-07F6-496A-BF9E-FFEEC8BE9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57" name="Line 4110">
            <a:extLst>
              <a:ext uri="{FF2B5EF4-FFF2-40B4-BE49-F238E27FC236}">
                <a16:creationId xmlns:a16="http://schemas.microsoft.com/office/drawing/2014/main" id="{DCB3FB3F-2770-4FD3-8556-4CA4FF9ECF9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58" name="Rectangle 4111">
            <a:extLst>
              <a:ext uri="{FF2B5EF4-FFF2-40B4-BE49-F238E27FC236}">
                <a16:creationId xmlns:a16="http://schemas.microsoft.com/office/drawing/2014/main" id="{E439B203-DC19-4CDE-9B25-801DD6C35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59" name="Rectangle 4112">
            <a:extLst>
              <a:ext uri="{FF2B5EF4-FFF2-40B4-BE49-F238E27FC236}">
                <a16:creationId xmlns:a16="http://schemas.microsoft.com/office/drawing/2014/main" id="{BEB97807-52C5-4E55-BFBD-0D7006BDD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60" name="Rectangle 4113">
            <a:extLst>
              <a:ext uri="{FF2B5EF4-FFF2-40B4-BE49-F238E27FC236}">
                <a16:creationId xmlns:a16="http://schemas.microsoft.com/office/drawing/2014/main" id="{0778A1CA-CDC5-43F3-AE99-E718DF1BE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1249363"/>
            <a:ext cx="26988" cy="90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61" name="Rectangle 4114">
            <a:extLst>
              <a:ext uri="{FF2B5EF4-FFF2-40B4-BE49-F238E27FC236}">
                <a16:creationId xmlns:a16="http://schemas.microsoft.com/office/drawing/2014/main" id="{7E0F51E3-4B95-4FFE-A014-C5A7DE620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1249363"/>
            <a:ext cx="26988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62" name="Rectangle 4115">
            <a:extLst>
              <a:ext uri="{FF2B5EF4-FFF2-40B4-BE49-F238E27FC236}">
                <a16:creationId xmlns:a16="http://schemas.microsoft.com/office/drawing/2014/main" id="{686D8763-C03C-419A-8E2F-838F7667F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63" name="Rectangle 4116">
            <a:extLst>
              <a:ext uri="{FF2B5EF4-FFF2-40B4-BE49-F238E27FC236}">
                <a16:creationId xmlns:a16="http://schemas.microsoft.com/office/drawing/2014/main" id="{1BC5E2EC-5C5C-4F5F-A6FA-8DCBBEC8D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64" name="Rectangle 4117">
            <a:extLst>
              <a:ext uri="{FF2B5EF4-FFF2-40B4-BE49-F238E27FC236}">
                <a16:creationId xmlns:a16="http://schemas.microsoft.com/office/drawing/2014/main" id="{E347F9AF-653B-4B4B-85D3-D82A58FB5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989013"/>
            <a:ext cx="26987" cy="3508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65" name="Rectangle 4118">
            <a:extLst>
              <a:ext uri="{FF2B5EF4-FFF2-40B4-BE49-F238E27FC236}">
                <a16:creationId xmlns:a16="http://schemas.microsoft.com/office/drawing/2014/main" id="{E8CBE0AC-0D5E-43B1-99E6-67820F697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989013"/>
            <a:ext cx="26987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66" name="Rectangle 4119">
            <a:extLst>
              <a:ext uri="{FF2B5EF4-FFF2-40B4-BE49-F238E27FC236}">
                <a16:creationId xmlns:a16="http://schemas.microsoft.com/office/drawing/2014/main" id="{515D5CA1-2E81-485B-BDF1-62E7B8ED2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808038"/>
            <a:ext cx="34925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67" name="Rectangle 4120">
            <a:extLst>
              <a:ext uri="{FF2B5EF4-FFF2-40B4-BE49-F238E27FC236}">
                <a16:creationId xmlns:a16="http://schemas.microsoft.com/office/drawing/2014/main" id="{9A915388-5544-46B8-8414-2B52AAD40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808038"/>
            <a:ext cx="34925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68" name="Rectangle 4121">
            <a:extLst>
              <a:ext uri="{FF2B5EF4-FFF2-40B4-BE49-F238E27FC236}">
                <a16:creationId xmlns:a16="http://schemas.microsoft.com/office/drawing/2014/main" id="{DFC8FC59-CF13-477D-873E-02FCACC8F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725" y="808038"/>
            <a:ext cx="26988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69" name="Rectangle 4122">
            <a:extLst>
              <a:ext uri="{FF2B5EF4-FFF2-40B4-BE49-F238E27FC236}">
                <a16:creationId xmlns:a16="http://schemas.microsoft.com/office/drawing/2014/main" id="{EFFB389B-2D3C-4A26-BD3C-43F864923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725" y="808038"/>
            <a:ext cx="26988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70" name="Rectangle 4123">
            <a:extLst>
              <a:ext uri="{FF2B5EF4-FFF2-40B4-BE49-F238E27FC236}">
                <a16:creationId xmlns:a16="http://schemas.microsoft.com/office/drawing/2014/main" id="{2652ECF9-E407-479A-A6C2-37DEDBBC1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898525"/>
            <a:ext cx="34925" cy="4413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71" name="Rectangle 4124">
            <a:extLst>
              <a:ext uri="{FF2B5EF4-FFF2-40B4-BE49-F238E27FC236}">
                <a16:creationId xmlns:a16="http://schemas.microsoft.com/office/drawing/2014/main" id="{A14C0192-2423-426A-B824-9E477AE97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898525"/>
            <a:ext cx="34925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72" name="Rectangle 4125">
            <a:extLst>
              <a:ext uri="{FF2B5EF4-FFF2-40B4-BE49-F238E27FC236}">
                <a16:creationId xmlns:a16="http://schemas.microsoft.com/office/drawing/2014/main" id="{6A39F75D-B0AB-447A-92AB-07DE272E5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688" y="719138"/>
            <a:ext cx="26987" cy="6207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73" name="Rectangle 4126">
            <a:extLst>
              <a:ext uri="{FF2B5EF4-FFF2-40B4-BE49-F238E27FC236}">
                <a16:creationId xmlns:a16="http://schemas.microsoft.com/office/drawing/2014/main" id="{5FA21D57-802D-49B4-99AB-434F615FA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688" y="719138"/>
            <a:ext cx="26987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74" name="Rectangle 4127">
            <a:extLst>
              <a:ext uri="{FF2B5EF4-FFF2-40B4-BE49-F238E27FC236}">
                <a16:creationId xmlns:a16="http://schemas.microsoft.com/office/drawing/2014/main" id="{941E1382-0E78-4624-94BB-68CBC0219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808038"/>
            <a:ext cx="34925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75" name="Rectangle 4128">
            <a:extLst>
              <a:ext uri="{FF2B5EF4-FFF2-40B4-BE49-F238E27FC236}">
                <a16:creationId xmlns:a16="http://schemas.microsoft.com/office/drawing/2014/main" id="{663CB9DB-3370-49D1-ADDE-A45D865F2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808038"/>
            <a:ext cx="34925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76" name="Rectangle 4129">
            <a:extLst>
              <a:ext uri="{FF2B5EF4-FFF2-40B4-BE49-F238E27FC236}">
                <a16:creationId xmlns:a16="http://schemas.microsoft.com/office/drawing/2014/main" id="{361FD058-14C0-4A96-ACC7-D13F1E0BD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8650" y="106363"/>
            <a:ext cx="26988" cy="1233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77" name="Rectangle 4130">
            <a:extLst>
              <a:ext uri="{FF2B5EF4-FFF2-40B4-BE49-F238E27FC236}">
                <a16:creationId xmlns:a16="http://schemas.microsoft.com/office/drawing/2014/main" id="{2F56DB81-DD93-4CE9-B6E2-C5079325E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8650" y="106363"/>
            <a:ext cx="26988" cy="1233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78" name="Rectangle 4131">
            <a:extLst>
              <a:ext uri="{FF2B5EF4-FFF2-40B4-BE49-F238E27FC236}">
                <a16:creationId xmlns:a16="http://schemas.microsoft.com/office/drawing/2014/main" id="{8B041EDC-2840-4047-AD40-649AC921D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196850"/>
            <a:ext cx="34925" cy="114300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79" name="Rectangle 4132">
            <a:extLst>
              <a:ext uri="{FF2B5EF4-FFF2-40B4-BE49-F238E27FC236}">
                <a16:creationId xmlns:a16="http://schemas.microsoft.com/office/drawing/2014/main" id="{349E389F-080A-4D2F-9A51-9B5F2EFF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196850"/>
            <a:ext cx="34925" cy="11430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80" name="Rectangle 4133">
            <a:extLst>
              <a:ext uri="{FF2B5EF4-FFF2-40B4-BE49-F238E27FC236}">
                <a16:creationId xmlns:a16="http://schemas.microsoft.com/office/drawing/2014/main" id="{C281B8F5-636D-4FB6-91C6-F5D34B564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613" y="368300"/>
            <a:ext cx="26987" cy="9715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81" name="Rectangle 4134">
            <a:extLst>
              <a:ext uri="{FF2B5EF4-FFF2-40B4-BE49-F238E27FC236}">
                <a16:creationId xmlns:a16="http://schemas.microsoft.com/office/drawing/2014/main" id="{C771C97E-6F27-4A39-BD3C-133F703A3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613" y="368300"/>
            <a:ext cx="26987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82" name="Rectangle 4135">
            <a:extLst>
              <a:ext uri="{FF2B5EF4-FFF2-40B4-BE49-F238E27FC236}">
                <a16:creationId xmlns:a16="http://schemas.microsoft.com/office/drawing/2014/main" id="{1820ECAE-84C1-4B79-8BAC-85CCDC27D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547688"/>
            <a:ext cx="34925" cy="79216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83" name="Rectangle 4136">
            <a:extLst>
              <a:ext uri="{FF2B5EF4-FFF2-40B4-BE49-F238E27FC236}">
                <a16:creationId xmlns:a16="http://schemas.microsoft.com/office/drawing/2014/main" id="{C7D487C2-7248-4388-8364-2F73C8826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547688"/>
            <a:ext cx="34925" cy="7921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84" name="Rectangle 4137">
            <a:extLst>
              <a:ext uri="{FF2B5EF4-FFF2-40B4-BE49-F238E27FC236}">
                <a16:creationId xmlns:a16="http://schemas.microsoft.com/office/drawing/2014/main" id="{17EADDF8-4994-4EE0-9D9E-9C1B2ECE1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75" y="898525"/>
            <a:ext cx="26988" cy="4413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85" name="Rectangle 4138">
            <a:extLst>
              <a:ext uri="{FF2B5EF4-FFF2-40B4-BE49-F238E27FC236}">
                <a16:creationId xmlns:a16="http://schemas.microsoft.com/office/drawing/2014/main" id="{C3AB36B6-CB65-45D4-A385-D0165AAC6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75" y="898525"/>
            <a:ext cx="26988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86" name="Rectangle 4139">
            <a:extLst>
              <a:ext uri="{FF2B5EF4-FFF2-40B4-BE49-F238E27FC236}">
                <a16:creationId xmlns:a16="http://schemas.microsoft.com/office/drawing/2014/main" id="{AFA26DD8-34C3-469A-A134-F82C6EA90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088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87" name="Rectangle 4140">
            <a:extLst>
              <a:ext uri="{FF2B5EF4-FFF2-40B4-BE49-F238E27FC236}">
                <a16:creationId xmlns:a16="http://schemas.microsoft.com/office/drawing/2014/main" id="{6B54F298-8258-4707-B694-9A2731837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088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88" name="Rectangle 4141">
            <a:extLst>
              <a:ext uri="{FF2B5EF4-FFF2-40B4-BE49-F238E27FC236}">
                <a16:creationId xmlns:a16="http://schemas.microsoft.com/office/drawing/2014/main" id="{5B028DAD-9984-47D8-A0EE-5ED7507C1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1069975"/>
            <a:ext cx="26987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89" name="Rectangle 4142">
            <a:extLst>
              <a:ext uri="{FF2B5EF4-FFF2-40B4-BE49-F238E27FC236}">
                <a16:creationId xmlns:a16="http://schemas.microsoft.com/office/drawing/2014/main" id="{3DB392EB-E422-4A47-A1B4-7D3A0F860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1069975"/>
            <a:ext cx="26987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90" name="Rectangle 4143">
            <a:extLst>
              <a:ext uri="{FF2B5EF4-FFF2-40B4-BE49-F238E27FC236}">
                <a16:creationId xmlns:a16="http://schemas.microsoft.com/office/drawing/2014/main" id="{62EDF4E7-DCBD-47DD-8E58-611F3527D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1339850"/>
            <a:ext cx="34925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91" name="Rectangle 4144">
            <a:extLst>
              <a:ext uri="{FF2B5EF4-FFF2-40B4-BE49-F238E27FC236}">
                <a16:creationId xmlns:a16="http://schemas.microsoft.com/office/drawing/2014/main" id="{3559E77A-0A98-4A8F-9AA5-A114B0F1D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1339850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92" name="Rectangle 4145">
            <a:extLst>
              <a:ext uri="{FF2B5EF4-FFF2-40B4-BE49-F238E27FC236}">
                <a16:creationId xmlns:a16="http://schemas.microsoft.com/office/drawing/2014/main" id="{33073CF0-CDB6-4041-9B14-7D4A6DD0D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1339850"/>
            <a:ext cx="26988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93" name="Rectangle 4146">
            <a:extLst>
              <a:ext uri="{FF2B5EF4-FFF2-40B4-BE49-F238E27FC236}">
                <a16:creationId xmlns:a16="http://schemas.microsoft.com/office/drawing/2014/main" id="{9436ED5D-5D43-4A09-89F9-456B5C4E0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1339850"/>
            <a:ext cx="26988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94" name="Rectangle 4147">
            <a:extLst>
              <a:ext uri="{FF2B5EF4-FFF2-40B4-BE49-F238E27FC236}">
                <a16:creationId xmlns:a16="http://schemas.microsoft.com/office/drawing/2014/main" id="{59A0AFFC-5B37-4E7C-AA43-63914EAE0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1339850"/>
            <a:ext cx="34925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95" name="Rectangle 4148">
            <a:extLst>
              <a:ext uri="{FF2B5EF4-FFF2-40B4-BE49-F238E27FC236}">
                <a16:creationId xmlns:a16="http://schemas.microsoft.com/office/drawing/2014/main" id="{ABFF867F-2A94-4C37-B2C9-42713EBFA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1339850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96" name="Rectangle 4149">
            <a:extLst>
              <a:ext uri="{FF2B5EF4-FFF2-40B4-BE49-F238E27FC236}">
                <a16:creationId xmlns:a16="http://schemas.microsoft.com/office/drawing/2014/main" id="{6C84D300-A062-4D7F-8900-3AA686B7E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1249363"/>
            <a:ext cx="26987" cy="90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97" name="Rectangle 4150">
            <a:extLst>
              <a:ext uri="{FF2B5EF4-FFF2-40B4-BE49-F238E27FC236}">
                <a16:creationId xmlns:a16="http://schemas.microsoft.com/office/drawing/2014/main" id="{A72556F4-2D7F-4074-80E4-E6C34D414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1249363"/>
            <a:ext cx="26987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98" name="Rectangle 4245">
            <a:extLst>
              <a:ext uri="{FF2B5EF4-FFF2-40B4-BE49-F238E27FC236}">
                <a16:creationId xmlns:a16="http://schemas.microsoft.com/office/drawing/2014/main" id="{BF4EAF1D-29D3-463A-8BC9-C314D2B8B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3678238"/>
            <a:ext cx="1519238" cy="1314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899" name="Rectangle 4246">
            <a:extLst>
              <a:ext uri="{FF2B5EF4-FFF2-40B4-BE49-F238E27FC236}">
                <a16:creationId xmlns:a16="http://schemas.microsoft.com/office/drawing/2014/main" id="{47088B7C-0EBF-4204-8947-8EC900984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3678238"/>
            <a:ext cx="1519238" cy="131445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00" name="Line 4248">
            <a:extLst>
              <a:ext uri="{FF2B5EF4-FFF2-40B4-BE49-F238E27FC236}">
                <a16:creationId xmlns:a16="http://schemas.microsoft.com/office/drawing/2014/main" id="{302AF742-87E8-4505-BC6B-7C723953BE9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1" name="Line 4251">
            <a:extLst>
              <a:ext uri="{FF2B5EF4-FFF2-40B4-BE49-F238E27FC236}">
                <a16:creationId xmlns:a16="http://schemas.microsoft.com/office/drawing/2014/main" id="{5C6F97FA-43A9-4E0B-B754-438459A5BC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2" name="Line 4254">
            <a:extLst>
              <a:ext uri="{FF2B5EF4-FFF2-40B4-BE49-F238E27FC236}">
                <a16:creationId xmlns:a16="http://schemas.microsoft.com/office/drawing/2014/main" id="{86AC4669-7C6B-4C2E-9DBB-1CB4A00B2CBD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3" name="Rectangle 4257">
            <a:extLst>
              <a:ext uri="{FF2B5EF4-FFF2-40B4-BE49-F238E27FC236}">
                <a16:creationId xmlns:a16="http://schemas.microsoft.com/office/drawing/2014/main" id="{000A666E-1848-4B4D-A535-32C757A3F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4138" y="4919663"/>
            <a:ext cx="46037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04" name="Rectangle 4258">
            <a:extLst>
              <a:ext uri="{FF2B5EF4-FFF2-40B4-BE49-F238E27FC236}">
                <a16:creationId xmlns:a16="http://schemas.microsoft.com/office/drawing/2014/main" id="{450DD77D-BDA0-4914-AE6C-A25C0CBF9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4138" y="4919663"/>
            <a:ext cx="4603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05" name="Rectangle 4259">
            <a:extLst>
              <a:ext uri="{FF2B5EF4-FFF2-40B4-BE49-F238E27FC236}">
                <a16:creationId xmlns:a16="http://schemas.microsoft.com/office/drawing/2014/main" id="{7347D651-9EFB-4789-90C0-BBA6D160E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8113" y="4919663"/>
            <a:ext cx="46037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06" name="Rectangle 4260">
            <a:extLst>
              <a:ext uri="{FF2B5EF4-FFF2-40B4-BE49-F238E27FC236}">
                <a16:creationId xmlns:a16="http://schemas.microsoft.com/office/drawing/2014/main" id="{17B95BA7-8F1A-4457-B601-69FBF3292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8113" y="4919663"/>
            <a:ext cx="4603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07" name="Rectangle 4261">
            <a:extLst>
              <a:ext uri="{FF2B5EF4-FFF2-40B4-BE49-F238E27FC236}">
                <a16:creationId xmlns:a16="http://schemas.microsoft.com/office/drawing/2014/main" id="{D0FFB18E-8E6A-40C1-95AD-0E96EE06D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2088" y="4992688"/>
            <a:ext cx="36512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08" name="Rectangle 4262">
            <a:extLst>
              <a:ext uri="{FF2B5EF4-FFF2-40B4-BE49-F238E27FC236}">
                <a16:creationId xmlns:a16="http://schemas.microsoft.com/office/drawing/2014/main" id="{6933518E-8928-4EC0-A697-CD3934FA0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2088" y="4992688"/>
            <a:ext cx="3651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09" name="Rectangle 4263">
            <a:extLst>
              <a:ext uri="{FF2B5EF4-FFF2-40B4-BE49-F238E27FC236}">
                <a16:creationId xmlns:a16="http://schemas.microsoft.com/office/drawing/2014/main" id="{E81E046F-B3FF-4381-9DA6-8993EC9B7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4992688"/>
            <a:ext cx="36512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10" name="Rectangle 4264">
            <a:extLst>
              <a:ext uri="{FF2B5EF4-FFF2-40B4-BE49-F238E27FC236}">
                <a16:creationId xmlns:a16="http://schemas.microsoft.com/office/drawing/2014/main" id="{5F58CA6D-D862-43B3-849A-D3DFC208E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4992688"/>
            <a:ext cx="3651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11" name="Rectangle 4265">
            <a:extLst>
              <a:ext uri="{FF2B5EF4-FFF2-40B4-BE49-F238E27FC236}">
                <a16:creationId xmlns:a16="http://schemas.microsoft.com/office/drawing/2014/main" id="{BE6565D4-57E7-47A7-8154-0EA5D054D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4794250"/>
            <a:ext cx="44450" cy="198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12" name="Rectangle 4266">
            <a:extLst>
              <a:ext uri="{FF2B5EF4-FFF2-40B4-BE49-F238E27FC236}">
                <a16:creationId xmlns:a16="http://schemas.microsoft.com/office/drawing/2014/main" id="{C1A3FE78-58EB-4D0B-8ED1-E52A7087C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4794250"/>
            <a:ext cx="44450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13" name="Rectangle 4267">
            <a:extLst>
              <a:ext uri="{FF2B5EF4-FFF2-40B4-BE49-F238E27FC236}">
                <a16:creationId xmlns:a16="http://schemas.microsoft.com/office/drawing/2014/main" id="{B4A1FFF8-1E25-45E7-A0D8-CDDEBBFD6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4857750"/>
            <a:ext cx="44450" cy="1349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14" name="Rectangle 4268">
            <a:extLst>
              <a:ext uri="{FF2B5EF4-FFF2-40B4-BE49-F238E27FC236}">
                <a16:creationId xmlns:a16="http://schemas.microsoft.com/office/drawing/2014/main" id="{AD47D4CF-8E57-45B8-93AE-FD49D30F8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4857750"/>
            <a:ext cx="444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15" name="Rectangle 4269">
            <a:extLst>
              <a:ext uri="{FF2B5EF4-FFF2-40B4-BE49-F238E27FC236}">
                <a16:creationId xmlns:a16="http://schemas.microsoft.com/office/drawing/2014/main" id="{7F68CA83-CE5F-4FF5-AD49-86A420F5E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0050" y="4659313"/>
            <a:ext cx="34925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16" name="Rectangle 4270">
            <a:extLst>
              <a:ext uri="{FF2B5EF4-FFF2-40B4-BE49-F238E27FC236}">
                <a16:creationId xmlns:a16="http://schemas.microsoft.com/office/drawing/2014/main" id="{8F341860-0B4E-494F-A17A-CB4E0A223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0050" y="4659313"/>
            <a:ext cx="34925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17" name="Rectangle 4271">
            <a:extLst>
              <a:ext uri="{FF2B5EF4-FFF2-40B4-BE49-F238E27FC236}">
                <a16:creationId xmlns:a16="http://schemas.microsoft.com/office/drawing/2014/main" id="{C1643D25-3949-4DCC-9611-937879C28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4794250"/>
            <a:ext cx="34925" cy="198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18" name="Rectangle 4272">
            <a:extLst>
              <a:ext uri="{FF2B5EF4-FFF2-40B4-BE49-F238E27FC236}">
                <a16:creationId xmlns:a16="http://schemas.microsoft.com/office/drawing/2014/main" id="{28265DB8-0385-40BE-9771-ADD7BD9A2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4794250"/>
            <a:ext cx="34925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19" name="Rectangle 4273">
            <a:extLst>
              <a:ext uri="{FF2B5EF4-FFF2-40B4-BE49-F238E27FC236}">
                <a16:creationId xmlns:a16="http://schemas.microsoft.com/office/drawing/2014/main" id="{2341E989-61BB-44CE-8298-77EF8729C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475" y="4398963"/>
            <a:ext cx="44450" cy="593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20" name="Rectangle 4274">
            <a:extLst>
              <a:ext uri="{FF2B5EF4-FFF2-40B4-BE49-F238E27FC236}">
                <a16:creationId xmlns:a16="http://schemas.microsoft.com/office/drawing/2014/main" id="{324C410B-D05C-4050-B042-A206D1F59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475" y="4398963"/>
            <a:ext cx="44450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21" name="Rectangle 4275">
            <a:extLst>
              <a:ext uri="{FF2B5EF4-FFF2-40B4-BE49-F238E27FC236}">
                <a16:creationId xmlns:a16="http://schemas.microsoft.com/office/drawing/2014/main" id="{6399DE4E-6836-489D-A811-BBB490D86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2450" y="3805238"/>
            <a:ext cx="44450" cy="11874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22" name="Rectangle 4276">
            <a:extLst>
              <a:ext uri="{FF2B5EF4-FFF2-40B4-BE49-F238E27FC236}">
                <a16:creationId xmlns:a16="http://schemas.microsoft.com/office/drawing/2014/main" id="{A63C04FE-AC06-40D7-A6B1-7CE528B1A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2450" y="3805238"/>
            <a:ext cx="44450" cy="11874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23" name="Rectangle 4277">
            <a:extLst>
              <a:ext uri="{FF2B5EF4-FFF2-40B4-BE49-F238E27FC236}">
                <a16:creationId xmlns:a16="http://schemas.microsoft.com/office/drawing/2014/main" id="{6670AECE-BAC7-436D-B51C-D3F1B02ED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4137025"/>
            <a:ext cx="36513" cy="8556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24" name="Rectangle 4278">
            <a:extLst>
              <a:ext uri="{FF2B5EF4-FFF2-40B4-BE49-F238E27FC236}">
                <a16:creationId xmlns:a16="http://schemas.microsoft.com/office/drawing/2014/main" id="{7EC16A18-BDC3-46FB-9128-3721BF40D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4137025"/>
            <a:ext cx="36513" cy="855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25" name="Rectangle 4279">
            <a:extLst>
              <a:ext uri="{FF2B5EF4-FFF2-40B4-BE49-F238E27FC236}">
                <a16:creationId xmlns:a16="http://schemas.microsoft.com/office/drawing/2014/main" id="{D00B56BA-AA7E-4E31-BBF1-82D44169E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4200525"/>
            <a:ext cx="36513" cy="7921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26" name="Rectangle 4280">
            <a:extLst>
              <a:ext uri="{FF2B5EF4-FFF2-40B4-BE49-F238E27FC236}">
                <a16:creationId xmlns:a16="http://schemas.microsoft.com/office/drawing/2014/main" id="{7A0946D3-C42F-45A9-8EF3-54274E303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4200525"/>
            <a:ext cx="36513" cy="7921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27" name="Rectangle 4281">
            <a:extLst>
              <a:ext uri="{FF2B5EF4-FFF2-40B4-BE49-F238E27FC236}">
                <a16:creationId xmlns:a16="http://schemas.microsoft.com/office/drawing/2014/main" id="{4D8005C4-9861-44C9-B50F-20DBCB3AB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4335463"/>
            <a:ext cx="46038" cy="6572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28" name="Rectangle 4282">
            <a:extLst>
              <a:ext uri="{FF2B5EF4-FFF2-40B4-BE49-F238E27FC236}">
                <a16:creationId xmlns:a16="http://schemas.microsoft.com/office/drawing/2014/main" id="{B6B9BA7A-3163-4AAD-A7D7-D56A8F3E4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4335463"/>
            <a:ext cx="46038" cy="657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29" name="Rectangle 4283">
            <a:extLst>
              <a:ext uri="{FF2B5EF4-FFF2-40B4-BE49-F238E27FC236}">
                <a16:creationId xmlns:a16="http://schemas.microsoft.com/office/drawing/2014/main" id="{7B2A44CC-A04C-443D-BB1F-9EB03E8DB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4659313"/>
            <a:ext cx="46038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30" name="Rectangle 4284">
            <a:extLst>
              <a:ext uri="{FF2B5EF4-FFF2-40B4-BE49-F238E27FC236}">
                <a16:creationId xmlns:a16="http://schemas.microsoft.com/office/drawing/2014/main" id="{5B9D822A-71A4-447E-B82E-6B6DCB791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4659313"/>
            <a:ext cx="46038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31" name="Rectangle 4285">
            <a:extLst>
              <a:ext uri="{FF2B5EF4-FFF2-40B4-BE49-F238E27FC236}">
                <a16:creationId xmlns:a16="http://schemas.microsoft.com/office/drawing/2014/main" id="{C1635801-F8AF-45E2-8265-56BEDDEC2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4398963"/>
            <a:ext cx="36513" cy="593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32" name="Rectangle 4286">
            <a:extLst>
              <a:ext uri="{FF2B5EF4-FFF2-40B4-BE49-F238E27FC236}">
                <a16:creationId xmlns:a16="http://schemas.microsoft.com/office/drawing/2014/main" id="{32EA378D-8B62-4C58-8533-86840C900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4398963"/>
            <a:ext cx="36513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33" name="Rectangle 4287">
            <a:extLst>
              <a:ext uri="{FF2B5EF4-FFF2-40B4-BE49-F238E27FC236}">
                <a16:creationId xmlns:a16="http://schemas.microsoft.com/office/drawing/2014/main" id="{20F33750-7796-4CEF-BEB2-5D810926A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659313"/>
            <a:ext cx="36513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34" name="Rectangle 4288">
            <a:extLst>
              <a:ext uri="{FF2B5EF4-FFF2-40B4-BE49-F238E27FC236}">
                <a16:creationId xmlns:a16="http://schemas.microsoft.com/office/drawing/2014/main" id="{8E2821DD-FD30-49C2-9232-C8237DCAA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659313"/>
            <a:ext cx="36513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35" name="Rectangle 4289">
            <a:extLst>
              <a:ext uri="{FF2B5EF4-FFF2-40B4-BE49-F238E27FC236}">
                <a16:creationId xmlns:a16="http://schemas.microsoft.com/office/drawing/2014/main" id="{119CC641-2F22-4619-9760-4647402C0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4857750"/>
            <a:ext cx="44450" cy="1349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36" name="Rectangle 4290">
            <a:extLst>
              <a:ext uri="{FF2B5EF4-FFF2-40B4-BE49-F238E27FC236}">
                <a16:creationId xmlns:a16="http://schemas.microsoft.com/office/drawing/2014/main" id="{FB279FBE-1058-442F-9237-5C097EB56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4857750"/>
            <a:ext cx="444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37" name="Rectangle 4291">
            <a:extLst>
              <a:ext uri="{FF2B5EF4-FFF2-40B4-BE49-F238E27FC236}">
                <a16:creationId xmlns:a16="http://schemas.microsoft.com/office/drawing/2014/main" id="{4724EAEC-2FD8-47EE-BB9B-8CBF28777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992688"/>
            <a:ext cx="44450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38" name="Rectangle 4292">
            <a:extLst>
              <a:ext uri="{FF2B5EF4-FFF2-40B4-BE49-F238E27FC236}">
                <a16:creationId xmlns:a16="http://schemas.microsoft.com/office/drawing/2014/main" id="{19B38362-D731-4677-AB28-A885914A9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992688"/>
            <a:ext cx="44450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39" name="Rectangle 4293">
            <a:extLst>
              <a:ext uri="{FF2B5EF4-FFF2-40B4-BE49-F238E27FC236}">
                <a16:creationId xmlns:a16="http://schemas.microsoft.com/office/drawing/2014/main" id="{E99E7EDA-AF07-477B-88A1-78C8B227F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4919663"/>
            <a:ext cx="34925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40" name="Rectangle 4294">
            <a:extLst>
              <a:ext uri="{FF2B5EF4-FFF2-40B4-BE49-F238E27FC236}">
                <a16:creationId xmlns:a16="http://schemas.microsoft.com/office/drawing/2014/main" id="{1BDE1A52-665C-43AC-B131-87B86D929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4919663"/>
            <a:ext cx="34925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41" name="Rectangle 4295">
            <a:extLst>
              <a:ext uri="{FF2B5EF4-FFF2-40B4-BE49-F238E27FC236}">
                <a16:creationId xmlns:a16="http://schemas.microsoft.com/office/drawing/2014/main" id="{99D4E50A-FE63-41B8-8A29-36C43DA35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919663"/>
            <a:ext cx="34925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42" name="Rectangle 4296">
            <a:extLst>
              <a:ext uri="{FF2B5EF4-FFF2-40B4-BE49-F238E27FC236}">
                <a16:creationId xmlns:a16="http://schemas.microsoft.com/office/drawing/2014/main" id="{C66C8B83-C82F-4390-BF18-72348C73B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919663"/>
            <a:ext cx="34925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43" name="Line 4297">
            <a:extLst>
              <a:ext uri="{FF2B5EF4-FFF2-40B4-BE49-F238E27FC236}">
                <a16:creationId xmlns:a16="http://schemas.microsoft.com/office/drawing/2014/main" id="{E4A109FC-F66D-40F0-8738-4FB0CC10DC1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44" name="Rectangle 4298">
            <a:extLst>
              <a:ext uri="{FF2B5EF4-FFF2-40B4-BE49-F238E27FC236}">
                <a16:creationId xmlns:a16="http://schemas.microsoft.com/office/drawing/2014/main" id="{62611823-7CF2-44E4-946B-1A6862FB4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4919663"/>
            <a:ext cx="26987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45" name="Rectangle 4299">
            <a:extLst>
              <a:ext uri="{FF2B5EF4-FFF2-40B4-BE49-F238E27FC236}">
                <a16:creationId xmlns:a16="http://schemas.microsoft.com/office/drawing/2014/main" id="{F8941E0E-A322-4B83-AB6F-30C7F67E5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4919663"/>
            <a:ext cx="2698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46" name="Rectangle 4300">
            <a:extLst>
              <a:ext uri="{FF2B5EF4-FFF2-40B4-BE49-F238E27FC236}">
                <a16:creationId xmlns:a16="http://schemas.microsoft.com/office/drawing/2014/main" id="{D7012E7E-0CAA-4F94-A3F6-DFFB63F9B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4992688"/>
            <a:ext cx="26987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47" name="Rectangle 4301">
            <a:extLst>
              <a:ext uri="{FF2B5EF4-FFF2-40B4-BE49-F238E27FC236}">
                <a16:creationId xmlns:a16="http://schemas.microsoft.com/office/drawing/2014/main" id="{50D3FBCA-B8F6-456A-8FCC-A9EE190CF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4992688"/>
            <a:ext cx="26987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48" name="Rectangle 4302">
            <a:extLst>
              <a:ext uri="{FF2B5EF4-FFF2-40B4-BE49-F238E27FC236}">
                <a16:creationId xmlns:a16="http://schemas.microsoft.com/office/drawing/2014/main" id="{0118C71C-ED63-4F5E-98DB-55ACD5FDE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992688"/>
            <a:ext cx="26988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49" name="Rectangle 4303">
            <a:extLst>
              <a:ext uri="{FF2B5EF4-FFF2-40B4-BE49-F238E27FC236}">
                <a16:creationId xmlns:a16="http://schemas.microsoft.com/office/drawing/2014/main" id="{5E9EC8D0-1DC6-462B-8BE9-D241E9AB2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992688"/>
            <a:ext cx="2698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50" name="Rectangle 4304">
            <a:extLst>
              <a:ext uri="{FF2B5EF4-FFF2-40B4-BE49-F238E27FC236}">
                <a16:creationId xmlns:a16="http://schemas.microsoft.com/office/drawing/2014/main" id="{4F7E0173-DA41-4BAE-9337-C5283783C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919663"/>
            <a:ext cx="26987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51" name="Rectangle 4305">
            <a:extLst>
              <a:ext uri="{FF2B5EF4-FFF2-40B4-BE49-F238E27FC236}">
                <a16:creationId xmlns:a16="http://schemas.microsoft.com/office/drawing/2014/main" id="{33EEC116-ABC5-429B-A885-667AF2327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919663"/>
            <a:ext cx="2698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52" name="Rectangle 4306">
            <a:extLst>
              <a:ext uri="{FF2B5EF4-FFF2-40B4-BE49-F238E27FC236}">
                <a16:creationId xmlns:a16="http://schemas.microsoft.com/office/drawing/2014/main" id="{5F02333D-BA01-449D-B29C-0B902D306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4919663"/>
            <a:ext cx="26988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53" name="Rectangle 4307">
            <a:extLst>
              <a:ext uri="{FF2B5EF4-FFF2-40B4-BE49-F238E27FC236}">
                <a16:creationId xmlns:a16="http://schemas.microsoft.com/office/drawing/2014/main" id="{04D38E22-38DA-4AE3-9A6E-7493CCDB0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4919663"/>
            <a:ext cx="26988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54" name="Rectangle 4308">
            <a:extLst>
              <a:ext uri="{FF2B5EF4-FFF2-40B4-BE49-F238E27FC236}">
                <a16:creationId xmlns:a16="http://schemas.microsoft.com/office/drawing/2014/main" id="{F488BA03-1F98-4F2D-8B34-A697AFBC5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659313"/>
            <a:ext cx="26987" cy="3333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55" name="Rectangle 4309">
            <a:extLst>
              <a:ext uri="{FF2B5EF4-FFF2-40B4-BE49-F238E27FC236}">
                <a16:creationId xmlns:a16="http://schemas.microsoft.com/office/drawing/2014/main" id="{D5D25EE6-F24E-46D5-8596-CEF6C3E86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659313"/>
            <a:ext cx="26987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56" name="Rectangle 4310">
            <a:extLst>
              <a:ext uri="{FF2B5EF4-FFF2-40B4-BE49-F238E27FC236}">
                <a16:creationId xmlns:a16="http://schemas.microsoft.com/office/drawing/2014/main" id="{C2FA8402-B5F6-4647-9A08-068D2626D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1713" y="4857750"/>
            <a:ext cx="19050" cy="1349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57" name="Rectangle 4311">
            <a:extLst>
              <a:ext uri="{FF2B5EF4-FFF2-40B4-BE49-F238E27FC236}">
                <a16:creationId xmlns:a16="http://schemas.microsoft.com/office/drawing/2014/main" id="{87FE044F-8501-432F-8AA1-E151DBDD4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1713" y="4857750"/>
            <a:ext cx="190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58" name="Rectangle 4312">
            <a:extLst>
              <a:ext uri="{FF2B5EF4-FFF2-40B4-BE49-F238E27FC236}">
                <a16:creationId xmlns:a16="http://schemas.microsoft.com/office/drawing/2014/main" id="{151BA82E-12B0-4556-ABA6-E5C51F22C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4398963"/>
            <a:ext cx="26988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59" name="Rectangle 4313">
            <a:extLst>
              <a:ext uri="{FF2B5EF4-FFF2-40B4-BE49-F238E27FC236}">
                <a16:creationId xmlns:a16="http://schemas.microsoft.com/office/drawing/2014/main" id="{7BADC091-3CFF-4AF5-8931-D89103738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4398963"/>
            <a:ext cx="26988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60" name="Rectangle 4314">
            <a:extLst>
              <a:ext uri="{FF2B5EF4-FFF2-40B4-BE49-F238E27FC236}">
                <a16:creationId xmlns:a16="http://schemas.microsoft.com/office/drawing/2014/main" id="{9D34F257-51EC-444E-980A-19F304F09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13" y="4659313"/>
            <a:ext cx="17462" cy="3333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61" name="Rectangle 4315">
            <a:extLst>
              <a:ext uri="{FF2B5EF4-FFF2-40B4-BE49-F238E27FC236}">
                <a16:creationId xmlns:a16="http://schemas.microsoft.com/office/drawing/2014/main" id="{5B92598B-F24F-42D2-A99C-69B66CF7F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13" y="4659313"/>
            <a:ext cx="17462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62" name="Rectangle 4316">
            <a:extLst>
              <a:ext uri="{FF2B5EF4-FFF2-40B4-BE49-F238E27FC236}">
                <a16:creationId xmlns:a16="http://schemas.microsoft.com/office/drawing/2014/main" id="{7327DE4E-9312-4140-8EA9-C4F04E73A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524375"/>
            <a:ext cx="26988" cy="4683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63" name="Rectangle 4317">
            <a:extLst>
              <a:ext uri="{FF2B5EF4-FFF2-40B4-BE49-F238E27FC236}">
                <a16:creationId xmlns:a16="http://schemas.microsoft.com/office/drawing/2014/main" id="{A088F1BF-11A7-41C3-8C1C-644BCB6E8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524375"/>
            <a:ext cx="26988" cy="4683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64" name="Rectangle 4318">
            <a:extLst>
              <a:ext uri="{FF2B5EF4-FFF2-40B4-BE49-F238E27FC236}">
                <a16:creationId xmlns:a16="http://schemas.microsoft.com/office/drawing/2014/main" id="{89DE7C08-AEA6-43A9-B08D-C61B51DF5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4722813"/>
            <a:ext cx="17462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65" name="Rectangle 4319">
            <a:extLst>
              <a:ext uri="{FF2B5EF4-FFF2-40B4-BE49-F238E27FC236}">
                <a16:creationId xmlns:a16="http://schemas.microsoft.com/office/drawing/2014/main" id="{703AB9F3-4A3B-455B-911F-D36454142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4722813"/>
            <a:ext cx="17462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66" name="Rectangle 4320">
            <a:extLst>
              <a:ext uri="{FF2B5EF4-FFF2-40B4-BE49-F238E27FC236}">
                <a16:creationId xmlns:a16="http://schemas.microsoft.com/office/drawing/2014/main" id="{4DFD0A0D-4F71-4DBF-99D9-FC5355A14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4398963"/>
            <a:ext cx="26988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67" name="Rectangle 4321">
            <a:extLst>
              <a:ext uri="{FF2B5EF4-FFF2-40B4-BE49-F238E27FC236}">
                <a16:creationId xmlns:a16="http://schemas.microsoft.com/office/drawing/2014/main" id="{3DC86E65-A89B-4089-A313-0CCCB9C95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4398963"/>
            <a:ext cx="26988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68" name="Rectangle 4322">
            <a:extLst>
              <a:ext uri="{FF2B5EF4-FFF2-40B4-BE49-F238E27FC236}">
                <a16:creationId xmlns:a16="http://schemas.microsoft.com/office/drawing/2014/main" id="{436F82AC-44AA-433A-8B8D-7711B52AB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4398963"/>
            <a:ext cx="19050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69" name="Rectangle 4323">
            <a:extLst>
              <a:ext uri="{FF2B5EF4-FFF2-40B4-BE49-F238E27FC236}">
                <a16:creationId xmlns:a16="http://schemas.microsoft.com/office/drawing/2014/main" id="{C57E06A0-708F-4429-9295-E208C77E2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4398963"/>
            <a:ext cx="19050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70" name="Rectangle 4324">
            <a:extLst>
              <a:ext uri="{FF2B5EF4-FFF2-40B4-BE49-F238E27FC236}">
                <a16:creationId xmlns:a16="http://schemas.microsoft.com/office/drawing/2014/main" id="{D9C13F4C-3CA8-40A6-8B80-9B0EE8F9D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4460875"/>
            <a:ext cx="26987" cy="5318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71" name="Rectangle 4325">
            <a:extLst>
              <a:ext uri="{FF2B5EF4-FFF2-40B4-BE49-F238E27FC236}">
                <a16:creationId xmlns:a16="http://schemas.microsoft.com/office/drawing/2014/main" id="{1DC9A84E-6AF3-4C84-8CA3-F85DFCDD9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4460875"/>
            <a:ext cx="26987" cy="5318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72" name="Rectangle 4326">
            <a:extLst>
              <a:ext uri="{FF2B5EF4-FFF2-40B4-BE49-F238E27FC236}">
                <a16:creationId xmlns:a16="http://schemas.microsoft.com/office/drawing/2014/main" id="{AB0B8E9E-AF29-472D-86C6-A4C580F7E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460875"/>
            <a:ext cx="26988" cy="5318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73" name="Rectangle 4327">
            <a:extLst>
              <a:ext uri="{FF2B5EF4-FFF2-40B4-BE49-F238E27FC236}">
                <a16:creationId xmlns:a16="http://schemas.microsoft.com/office/drawing/2014/main" id="{B91277E8-DD46-436E-A76B-E7EF12CAA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460875"/>
            <a:ext cx="26988" cy="5318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74" name="Rectangle 4328">
            <a:extLst>
              <a:ext uri="{FF2B5EF4-FFF2-40B4-BE49-F238E27FC236}">
                <a16:creationId xmlns:a16="http://schemas.microsoft.com/office/drawing/2014/main" id="{9F17B659-20BA-4802-93EC-251171218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4264025"/>
            <a:ext cx="26987" cy="72866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75" name="Rectangle 4329">
            <a:extLst>
              <a:ext uri="{FF2B5EF4-FFF2-40B4-BE49-F238E27FC236}">
                <a16:creationId xmlns:a16="http://schemas.microsoft.com/office/drawing/2014/main" id="{2EBAE57C-0C04-4EFF-A093-2DC671D96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4264025"/>
            <a:ext cx="26987" cy="728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76" name="Rectangle 4330">
            <a:extLst>
              <a:ext uri="{FF2B5EF4-FFF2-40B4-BE49-F238E27FC236}">
                <a16:creationId xmlns:a16="http://schemas.microsoft.com/office/drawing/2014/main" id="{B7D8962B-E997-4AEC-A38D-0D3BA161E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4335463"/>
            <a:ext cx="26988" cy="6572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77" name="Rectangle 4331">
            <a:extLst>
              <a:ext uri="{FF2B5EF4-FFF2-40B4-BE49-F238E27FC236}">
                <a16:creationId xmlns:a16="http://schemas.microsoft.com/office/drawing/2014/main" id="{95C7656C-5ED1-478F-B6C9-07A2D2D10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4335463"/>
            <a:ext cx="26988" cy="657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78" name="Rectangle 4332">
            <a:extLst>
              <a:ext uri="{FF2B5EF4-FFF2-40B4-BE49-F238E27FC236}">
                <a16:creationId xmlns:a16="http://schemas.microsoft.com/office/drawing/2014/main" id="{A1B10331-106D-412B-AF7F-B59B6887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4794250"/>
            <a:ext cx="26987" cy="198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79" name="Rectangle 4333">
            <a:extLst>
              <a:ext uri="{FF2B5EF4-FFF2-40B4-BE49-F238E27FC236}">
                <a16:creationId xmlns:a16="http://schemas.microsoft.com/office/drawing/2014/main" id="{2302192C-2D37-4A82-9B88-837836BE6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4794250"/>
            <a:ext cx="26987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80" name="Rectangle 4334">
            <a:extLst>
              <a:ext uri="{FF2B5EF4-FFF2-40B4-BE49-F238E27FC236}">
                <a16:creationId xmlns:a16="http://schemas.microsoft.com/office/drawing/2014/main" id="{CE01EF7D-90D1-40FF-A848-7304438B5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4794250"/>
            <a:ext cx="26987" cy="198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81" name="Rectangle 4335">
            <a:extLst>
              <a:ext uri="{FF2B5EF4-FFF2-40B4-BE49-F238E27FC236}">
                <a16:creationId xmlns:a16="http://schemas.microsoft.com/office/drawing/2014/main" id="{E6C30462-B6ED-422B-AD41-58BC7B43C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4794250"/>
            <a:ext cx="26987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82" name="Rectangle 4336">
            <a:extLst>
              <a:ext uri="{FF2B5EF4-FFF2-40B4-BE49-F238E27FC236}">
                <a16:creationId xmlns:a16="http://schemas.microsoft.com/office/drawing/2014/main" id="{F060FC03-26C9-467A-B0EC-823DF9F04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4722813"/>
            <a:ext cx="26988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83" name="Rectangle 4337">
            <a:extLst>
              <a:ext uri="{FF2B5EF4-FFF2-40B4-BE49-F238E27FC236}">
                <a16:creationId xmlns:a16="http://schemas.microsoft.com/office/drawing/2014/main" id="{84A0CBB9-5E6D-4047-87AF-CBA43918B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4722813"/>
            <a:ext cx="26988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984" name="Rectangle 2">
            <a:extLst>
              <a:ext uri="{FF2B5EF4-FFF2-40B4-BE49-F238E27FC236}">
                <a16:creationId xmlns:a16="http://schemas.microsoft.com/office/drawing/2014/main" id="{A4348E55-1C15-4379-8CE7-374E54006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392238"/>
            <a:ext cx="10588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Diameter</a:t>
            </a:r>
          </a:p>
        </p:txBody>
      </p:sp>
      <p:sp>
        <p:nvSpPr>
          <p:cNvPr id="20985" name="Rectangle 4">
            <a:extLst>
              <a:ext uri="{FF2B5EF4-FFF2-40B4-BE49-F238E27FC236}">
                <a16:creationId xmlns:a16="http://schemas.microsoft.com/office/drawing/2014/main" id="{2958DDD5-FB2C-45BD-B426-73A2CCE9A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25" y="5019675"/>
            <a:ext cx="8556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Weight</a:t>
            </a:r>
          </a:p>
        </p:txBody>
      </p:sp>
      <p:sp>
        <p:nvSpPr>
          <p:cNvPr id="20986" name="Line 4">
            <a:extLst>
              <a:ext uri="{FF2B5EF4-FFF2-40B4-BE49-F238E27FC236}">
                <a16:creationId xmlns:a16="http://schemas.microsoft.com/office/drawing/2014/main" id="{F9AA6B11-9F9A-47CF-B987-002746AF23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7" name="Line 7">
            <a:extLst>
              <a:ext uri="{FF2B5EF4-FFF2-40B4-BE49-F238E27FC236}">
                <a16:creationId xmlns:a16="http://schemas.microsoft.com/office/drawing/2014/main" id="{89145BEF-48DA-46B8-B84D-2E8F0860A0F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8" name="Line 9">
            <a:extLst>
              <a:ext uri="{FF2B5EF4-FFF2-40B4-BE49-F238E27FC236}">
                <a16:creationId xmlns:a16="http://schemas.microsoft.com/office/drawing/2014/main" id="{0FCCE405-FE3A-4DD9-B0CF-B73A0D6F07E4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8250" y="4295775"/>
            <a:ext cx="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9" name="Line 14">
            <a:extLst>
              <a:ext uri="{FF2B5EF4-FFF2-40B4-BE49-F238E27FC236}">
                <a16:creationId xmlns:a16="http://schemas.microsoft.com/office/drawing/2014/main" id="{9FE1A614-BBDD-4E5D-8AFB-82BCED2AA2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4208463"/>
            <a:ext cx="1216025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0" name="Oval 35">
            <a:extLst>
              <a:ext uri="{FF2B5EF4-FFF2-40B4-BE49-F238E27FC236}">
                <a16:creationId xmlns:a16="http://schemas.microsoft.com/office/drawing/2014/main" id="{E1DBA48A-F0D1-42FE-A225-0E7508A19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0991" name="Oval 36">
            <a:extLst>
              <a:ext uri="{FF2B5EF4-FFF2-40B4-BE49-F238E27FC236}">
                <a16:creationId xmlns:a16="http://schemas.microsoft.com/office/drawing/2014/main" id="{B66D875C-F251-4236-847D-FE0B4E5CD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0992" name="Oval 38">
            <a:extLst>
              <a:ext uri="{FF2B5EF4-FFF2-40B4-BE49-F238E27FC236}">
                <a16:creationId xmlns:a16="http://schemas.microsoft.com/office/drawing/2014/main" id="{1F02602C-0C3D-4B60-9BCC-BF5C2C6B6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0993" name="Oval 47">
            <a:extLst>
              <a:ext uri="{FF2B5EF4-FFF2-40B4-BE49-F238E27FC236}">
                <a16:creationId xmlns:a16="http://schemas.microsoft.com/office/drawing/2014/main" id="{08C6A448-1613-4330-969A-3A78E3283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0994" name="Text Box 51">
            <a:extLst>
              <a:ext uri="{FF2B5EF4-FFF2-40B4-BE49-F238E27FC236}">
                <a16:creationId xmlns:a16="http://schemas.microsoft.com/office/drawing/2014/main" id="{4EB5F413-433F-48CB-85A9-79A2D5987F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20995" name="Text Box 53">
            <a:extLst>
              <a:ext uri="{FF2B5EF4-FFF2-40B4-BE49-F238E27FC236}">
                <a16:creationId xmlns:a16="http://schemas.microsoft.com/office/drawing/2014/main" id="{253426EC-D113-4745-A8A1-816E8DEF52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sp>
        <p:nvSpPr>
          <p:cNvPr id="20996" name="Text Box 59">
            <a:extLst>
              <a:ext uri="{FF2B5EF4-FFF2-40B4-BE49-F238E27FC236}">
                <a16:creationId xmlns:a16="http://schemas.microsoft.com/office/drawing/2014/main" id="{46EFFC3A-69B5-4850-8CA4-5FD7D662C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</a:t>
            </a:r>
          </a:p>
        </p:txBody>
      </p:sp>
      <p:cxnSp>
        <p:nvCxnSpPr>
          <p:cNvPr id="2400" name="Straight Connector 2399">
            <a:extLst>
              <a:ext uri="{FF2B5EF4-FFF2-40B4-BE49-F238E27FC236}">
                <a16:creationId xmlns:a16="http://schemas.microsoft.com/office/drawing/2014/main" id="{2091DBB9-EA6D-4946-87F6-B1EDA76DAA75}"/>
              </a:ext>
            </a:extLst>
          </p:cNvPr>
          <p:cNvCxnSpPr/>
          <p:nvPr/>
        </p:nvCxnSpPr>
        <p:spPr>
          <a:xfrm>
            <a:off x="5995988" y="0"/>
            <a:ext cx="209550" cy="1676400"/>
          </a:xfrm>
          <a:prstGeom prst="line">
            <a:avLst/>
          </a:prstGeom>
          <a:ln w="4445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Content Placeholder 2">
            <a:extLst>
              <a:ext uri="{FF2B5EF4-FFF2-40B4-BE49-F238E27FC236}">
                <a16:creationId xmlns:a16="http://schemas.microsoft.com/office/drawing/2014/main" id="{921FFB3F-08C0-485F-AE90-CD4D8A722420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For brevity, some combinations are omitted</a:t>
            </a:r>
          </a:p>
          <a:p>
            <a:endParaRPr lang="en-US" altLang="en-US"/>
          </a:p>
          <a:p>
            <a:r>
              <a:rPr lang="en-US" altLang="en-US"/>
              <a:t>Let us jump to the last combination… 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1032">
            <a:extLst>
              <a:ext uri="{FF2B5EF4-FFF2-40B4-BE49-F238E27FC236}">
                <a16:creationId xmlns:a16="http://schemas.microsoft.com/office/drawing/2014/main" id="{DAC62847-E301-4792-8C93-44B6CED2C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7363" y="3417888"/>
            <a:ext cx="1844675" cy="166370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531" name="Line 1033">
            <a:extLst>
              <a:ext uri="{FF2B5EF4-FFF2-40B4-BE49-F238E27FC236}">
                <a16:creationId xmlns:a16="http://schemas.microsoft.com/office/drawing/2014/main" id="{C088076D-8D43-4DB4-9EE1-97A343A6B0A8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34178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2" name="Line 1034">
            <a:extLst>
              <a:ext uri="{FF2B5EF4-FFF2-40B4-BE49-F238E27FC236}">
                <a16:creationId xmlns:a16="http://schemas.microsoft.com/office/drawing/2014/main" id="{4D343151-920B-4366-A5B1-76B9BF81764D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50815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3" name="Line 1035">
            <a:extLst>
              <a:ext uri="{FF2B5EF4-FFF2-40B4-BE49-F238E27FC236}">
                <a16:creationId xmlns:a16="http://schemas.microsoft.com/office/drawing/2014/main" id="{7026EC4B-CDAE-44D5-9F55-78EC4489B6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2038" y="3417888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4" name="Line 1036">
            <a:extLst>
              <a:ext uri="{FF2B5EF4-FFF2-40B4-BE49-F238E27FC236}">
                <a16:creationId xmlns:a16="http://schemas.microsoft.com/office/drawing/2014/main" id="{FBFECE35-433A-468D-A329-EA67DEFC34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3417888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5" name="Line 1037">
            <a:extLst>
              <a:ext uri="{FF2B5EF4-FFF2-40B4-BE49-F238E27FC236}">
                <a16:creationId xmlns:a16="http://schemas.microsoft.com/office/drawing/2014/main" id="{917029AA-9CA8-47CB-AFB5-A42F854DC20C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50815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6" name="Line 1038">
            <a:extLst>
              <a:ext uri="{FF2B5EF4-FFF2-40B4-BE49-F238E27FC236}">
                <a16:creationId xmlns:a16="http://schemas.microsoft.com/office/drawing/2014/main" id="{A7023C53-DB44-4DB4-8761-706F543E27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3417888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7" name="Line 1039">
            <a:extLst>
              <a:ext uri="{FF2B5EF4-FFF2-40B4-BE49-F238E27FC236}">
                <a16:creationId xmlns:a16="http://schemas.microsoft.com/office/drawing/2014/main" id="{5105FE8C-E424-4DAD-9ED7-343912EF88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1825" y="50546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8" name="Line 1040">
            <a:extLst>
              <a:ext uri="{FF2B5EF4-FFF2-40B4-BE49-F238E27FC236}">
                <a16:creationId xmlns:a16="http://schemas.microsoft.com/office/drawing/2014/main" id="{A9BC405C-E3F4-4FBC-BF7F-A41D1E92650C}"/>
              </a:ext>
            </a:extLst>
          </p:cNvPr>
          <p:cNvSpPr>
            <a:spLocks noChangeShapeType="1"/>
          </p:cNvSpPr>
          <p:nvPr/>
        </p:nvSpPr>
        <p:spPr bwMode="auto">
          <a:xfrm>
            <a:off x="6981825" y="3417888"/>
            <a:ext cx="1588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9" name="Line 1041">
            <a:extLst>
              <a:ext uri="{FF2B5EF4-FFF2-40B4-BE49-F238E27FC236}">
                <a16:creationId xmlns:a16="http://schemas.microsoft.com/office/drawing/2014/main" id="{227B5790-D676-4964-87D1-0FC03ABAE8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88213" y="50546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0" name="Line 1042">
            <a:extLst>
              <a:ext uri="{FF2B5EF4-FFF2-40B4-BE49-F238E27FC236}">
                <a16:creationId xmlns:a16="http://schemas.microsoft.com/office/drawing/2014/main" id="{26EC10D3-C5A9-4753-8BFD-14E0C128AAA2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3417888"/>
            <a:ext cx="1587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1" name="Line 1043">
            <a:extLst>
              <a:ext uri="{FF2B5EF4-FFF2-40B4-BE49-F238E27FC236}">
                <a16:creationId xmlns:a16="http://schemas.microsoft.com/office/drawing/2014/main" id="{7EEE15BB-C331-4FFD-BFFE-0AD16B8696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85075" y="50546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2" name="Line 1044">
            <a:extLst>
              <a:ext uri="{FF2B5EF4-FFF2-40B4-BE49-F238E27FC236}">
                <a16:creationId xmlns:a16="http://schemas.microsoft.com/office/drawing/2014/main" id="{48020567-E6CF-48E2-9AA8-0429B4063B9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5075" y="3417888"/>
            <a:ext cx="1588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3" name="Line 1045">
            <a:extLst>
              <a:ext uri="{FF2B5EF4-FFF2-40B4-BE49-F238E27FC236}">
                <a16:creationId xmlns:a16="http://schemas.microsoft.com/office/drawing/2014/main" id="{013ACB86-0E80-48FB-8D8C-75B4CC443F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9875" y="50546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4" name="Line 1046">
            <a:extLst>
              <a:ext uri="{FF2B5EF4-FFF2-40B4-BE49-F238E27FC236}">
                <a16:creationId xmlns:a16="http://schemas.microsoft.com/office/drawing/2014/main" id="{D0D530AB-888F-456A-8BA3-0789DB511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5" y="3417888"/>
            <a:ext cx="1588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5" name="Line 1047">
            <a:extLst>
              <a:ext uri="{FF2B5EF4-FFF2-40B4-BE49-F238E27FC236}">
                <a16:creationId xmlns:a16="http://schemas.microsoft.com/office/drawing/2014/main" id="{1FC0BBA6-2C3E-47E9-A8C7-A2CD81225B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6738" y="50546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6" name="Line 1048">
            <a:extLst>
              <a:ext uri="{FF2B5EF4-FFF2-40B4-BE49-F238E27FC236}">
                <a16:creationId xmlns:a16="http://schemas.microsoft.com/office/drawing/2014/main" id="{1701F0D9-41AA-4651-A03D-7588A3A0D94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6738" y="3417888"/>
            <a:ext cx="1587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7" name="Line 1049">
            <a:extLst>
              <a:ext uri="{FF2B5EF4-FFF2-40B4-BE49-F238E27FC236}">
                <a16:creationId xmlns:a16="http://schemas.microsoft.com/office/drawing/2014/main" id="{44BDC85A-805F-4951-B9C4-FCE4106D99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93125" y="50546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8" name="Line 1050">
            <a:extLst>
              <a:ext uri="{FF2B5EF4-FFF2-40B4-BE49-F238E27FC236}">
                <a16:creationId xmlns:a16="http://schemas.microsoft.com/office/drawing/2014/main" id="{5D586B05-D03D-45BE-A6F1-89A61D90FF11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3125" y="3417888"/>
            <a:ext cx="1588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9" name="Line 1051">
            <a:extLst>
              <a:ext uri="{FF2B5EF4-FFF2-40B4-BE49-F238E27FC236}">
                <a16:creationId xmlns:a16="http://schemas.microsoft.com/office/drawing/2014/main" id="{43F89279-B4AF-4930-8AD3-4C6EE41EAD9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501967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0" name="Line 1052">
            <a:extLst>
              <a:ext uri="{FF2B5EF4-FFF2-40B4-BE49-F238E27FC236}">
                <a16:creationId xmlns:a16="http://schemas.microsoft.com/office/drawing/2014/main" id="{789D18E5-8B8F-4D43-838C-4ADA735D17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5019675"/>
            <a:ext cx="269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1" name="Line 1053">
            <a:extLst>
              <a:ext uri="{FF2B5EF4-FFF2-40B4-BE49-F238E27FC236}">
                <a16:creationId xmlns:a16="http://schemas.microsoft.com/office/drawing/2014/main" id="{5B9DCFB3-CB28-4CAC-B954-EA8FE7042A98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458787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2" name="Line 1054">
            <a:extLst>
              <a:ext uri="{FF2B5EF4-FFF2-40B4-BE49-F238E27FC236}">
                <a16:creationId xmlns:a16="http://schemas.microsoft.com/office/drawing/2014/main" id="{A76DF675-14DF-469B-93DF-7E85EFE0D8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4587875"/>
            <a:ext cx="269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3" name="Line 1055">
            <a:extLst>
              <a:ext uri="{FF2B5EF4-FFF2-40B4-BE49-F238E27FC236}">
                <a16:creationId xmlns:a16="http://schemas.microsoft.com/office/drawing/2014/main" id="{F0CAAD9B-09E1-4B0E-BB06-784892B39F34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41640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4" name="Line 1056">
            <a:extLst>
              <a:ext uri="{FF2B5EF4-FFF2-40B4-BE49-F238E27FC236}">
                <a16:creationId xmlns:a16="http://schemas.microsoft.com/office/drawing/2014/main" id="{DBE45117-A3E3-4F20-9857-8C68453FA0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4164013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5" name="Line 1057">
            <a:extLst>
              <a:ext uri="{FF2B5EF4-FFF2-40B4-BE49-F238E27FC236}">
                <a16:creationId xmlns:a16="http://schemas.microsoft.com/office/drawing/2014/main" id="{75590B21-BB26-4B15-8D53-86F9509489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37417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6" name="Line 1058">
            <a:extLst>
              <a:ext uri="{FF2B5EF4-FFF2-40B4-BE49-F238E27FC236}">
                <a16:creationId xmlns:a16="http://schemas.microsoft.com/office/drawing/2014/main" id="{AEB1DE25-3C0B-45D1-9E02-AC8AA1B21C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374173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7" name="Line 1059">
            <a:extLst>
              <a:ext uri="{FF2B5EF4-FFF2-40B4-BE49-F238E27FC236}">
                <a16:creationId xmlns:a16="http://schemas.microsoft.com/office/drawing/2014/main" id="{1461BE03-3B36-450B-BBFC-0875BB2D64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34178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8" name="Line 1060">
            <a:extLst>
              <a:ext uri="{FF2B5EF4-FFF2-40B4-BE49-F238E27FC236}">
                <a16:creationId xmlns:a16="http://schemas.microsoft.com/office/drawing/2014/main" id="{14791690-6320-4509-98C2-10FAAFF54534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50815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9" name="Line 1061">
            <a:extLst>
              <a:ext uri="{FF2B5EF4-FFF2-40B4-BE49-F238E27FC236}">
                <a16:creationId xmlns:a16="http://schemas.microsoft.com/office/drawing/2014/main" id="{1D682F8B-0271-4F85-ADDE-9D93D039FA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2038" y="3417888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0" name="Line 1062">
            <a:extLst>
              <a:ext uri="{FF2B5EF4-FFF2-40B4-BE49-F238E27FC236}">
                <a16:creationId xmlns:a16="http://schemas.microsoft.com/office/drawing/2014/main" id="{BDC7ED68-89F5-4DDC-8279-C083275158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3417888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1" name="Line 1063">
            <a:extLst>
              <a:ext uri="{FF2B5EF4-FFF2-40B4-BE49-F238E27FC236}">
                <a16:creationId xmlns:a16="http://schemas.microsoft.com/office/drawing/2014/main" id="{94F9E3C6-E776-41E3-B9FE-B76637E7DE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46958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2" name="Line 1064">
            <a:extLst>
              <a:ext uri="{FF2B5EF4-FFF2-40B4-BE49-F238E27FC236}">
                <a16:creationId xmlns:a16="http://schemas.microsoft.com/office/drawing/2014/main" id="{C5F7E350-95B1-4E10-AAFB-482467EAB5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8213" y="46958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3" name="Line 1065">
            <a:extLst>
              <a:ext uri="{FF2B5EF4-FFF2-40B4-BE49-F238E27FC236}">
                <a16:creationId xmlns:a16="http://schemas.microsoft.com/office/drawing/2014/main" id="{3CD80FD0-AF8E-490B-8E9E-47FD737A222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94688" y="42830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4" name="Line 1066">
            <a:extLst>
              <a:ext uri="{FF2B5EF4-FFF2-40B4-BE49-F238E27FC236}">
                <a16:creationId xmlns:a16="http://schemas.microsoft.com/office/drawing/2014/main" id="{7ADB26EC-09DF-405D-9BBF-77C999D884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94688" y="42830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5" name="Line 1067">
            <a:extLst>
              <a:ext uri="{FF2B5EF4-FFF2-40B4-BE49-F238E27FC236}">
                <a16:creationId xmlns:a16="http://schemas.microsoft.com/office/drawing/2014/main" id="{05EDB56C-2830-4C0F-8FF6-031F977258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0863" y="45513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6" name="Line 1068">
            <a:extLst>
              <a:ext uri="{FF2B5EF4-FFF2-40B4-BE49-F238E27FC236}">
                <a16:creationId xmlns:a16="http://schemas.microsoft.com/office/drawing/2014/main" id="{40439880-7E86-4EF8-B673-AFCB051B73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0863" y="45513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7" name="Line 1069">
            <a:extLst>
              <a:ext uri="{FF2B5EF4-FFF2-40B4-BE49-F238E27FC236}">
                <a16:creationId xmlns:a16="http://schemas.microsoft.com/office/drawing/2014/main" id="{B5B2021B-19A2-4860-816D-BBFE5A7E6DD6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8" name="Line 1070">
            <a:extLst>
              <a:ext uri="{FF2B5EF4-FFF2-40B4-BE49-F238E27FC236}">
                <a16:creationId xmlns:a16="http://schemas.microsoft.com/office/drawing/2014/main" id="{A992CDC6-7427-4417-A311-529BDF2C42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9" name="Line 1071">
            <a:extLst>
              <a:ext uri="{FF2B5EF4-FFF2-40B4-BE49-F238E27FC236}">
                <a16:creationId xmlns:a16="http://schemas.microsoft.com/office/drawing/2014/main" id="{801B68BA-D3D0-4239-898C-DA29AD683B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4938" y="44704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0" name="Line 1072">
            <a:extLst>
              <a:ext uri="{FF2B5EF4-FFF2-40B4-BE49-F238E27FC236}">
                <a16:creationId xmlns:a16="http://schemas.microsoft.com/office/drawing/2014/main" id="{1D80B4FD-9BA6-4F9C-AEEE-2FAC1DB427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4938" y="44704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1" name="Line 1073">
            <a:extLst>
              <a:ext uri="{FF2B5EF4-FFF2-40B4-BE49-F238E27FC236}">
                <a16:creationId xmlns:a16="http://schemas.microsoft.com/office/drawing/2014/main" id="{D3633AD0-CD33-4D19-9527-C7E64A78AD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18438" y="442595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2" name="Line 1074">
            <a:extLst>
              <a:ext uri="{FF2B5EF4-FFF2-40B4-BE49-F238E27FC236}">
                <a16:creationId xmlns:a16="http://schemas.microsoft.com/office/drawing/2014/main" id="{20C81603-772A-4721-BA00-D4E78F1105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8438" y="442595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3" name="Line 1075">
            <a:extLst>
              <a:ext uri="{FF2B5EF4-FFF2-40B4-BE49-F238E27FC236}">
                <a16:creationId xmlns:a16="http://schemas.microsoft.com/office/drawing/2014/main" id="{CF9CA476-81FD-4A78-8771-6869176B62B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42100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4" name="Line 1076">
            <a:extLst>
              <a:ext uri="{FF2B5EF4-FFF2-40B4-BE49-F238E27FC236}">
                <a16:creationId xmlns:a16="http://schemas.microsoft.com/office/drawing/2014/main" id="{7A2EA85B-701F-4716-9BEC-701868D6AD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42100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5" name="Line 1077">
            <a:extLst>
              <a:ext uri="{FF2B5EF4-FFF2-40B4-BE49-F238E27FC236}">
                <a16:creationId xmlns:a16="http://schemas.microsoft.com/office/drawing/2014/main" id="{A8E18716-2E7E-4DB7-9F58-704FCD5991B1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7825" y="43894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6" name="Line 1078">
            <a:extLst>
              <a:ext uri="{FF2B5EF4-FFF2-40B4-BE49-F238E27FC236}">
                <a16:creationId xmlns:a16="http://schemas.microsoft.com/office/drawing/2014/main" id="{473B2D24-E2FA-4EF0-B3A3-72D9C7408A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97825" y="43894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7" name="Line 1079">
            <a:extLst>
              <a:ext uri="{FF2B5EF4-FFF2-40B4-BE49-F238E27FC236}">
                <a16:creationId xmlns:a16="http://schemas.microsoft.com/office/drawing/2014/main" id="{C4651EB2-CBA6-4EAC-906C-7D279F2AEB4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6513" y="42640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8" name="Line 1080">
            <a:extLst>
              <a:ext uri="{FF2B5EF4-FFF2-40B4-BE49-F238E27FC236}">
                <a16:creationId xmlns:a16="http://schemas.microsoft.com/office/drawing/2014/main" id="{A9F3809C-3CEA-48BF-9819-7B73D83414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56513" y="42640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79" name="Line 1081">
            <a:extLst>
              <a:ext uri="{FF2B5EF4-FFF2-40B4-BE49-F238E27FC236}">
                <a16:creationId xmlns:a16="http://schemas.microsoft.com/office/drawing/2014/main" id="{9CB8E05B-A607-4412-BE93-033AC53D15B6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41370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0" name="Line 1082">
            <a:extLst>
              <a:ext uri="{FF2B5EF4-FFF2-40B4-BE49-F238E27FC236}">
                <a16:creationId xmlns:a16="http://schemas.microsoft.com/office/drawing/2014/main" id="{CBF8493E-2301-4387-B037-C6BB4ED10F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41370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1" name="Line 1083">
            <a:extLst>
              <a:ext uri="{FF2B5EF4-FFF2-40B4-BE49-F238E27FC236}">
                <a16:creationId xmlns:a16="http://schemas.microsoft.com/office/drawing/2014/main" id="{62F04304-0498-4995-92BC-D6963869DEA9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3375" y="4668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2" name="Line 1084">
            <a:extLst>
              <a:ext uri="{FF2B5EF4-FFF2-40B4-BE49-F238E27FC236}">
                <a16:creationId xmlns:a16="http://schemas.microsoft.com/office/drawing/2014/main" id="{7BA73D99-6D36-4DD4-9CBC-3E70B548DB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53375" y="4668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3" name="Line 1085">
            <a:extLst>
              <a:ext uri="{FF2B5EF4-FFF2-40B4-BE49-F238E27FC236}">
                <a16:creationId xmlns:a16="http://schemas.microsoft.com/office/drawing/2014/main" id="{AC0B20EA-3987-47A0-AD92-D1F96D85E8E7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5063" y="42640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4" name="Line 1086">
            <a:extLst>
              <a:ext uri="{FF2B5EF4-FFF2-40B4-BE49-F238E27FC236}">
                <a16:creationId xmlns:a16="http://schemas.microsoft.com/office/drawing/2014/main" id="{D546C8A4-A248-415B-83B0-5F0D9947E1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85063" y="42640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5" name="Line 1087">
            <a:extLst>
              <a:ext uri="{FF2B5EF4-FFF2-40B4-BE49-F238E27FC236}">
                <a16:creationId xmlns:a16="http://schemas.microsoft.com/office/drawing/2014/main" id="{EDD4261E-6851-4A8B-9416-BE4A8A7AA314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0488" y="4497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6" name="Line 1088">
            <a:extLst>
              <a:ext uri="{FF2B5EF4-FFF2-40B4-BE49-F238E27FC236}">
                <a16:creationId xmlns:a16="http://schemas.microsoft.com/office/drawing/2014/main" id="{8C35B0D7-827E-43A9-ABEA-62929F8DE1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10488" y="4497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7" name="Line 1089">
            <a:extLst>
              <a:ext uri="{FF2B5EF4-FFF2-40B4-BE49-F238E27FC236}">
                <a16:creationId xmlns:a16="http://schemas.microsoft.com/office/drawing/2014/main" id="{A4E9B93E-35D2-4D9E-A8AD-0F77850E7C16}"/>
              </a:ext>
            </a:extLst>
          </p:cNvPr>
          <p:cNvSpPr>
            <a:spLocks noChangeShapeType="1"/>
          </p:cNvSpPr>
          <p:nvPr/>
        </p:nvSpPr>
        <p:spPr bwMode="auto">
          <a:xfrm>
            <a:off x="8051800" y="43259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8" name="Line 1090">
            <a:extLst>
              <a:ext uri="{FF2B5EF4-FFF2-40B4-BE49-F238E27FC236}">
                <a16:creationId xmlns:a16="http://schemas.microsoft.com/office/drawing/2014/main" id="{EB6B603E-CDF1-4EEE-B481-D7F76F2AD4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1800" y="43259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89" name="Line 1091">
            <a:extLst>
              <a:ext uri="{FF2B5EF4-FFF2-40B4-BE49-F238E27FC236}">
                <a16:creationId xmlns:a16="http://schemas.microsoft.com/office/drawing/2014/main" id="{FA5F5254-477B-4A8D-9A47-FD199B6E73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4352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0" name="Line 1092">
            <a:extLst>
              <a:ext uri="{FF2B5EF4-FFF2-40B4-BE49-F238E27FC236}">
                <a16:creationId xmlns:a16="http://schemas.microsoft.com/office/drawing/2014/main" id="{0B2CF2E5-383F-47FF-8BC0-B0F23C1F37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4352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1" name="Line 1093">
            <a:extLst>
              <a:ext uri="{FF2B5EF4-FFF2-40B4-BE49-F238E27FC236}">
                <a16:creationId xmlns:a16="http://schemas.microsoft.com/office/drawing/2014/main" id="{354F01ED-9F5F-4B21-A1AD-AACA2D3AE665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7963" y="44799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2" name="Line 1094">
            <a:extLst>
              <a:ext uri="{FF2B5EF4-FFF2-40B4-BE49-F238E27FC236}">
                <a16:creationId xmlns:a16="http://schemas.microsoft.com/office/drawing/2014/main" id="{84605B3A-4F3E-4DC5-804C-607DB92401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7963" y="44799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3" name="Line 1095">
            <a:extLst>
              <a:ext uri="{FF2B5EF4-FFF2-40B4-BE49-F238E27FC236}">
                <a16:creationId xmlns:a16="http://schemas.microsoft.com/office/drawing/2014/main" id="{09CA0BD8-274A-4F7D-B893-E5BA82568748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43989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4" name="Line 1096">
            <a:extLst>
              <a:ext uri="{FF2B5EF4-FFF2-40B4-BE49-F238E27FC236}">
                <a16:creationId xmlns:a16="http://schemas.microsoft.com/office/drawing/2014/main" id="{8DC37DDE-F148-4562-B8A0-44FF3E09D4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43989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5" name="Line 1097">
            <a:extLst>
              <a:ext uri="{FF2B5EF4-FFF2-40B4-BE49-F238E27FC236}">
                <a16:creationId xmlns:a16="http://schemas.microsoft.com/office/drawing/2014/main" id="{C3832E13-6164-41D8-9073-AC6E2C4B4112}"/>
              </a:ext>
            </a:extLst>
          </p:cNvPr>
          <p:cNvSpPr>
            <a:spLocks noChangeShapeType="1"/>
          </p:cNvSpPr>
          <p:nvPr/>
        </p:nvSpPr>
        <p:spPr bwMode="auto">
          <a:xfrm>
            <a:off x="7835900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6" name="Line 1098">
            <a:extLst>
              <a:ext uri="{FF2B5EF4-FFF2-40B4-BE49-F238E27FC236}">
                <a16:creationId xmlns:a16="http://schemas.microsoft.com/office/drawing/2014/main" id="{6429D148-A89C-4C0A-BD59-E4EB3A9A56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35900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7" name="Line 1099">
            <a:extLst>
              <a:ext uri="{FF2B5EF4-FFF2-40B4-BE49-F238E27FC236}">
                <a16:creationId xmlns:a16="http://schemas.microsoft.com/office/drawing/2014/main" id="{1624C7E4-2770-4544-95D5-B7F5EF3B081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91450" y="458787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8" name="Line 1100">
            <a:extLst>
              <a:ext uri="{FF2B5EF4-FFF2-40B4-BE49-F238E27FC236}">
                <a16:creationId xmlns:a16="http://schemas.microsoft.com/office/drawing/2014/main" id="{BAB1F5A6-44E8-42ED-9997-70787B87F8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1450" y="458787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99" name="Line 1101">
            <a:extLst>
              <a:ext uri="{FF2B5EF4-FFF2-40B4-BE49-F238E27FC236}">
                <a16:creationId xmlns:a16="http://schemas.microsoft.com/office/drawing/2014/main" id="{79F50380-0585-40E1-B046-0B10570AA926}"/>
              </a:ext>
            </a:extLst>
          </p:cNvPr>
          <p:cNvSpPr>
            <a:spLocks noChangeShapeType="1"/>
          </p:cNvSpPr>
          <p:nvPr/>
        </p:nvSpPr>
        <p:spPr bwMode="auto">
          <a:xfrm>
            <a:off x="7791450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0" name="Line 1102">
            <a:extLst>
              <a:ext uri="{FF2B5EF4-FFF2-40B4-BE49-F238E27FC236}">
                <a16:creationId xmlns:a16="http://schemas.microsoft.com/office/drawing/2014/main" id="{BE1B8DF5-AA2B-45FA-A9E9-EB0543D380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1450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1" name="Line 1103">
            <a:extLst>
              <a:ext uri="{FF2B5EF4-FFF2-40B4-BE49-F238E27FC236}">
                <a16:creationId xmlns:a16="http://schemas.microsoft.com/office/drawing/2014/main" id="{CD7E54BB-21C8-46E4-8321-468538243721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9750" y="42116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2" name="Line 1104">
            <a:extLst>
              <a:ext uri="{FF2B5EF4-FFF2-40B4-BE49-F238E27FC236}">
                <a16:creationId xmlns:a16="http://schemas.microsoft.com/office/drawing/2014/main" id="{547B6AEC-F436-4E34-A104-498A600C04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59750" y="42116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3" name="Line 1105">
            <a:extLst>
              <a:ext uri="{FF2B5EF4-FFF2-40B4-BE49-F238E27FC236}">
                <a16:creationId xmlns:a16="http://schemas.microsoft.com/office/drawing/2014/main" id="{485207CB-9774-48BA-B9F8-07C398DE0C0B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47132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4" name="Line 1106">
            <a:extLst>
              <a:ext uri="{FF2B5EF4-FFF2-40B4-BE49-F238E27FC236}">
                <a16:creationId xmlns:a16="http://schemas.microsoft.com/office/drawing/2014/main" id="{63472BF8-17D1-4079-9E9E-6163F47F84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5550" y="47132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5" name="Line 1107">
            <a:extLst>
              <a:ext uri="{FF2B5EF4-FFF2-40B4-BE49-F238E27FC236}">
                <a16:creationId xmlns:a16="http://schemas.microsoft.com/office/drawing/2014/main" id="{C7053FE7-9F50-4167-98EB-4D16BAF0D024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0138" y="41640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6" name="Line 1108">
            <a:extLst>
              <a:ext uri="{FF2B5EF4-FFF2-40B4-BE49-F238E27FC236}">
                <a16:creationId xmlns:a16="http://schemas.microsoft.com/office/drawing/2014/main" id="{DA164FD2-60C3-4FE1-B395-9ABD025206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0138" y="41640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7" name="Line 1109">
            <a:extLst>
              <a:ext uri="{FF2B5EF4-FFF2-40B4-BE49-F238E27FC236}">
                <a16:creationId xmlns:a16="http://schemas.microsoft.com/office/drawing/2014/main" id="{ED8A9301-01EF-4BD2-9D11-B807C0932988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0488" y="43354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8" name="Line 1110">
            <a:extLst>
              <a:ext uri="{FF2B5EF4-FFF2-40B4-BE49-F238E27FC236}">
                <a16:creationId xmlns:a16="http://schemas.microsoft.com/office/drawing/2014/main" id="{78F5FD14-7356-47A5-9E8E-7AD27A9E49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10488" y="43354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09" name="Line 1111">
            <a:extLst>
              <a:ext uri="{FF2B5EF4-FFF2-40B4-BE49-F238E27FC236}">
                <a16:creationId xmlns:a16="http://schemas.microsoft.com/office/drawing/2014/main" id="{CC968A5D-83CC-435B-8985-C4EC45A91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4352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0" name="Line 1112">
            <a:extLst>
              <a:ext uri="{FF2B5EF4-FFF2-40B4-BE49-F238E27FC236}">
                <a16:creationId xmlns:a16="http://schemas.microsoft.com/office/drawing/2014/main" id="{FA586FA3-EC6B-4981-A6E2-B88602EA55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4352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1" name="Line 1113">
            <a:extLst>
              <a:ext uri="{FF2B5EF4-FFF2-40B4-BE49-F238E27FC236}">
                <a16:creationId xmlns:a16="http://schemas.microsoft.com/office/drawing/2014/main" id="{4F7BFCF6-86C4-4D10-A06F-9B00A07DFB9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8200" y="44434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2" name="Line 1114">
            <a:extLst>
              <a:ext uri="{FF2B5EF4-FFF2-40B4-BE49-F238E27FC236}">
                <a16:creationId xmlns:a16="http://schemas.microsoft.com/office/drawing/2014/main" id="{FF6BF150-B7B4-4D08-A22E-10E1E1FF81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88200" y="44434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3" name="Line 1115">
            <a:extLst>
              <a:ext uri="{FF2B5EF4-FFF2-40B4-BE49-F238E27FC236}">
                <a16:creationId xmlns:a16="http://schemas.microsoft.com/office/drawing/2014/main" id="{329EE930-BDFE-4D2E-B1C0-6B6951617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4119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4" name="Line 1116">
            <a:extLst>
              <a:ext uri="{FF2B5EF4-FFF2-40B4-BE49-F238E27FC236}">
                <a16:creationId xmlns:a16="http://schemas.microsoft.com/office/drawing/2014/main" id="{D5D4359A-0500-41F1-B39B-567DEECC22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3263" y="4119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5" name="Line 1117">
            <a:extLst>
              <a:ext uri="{FF2B5EF4-FFF2-40B4-BE49-F238E27FC236}">
                <a16:creationId xmlns:a16="http://schemas.microsoft.com/office/drawing/2014/main" id="{99FB2D1B-9EBA-49F8-9FB8-DF28EBFD88E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42640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6" name="Line 1118">
            <a:extLst>
              <a:ext uri="{FF2B5EF4-FFF2-40B4-BE49-F238E27FC236}">
                <a16:creationId xmlns:a16="http://schemas.microsoft.com/office/drawing/2014/main" id="{F1DABBD0-6D27-479F-A75B-08757B93B2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42640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7" name="Line 1119">
            <a:extLst>
              <a:ext uri="{FF2B5EF4-FFF2-40B4-BE49-F238E27FC236}">
                <a16:creationId xmlns:a16="http://schemas.microsoft.com/office/drawing/2014/main" id="{7E90E887-EA92-473F-BB40-B47822FFD4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3013" y="44529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8" name="Line 1120">
            <a:extLst>
              <a:ext uri="{FF2B5EF4-FFF2-40B4-BE49-F238E27FC236}">
                <a16:creationId xmlns:a16="http://schemas.microsoft.com/office/drawing/2014/main" id="{BE3DAE81-90B5-4DDC-A1E3-4FD3308203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93013" y="44529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19" name="Line 1121">
            <a:extLst>
              <a:ext uri="{FF2B5EF4-FFF2-40B4-BE49-F238E27FC236}">
                <a16:creationId xmlns:a16="http://schemas.microsoft.com/office/drawing/2014/main" id="{4F20C372-6AE8-49D3-BDF4-86EB238DBB7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3863" y="42449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0" name="Line 1122">
            <a:extLst>
              <a:ext uri="{FF2B5EF4-FFF2-40B4-BE49-F238E27FC236}">
                <a16:creationId xmlns:a16="http://schemas.microsoft.com/office/drawing/2014/main" id="{8954DB7F-5A77-4D9B-8B94-29C9A92940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43863" y="42449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1" name="Line 1123">
            <a:extLst>
              <a:ext uri="{FF2B5EF4-FFF2-40B4-BE49-F238E27FC236}">
                <a16:creationId xmlns:a16="http://schemas.microsoft.com/office/drawing/2014/main" id="{0C8F8E8A-DE0F-4243-B5BB-3F1E217B0B4C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6388" y="43624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2" name="Line 1124">
            <a:extLst>
              <a:ext uri="{FF2B5EF4-FFF2-40B4-BE49-F238E27FC236}">
                <a16:creationId xmlns:a16="http://schemas.microsoft.com/office/drawing/2014/main" id="{5AB1F002-C1F5-4388-9CAC-DFE4464C71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26388" y="43624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3" name="Line 1125">
            <a:extLst>
              <a:ext uri="{FF2B5EF4-FFF2-40B4-BE49-F238E27FC236}">
                <a16:creationId xmlns:a16="http://schemas.microsoft.com/office/drawing/2014/main" id="{585BC7F6-C34A-45BA-90EC-251D2337376C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437197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4" name="Line 1126">
            <a:extLst>
              <a:ext uri="{FF2B5EF4-FFF2-40B4-BE49-F238E27FC236}">
                <a16:creationId xmlns:a16="http://schemas.microsoft.com/office/drawing/2014/main" id="{6FFC99AE-2422-4E22-A2AF-EC2DF8B4B4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437197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5" name="Line 1127">
            <a:extLst>
              <a:ext uri="{FF2B5EF4-FFF2-40B4-BE49-F238E27FC236}">
                <a16:creationId xmlns:a16="http://schemas.microsoft.com/office/drawing/2014/main" id="{0AD04F69-E146-46CD-8B0D-4CEABFAEEA8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9038" y="4173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6" name="Line 1128">
            <a:extLst>
              <a:ext uri="{FF2B5EF4-FFF2-40B4-BE49-F238E27FC236}">
                <a16:creationId xmlns:a16="http://schemas.microsoft.com/office/drawing/2014/main" id="{79CFD761-16B0-4329-81B9-2A6E951A6C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9038" y="4173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7" name="Line 1129">
            <a:extLst>
              <a:ext uri="{FF2B5EF4-FFF2-40B4-BE49-F238E27FC236}">
                <a16:creationId xmlns:a16="http://schemas.microsoft.com/office/drawing/2014/main" id="{92F887FF-772D-4697-B349-08A1661191D2}"/>
              </a:ext>
            </a:extLst>
          </p:cNvPr>
          <p:cNvSpPr>
            <a:spLocks noChangeShapeType="1"/>
          </p:cNvSpPr>
          <p:nvPr/>
        </p:nvSpPr>
        <p:spPr bwMode="auto">
          <a:xfrm>
            <a:off x="8456613" y="44084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8" name="Line 1130">
            <a:extLst>
              <a:ext uri="{FF2B5EF4-FFF2-40B4-BE49-F238E27FC236}">
                <a16:creationId xmlns:a16="http://schemas.microsoft.com/office/drawing/2014/main" id="{5B64661C-4E02-451B-A577-14B0559DB6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6613" y="44084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29" name="Line 1131">
            <a:extLst>
              <a:ext uri="{FF2B5EF4-FFF2-40B4-BE49-F238E27FC236}">
                <a16:creationId xmlns:a16="http://schemas.microsoft.com/office/drawing/2014/main" id="{C669A425-411E-4D8B-8D96-12D0289C11EF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0138" y="45418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0" name="Line 1132">
            <a:extLst>
              <a:ext uri="{FF2B5EF4-FFF2-40B4-BE49-F238E27FC236}">
                <a16:creationId xmlns:a16="http://schemas.microsoft.com/office/drawing/2014/main" id="{960FCF41-3107-4FC1-A241-6214BCFA85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0138" y="45418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" name="Line 1133">
            <a:extLst>
              <a:ext uri="{FF2B5EF4-FFF2-40B4-BE49-F238E27FC236}">
                <a16:creationId xmlns:a16="http://schemas.microsoft.com/office/drawing/2014/main" id="{B7C6DCE4-F07A-47D7-9711-F5E50EB84A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93025" y="4344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" name="Line 1134">
            <a:extLst>
              <a:ext uri="{FF2B5EF4-FFF2-40B4-BE49-F238E27FC236}">
                <a16:creationId xmlns:a16="http://schemas.microsoft.com/office/drawing/2014/main" id="{7285F910-E558-4402-A515-2FF8F71602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93025" y="4344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" name="Line 1135">
            <a:extLst>
              <a:ext uri="{FF2B5EF4-FFF2-40B4-BE49-F238E27FC236}">
                <a16:creationId xmlns:a16="http://schemas.microsoft.com/office/drawing/2014/main" id="{A236C0A2-E335-4BB5-BDEE-9E876BE93A3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46323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4" name="Line 1136">
            <a:extLst>
              <a:ext uri="{FF2B5EF4-FFF2-40B4-BE49-F238E27FC236}">
                <a16:creationId xmlns:a16="http://schemas.microsoft.com/office/drawing/2014/main" id="{1C797A0B-30D6-49A0-989B-59217E0AEA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46323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5" name="Line 1137">
            <a:extLst>
              <a:ext uri="{FF2B5EF4-FFF2-40B4-BE49-F238E27FC236}">
                <a16:creationId xmlns:a16="http://schemas.microsoft.com/office/drawing/2014/main" id="{F14E7AF2-6BD4-4A34-92D1-6F9BD0833A0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45243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6" name="Line 1138">
            <a:extLst>
              <a:ext uri="{FF2B5EF4-FFF2-40B4-BE49-F238E27FC236}">
                <a16:creationId xmlns:a16="http://schemas.microsoft.com/office/drawing/2014/main" id="{A6662891-AA49-4465-A6DC-0698706B4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45243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7" name="Line 1139">
            <a:extLst>
              <a:ext uri="{FF2B5EF4-FFF2-40B4-BE49-F238E27FC236}">
                <a16:creationId xmlns:a16="http://schemas.microsoft.com/office/drawing/2014/main" id="{EAB24B1F-83FB-411F-B439-1C07FC22373B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41465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8" name="Line 1140">
            <a:extLst>
              <a:ext uri="{FF2B5EF4-FFF2-40B4-BE49-F238E27FC236}">
                <a16:creationId xmlns:a16="http://schemas.microsoft.com/office/drawing/2014/main" id="{E1136627-C096-432C-BD38-C842D58E25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3800" y="4146550"/>
            <a:ext cx="68263" cy="4445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9" name="Line 1141">
            <a:extLst>
              <a:ext uri="{FF2B5EF4-FFF2-40B4-BE49-F238E27FC236}">
                <a16:creationId xmlns:a16="http://schemas.microsoft.com/office/drawing/2014/main" id="{3D282FC4-8945-4F01-9CD6-6C80029C349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45243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0" name="Line 1142">
            <a:extLst>
              <a:ext uri="{FF2B5EF4-FFF2-40B4-BE49-F238E27FC236}">
                <a16:creationId xmlns:a16="http://schemas.microsoft.com/office/drawing/2014/main" id="{31DAC9C7-C364-46E0-B7AF-3AFBDC6A0E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45243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1" name="Line 1143">
            <a:extLst>
              <a:ext uri="{FF2B5EF4-FFF2-40B4-BE49-F238E27FC236}">
                <a16:creationId xmlns:a16="http://schemas.microsoft.com/office/drawing/2014/main" id="{AD6C75FB-1CEA-453A-901E-3DEEE13F4FB2}"/>
              </a:ext>
            </a:extLst>
          </p:cNvPr>
          <p:cNvSpPr>
            <a:spLocks noChangeShapeType="1"/>
          </p:cNvSpPr>
          <p:nvPr/>
        </p:nvSpPr>
        <p:spPr bwMode="auto">
          <a:xfrm>
            <a:off x="7477125" y="40481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2" name="Line 1144">
            <a:extLst>
              <a:ext uri="{FF2B5EF4-FFF2-40B4-BE49-F238E27FC236}">
                <a16:creationId xmlns:a16="http://schemas.microsoft.com/office/drawing/2014/main" id="{FA13E620-6A93-456D-8EE7-12682EB75F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77125" y="40481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3" name="Line 1145">
            <a:extLst>
              <a:ext uri="{FF2B5EF4-FFF2-40B4-BE49-F238E27FC236}">
                <a16:creationId xmlns:a16="http://schemas.microsoft.com/office/drawing/2014/main" id="{927F1D9E-5219-4410-BCC1-95E35F5ABFD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327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4" name="Line 1146">
            <a:extLst>
              <a:ext uri="{FF2B5EF4-FFF2-40B4-BE49-F238E27FC236}">
                <a16:creationId xmlns:a16="http://schemas.microsoft.com/office/drawing/2014/main" id="{2BE961C6-DACD-4139-B3C2-DCF785F919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327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5" name="Line 1147">
            <a:extLst>
              <a:ext uri="{FF2B5EF4-FFF2-40B4-BE49-F238E27FC236}">
                <a16:creationId xmlns:a16="http://schemas.microsoft.com/office/drawing/2014/main" id="{45631466-B715-493F-93FB-F00DB3DBDCFB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8075" y="41830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6" name="Line 1148">
            <a:extLst>
              <a:ext uri="{FF2B5EF4-FFF2-40B4-BE49-F238E27FC236}">
                <a16:creationId xmlns:a16="http://schemas.microsoft.com/office/drawing/2014/main" id="{D75B34AA-AC0B-4E4E-92D1-A99FF713DA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8075" y="41830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7" name="Line 1149">
            <a:extLst>
              <a:ext uri="{FF2B5EF4-FFF2-40B4-BE49-F238E27FC236}">
                <a16:creationId xmlns:a16="http://schemas.microsoft.com/office/drawing/2014/main" id="{29526E3D-913D-4DE1-8167-860BC53DA8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39050" y="43894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8" name="Line 1150">
            <a:extLst>
              <a:ext uri="{FF2B5EF4-FFF2-40B4-BE49-F238E27FC236}">
                <a16:creationId xmlns:a16="http://schemas.microsoft.com/office/drawing/2014/main" id="{B2D82163-5409-48C4-8B9D-A275B6BE17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39050" y="43894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49" name="Line 1151">
            <a:extLst>
              <a:ext uri="{FF2B5EF4-FFF2-40B4-BE49-F238E27FC236}">
                <a16:creationId xmlns:a16="http://schemas.microsoft.com/office/drawing/2014/main" id="{9B64D39E-0530-4E77-87A3-8180B819A9DA}"/>
              </a:ext>
            </a:extLst>
          </p:cNvPr>
          <p:cNvSpPr>
            <a:spLocks noChangeShapeType="1"/>
          </p:cNvSpPr>
          <p:nvPr/>
        </p:nvSpPr>
        <p:spPr bwMode="auto">
          <a:xfrm>
            <a:off x="7835900" y="41910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0" name="Line 1152">
            <a:extLst>
              <a:ext uri="{FF2B5EF4-FFF2-40B4-BE49-F238E27FC236}">
                <a16:creationId xmlns:a16="http://schemas.microsoft.com/office/drawing/2014/main" id="{F539D676-9233-4ED5-851A-8502CD9024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35900" y="41910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1" name="Line 1153">
            <a:extLst>
              <a:ext uri="{FF2B5EF4-FFF2-40B4-BE49-F238E27FC236}">
                <a16:creationId xmlns:a16="http://schemas.microsoft.com/office/drawing/2014/main" id="{EE4C490B-C985-40B8-9190-9DFAE1F80F10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7000" y="43084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2" name="Line 1154">
            <a:extLst>
              <a:ext uri="{FF2B5EF4-FFF2-40B4-BE49-F238E27FC236}">
                <a16:creationId xmlns:a16="http://schemas.microsoft.com/office/drawing/2014/main" id="{D4B648D4-EEFD-4BC3-BAC4-095B07D012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47000" y="43084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3" name="Line 1155">
            <a:extLst>
              <a:ext uri="{FF2B5EF4-FFF2-40B4-BE49-F238E27FC236}">
                <a16:creationId xmlns:a16="http://schemas.microsoft.com/office/drawing/2014/main" id="{9560D347-2223-4C2C-A983-5EBB04C07A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44434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4" name="Line 1156">
            <a:extLst>
              <a:ext uri="{FF2B5EF4-FFF2-40B4-BE49-F238E27FC236}">
                <a16:creationId xmlns:a16="http://schemas.microsoft.com/office/drawing/2014/main" id="{3E28EA2F-4192-49D6-925C-6AFC0EDE24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44434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5" name="Line 1157">
            <a:extLst>
              <a:ext uri="{FF2B5EF4-FFF2-40B4-BE49-F238E27FC236}">
                <a16:creationId xmlns:a16="http://schemas.microsoft.com/office/drawing/2014/main" id="{B061FDD0-8785-4115-8A1A-176EAE5CC1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9650" y="4668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6" name="Line 1158">
            <a:extLst>
              <a:ext uri="{FF2B5EF4-FFF2-40B4-BE49-F238E27FC236}">
                <a16:creationId xmlns:a16="http://schemas.microsoft.com/office/drawing/2014/main" id="{F63AE567-4272-4374-8604-0A2297F96C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59650" y="4668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7" name="Line 1159">
            <a:extLst>
              <a:ext uri="{FF2B5EF4-FFF2-40B4-BE49-F238E27FC236}">
                <a16:creationId xmlns:a16="http://schemas.microsoft.com/office/drawing/2014/main" id="{218271FE-AB2C-4235-B6D1-899C3D7D58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7009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8" name="Line 1160">
            <a:extLst>
              <a:ext uri="{FF2B5EF4-FFF2-40B4-BE49-F238E27FC236}">
                <a16:creationId xmlns:a16="http://schemas.microsoft.com/office/drawing/2014/main" id="{69886E66-421A-4547-BD1E-70932D34E9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009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59" name="Line 1161">
            <a:extLst>
              <a:ext uri="{FF2B5EF4-FFF2-40B4-BE49-F238E27FC236}">
                <a16:creationId xmlns:a16="http://schemas.microsoft.com/office/drawing/2014/main" id="{7C631B1A-7D62-4993-B8BC-8EE6567F4DBB}"/>
              </a:ext>
            </a:extLst>
          </p:cNvPr>
          <p:cNvSpPr>
            <a:spLocks noChangeShapeType="1"/>
          </p:cNvSpPr>
          <p:nvPr/>
        </p:nvSpPr>
        <p:spPr bwMode="auto">
          <a:xfrm>
            <a:off x="7908925" y="49831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0" name="Line 1162">
            <a:extLst>
              <a:ext uri="{FF2B5EF4-FFF2-40B4-BE49-F238E27FC236}">
                <a16:creationId xmlns:a16="http://schemas.microsoft.com/office/drawing/2014/main" id="{7723BDBF-DAD6-4F38-AB82-BA4226EDA9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08925" y="49831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1" name="Line 1163">
            <a:extLst>
              <a:ext uri="{FF2B5EF4-FFF2-40B4-BE49-F238E27FC236}">
                <a16:creationId xmlns:a16="http://schemas.microsoft.com/office/drawing/2014/main" id="{CD5FD4FD-A14D-473C-9660-221D4BCEA66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5075" y="45243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2" name="Line 1164">
            <a:extLst>
              <a:ext uri="{FF2B5EF4-FFF2-40B4-BE49-F238E27FC236}">
                <a16:creationId xmlns:a16="http://schemas.microsoft.com/office/drawing/2014/main" id="{544270D1-6414-454B-B89A-64AD4CA8E3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5" y="45243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3" name="Line 1165">
            <a:extLst>
              <a:ext uri="{FF2B5EF4-FFF2-40B4-BE49-F238E27FC236}">
                <a16:creationId xmlns:a16="http://schemas.microsoft.com/office/drawing/2014/main" id="{8428F67B-88BA-4122-882F-BE6092A55D2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3500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4" name="Line 1166">
            <a:extLst>
              <a:ext uri="{FF2B5EF4-FFF2-40B4-BE49-F238E27FC236}">
                <a16:creationId xmlns:a16="http://schemas.microsoft.com/office/drawing/2014/main" id="{2F140E2C-55CF-4501-8C81-E38AFA2796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5" name="Line 1167">
            <a:extLst>
              <a:ext uri="{FF2B5EF4-FFF2-40B4-BE49-F238E27FC236}">
                <a16:creationId xmlns:a16="http://schemas.microsoft.com/office/drawing/2014/main" id="{17A87F1B-0C23-41B7-AF29-15AFC04CB63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3138" y="44529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6" name="Line 1168">
            <a:extLst>
              <a:ext uri="{FF2B5EF4-FFF2-40B4-BE49-F238E27FC236}">
                <a16:creationId xmlns:a16="http://schemas.microsoft.com/office/drawing/2014/main" id="{E5DE70AB-E1CF-458A-BC71-56604C5510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23138" y="44529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7" name="Line 1169">
            <a:extLst>
              <a:ext uri="{FF2B5EF4-FFF2-40B4-BE49-F238E27FC236}">
                <a16:creationId xmlns:a16="http://schemas.microsoft.com/office/drawing/2014/main" id="{DA0931F6-41EC-4ECC-874C-21EBAD7347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9038" y="4092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8" name="Line 1170">
            <a:extLst>
              <a:ext uri="{FF2B5EF4-FFF2-40B4-BE49-F238E27FC236}">
                <a16:creationId xmlns:a16="http://schemas.microsoft.com/office/drawing/2014/main" id="{3794B653-701F-4D55-908B-1FC5731A70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9038" y="4092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69" name="Line 1171">
            <a:extLst>
              <a:ext uri="{FF2B5EF4-FFF2-40B4-BE49-F238E27FC236}">
                <a16:creationId xmlns:a16="http://schemas.microsoft.com/office/drawing/2014/main" id="{5FD2E362-B0BF-4760-B99E-0A87F696C4E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5775" y="42100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0" name="Line 1172">
            <a:extLst>
              <a:ext uri="{FF2B5EF4-FFF2-40B4-BE49-F238E27FC236}">
                <a16:creationId xmlns:a16="http://schemas.microsoft.com/office/drawing/2014/main" id="{53D7440A-ED76-49F9-B1F1-ECD34934F5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05775" y="42100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1" name="Line 1173">
            <a:extLst>
              <a:ext uri="{FF2B5EF4-FFF2-40B4-BE49-F238E27FC236}">
                <a16:creationId xmlns:a16="http://schemas.microsoft.com/office/drawing/2014/main" id="{6A431791-FDAB-49AD-B279-753D3B4D5328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4291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2" name="Line 1174">
            <a:extLst>
              <a:ext uri="{FF2B5EF4-FFF2-40B4-BE49-F238E27FC236}">
                <a16:creationId xmlns:a16="http://schemas.microsoft.com/office/drawing/2014/main" id="{0FE3073A-6F9A-443C-B92F-5A2E29C064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4291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3" name="Line 1175">
            <a:extLst>
              <a:ext uri="{FF2B5EF4-FFF2-40B4-BE49-F238E27FC236}">
                <a16:creationId xmlns:a16="http://schemas.microsoft.com/office/drawing/2014/main" id="{0BA11CB2-672F-4538-B505-A0316F233F6B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4813" y="43084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4" name="Line 1176">
            <a:extLst>
              <a:ext uri="{FF2B5EF4-FFF2-40B4-BE49-F238E27FC236}">
                <a16:creationId xmlns:a16="http://schemas.microsoft.com/office/drawing/2014/main" id="{B61D0909-3234-424D-B93D-85398222C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24813" y="43084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5" name="Line 1177">
            <a:extLst>
              <a:ext uri="{FF2B5EF4-FFF2-40B4-BE49-F238E27FC236}">
                <a16:creationId xmlns:a16="http://schemas.microsoft.com/office/drawing/2014/main" id="{CBDCC444-4389-4F3B-9E85-6B65E34A145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4875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6" name="Line 1178">
            <a:extLst>
              <a:ext uri="{FF2B5EF4-FFF2-40B4-BE49-F238E27FC236}">
                <a16:creationId xmlns:a16="http://schemas.microsoft.com/office/drawing/2014/main" id="{AE3D497F-090F-4757-8F0B-31CC1470C9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4875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7" name="Line 1179">
            <a:extLst>
              <a:ext uri="{FF2B5EF4-FFF2-40B4-BE49-F238E27FC236}">
                <a16:creationId xmlns:a16="http://schemas.microsoft.com/office/drawing/2014/main" id="{9A12CE3F-8C71-4138-B403-877AA69E0AA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2788" y="40751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8" name="Line 1180">
            <a:extLst>
              <a:ext uri="{FF2B5EF4-FFF2-40B4-BE49-F238E27FC236}">
                <a16:creationId xmlns:a16="http://schemas.microsoft.com/office/drawing/2014/main" id="{648B5DA9-05F2-42CF-98E0-A192C7F9DA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2788" y="40751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79" name="Line 1181">
            <a:extLst>
              <a:ext uri="{FF2B5EF4-FFF2-40B4-BE49-F238E27FC236}">
                <a16:creationId xmlns:a16="http://schemas.microsoft.com/office/drawing/2014/main" id="{97575BB0-B204-4BAD-9EE8-704EF7931585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5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0" name="Line 1182">
            <a:extLst>
              <a:ext uri="{FF2B5EF4-FFF2-40B4-BE49-F238E27FC236}">
                <a16:creationId xmlns:a16="http://schemas.microsoft.com/office/drawing/2014/main" id="{9B9EB51F-868F-4AB1-AEF1-47EFDA0605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9875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1" name="Line 1183">
            <a:extLst>
              <a:ext uri="{FF2B5EF4-FFF2-40B4-BE49-F238E27FC236}">
                <a16:creationId xmlns:a16="http://schemas.microsoft.com/office/drawing/2014/main" id="{2D016AA0-0011-44A1-9C54-B88EB44CB49A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2" name="Line 1184">
            <a:extLst>
              <a:ext uri="{FF2B5EF4-FFF2-40B4-BE49-F238E27FC236}">
                <a16:creationId xmlns:a16="http://schemas.microsoft.com/office/drawing/2014/main" id="{AA4B285F-2E61-4A8A-AA55-BE8C23360F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3" name="Line 1185">
            <a:extLst>
              <a:ext uri="{FF2B5EF4-FFF2-40B4-BE49-F238E27FC236}">
                <a16:creationId xmlns:a16="http://schemas.microsoft.com/office/drawing/2014/main" id="{D0EC215D-A71D-41E8-88A5-22FCD2D72F65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3725" y="44973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4" name="Line 1186">
            <a:extLst>
              <a:ext uri="{FF2B5EF4-FFF2-40B4-BE49-F238E27FC236}">
                <a16:creationId xmlns:a16="http://schemas.microsoft.com/office/drawing/2014/main" id="{A92E9237-4D95-45DE-9680-802C4E5E98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13725" y="44973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5" name="Line 1187">
            <a:extLst>
              <a:ext uri="{FF2B5EF4-FFF2-40B4-BE49-F238E27FC236}">
                <a16:creationId xmlns:a16="http://schemas.microsoft.com/office/drawing/2014/main" id="{4A0B6B11-B155-4488-84AB-564F34A14C0C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8075" y="41100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6" name="Line 1188">
            <a:extLst>
              <a:ext uri="{FF2B5EF4-FFF2-40B4-BE49-F238E27FC236}">
                <a16:creationId xmlns:a16="http://schemas.microsoft.com/office/drawing/2014/main" id="{C53A9155-60EE-4F7E-8C54-B4F28F081D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8075" y="41100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7" name="Line 1189">
            <a:extLst>
              <a:ext uri="{FF2B5EF4-FFF2-40B4-BE49-F238E27FC236}">
                <a16:creationId xmlns:a16="http://schemas.microsoft.com/office/drawing/2014/main" id="{6AA033A7-A8DA-425A-9DCB-B013F2EC3F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9650" y="44338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8" name="Line 1190">
            <a:extLst>
              <a:ext uri="{FF2B5EF4-FFF2-40B4-BE49-F238E27FC236}">
                <a16:creationId xmlns:a16="http://schemas.microsoft.com/office/drawing/2014/main" id="{2CF45FE4-25BD-41B9-AA4B-A5D710FE9E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59650" y="44338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89" name="Line 1191">
            <a:extLst>
              <a:ext uri="{FF2B5EF4-FFF2-40B4-BE49-F238E27FC236}">
                <a16:creationId xmlns:a16="http://schemas.microsoft.com/office/drawing/2014/main" id="{E13FCAE5-1771-4FAD-83C8-616A11227BBE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41195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90" name="Line 1192">
            <a:extLst>
              <a:ext uri="{FF2B5EF4-FFF2-40B4-BE49-F238E27FC236}">
                <a16:creationId xmlns:a16="http://schemas.microsoft.com/office/drawing/2014/main" id="{3C565317-8D13-4D61-A98F-4691F1AC3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41195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91" name="Line 1193">
            <a:extLst>
              <a:ext uri="{FF2B5EF4-FFF2-40B4-BE49-F238E27FC236}">
                <a16:creationId xmlns:a16="http://schemas.microsoft.com/office/drawing/2014/main" id="{825A10E5-D03B-4C84-8AE7-0E89868F3B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0" y="4291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92" name="Line 1194">
            <a:extLst>
              <a:ext uri="{FF2B5EF4-FFF2-40B4-BE49-F238E27FC236}">
                <a16:creationId xmlns:a16="http://schemas.microsoft.com/office/drawing/2014/main" id="{3E7A9737-7A4E-4C00-A3AD-F457EB39CC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99400" y="4291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93" name="Line 1195">
            <a:extLst>
              <a:ext uri="{FF2B5EF4-FFF2-40B4-BE49-F238E27FC236}">
                <a16:creationId xmlns:a16="http://schemas.microsoft.com/office/drawing/2014/main" id="{2386291A-941B-454B-84FE-8F902EB03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42719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94" name="Line 1196">
            <a:extLst>
              <a:ext uri="{FF2B5EF4-FFF2-40B4-BE49-F238E27FC236}">
                <a16:creationId xmlns:a16="http://schemas.microsoft.com/office/drawing/2014/main" id="{76349483-75AE-4435-87ED-A2B2952590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42719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95" name="Line 1197">
            <a:extLst>
              <a:ext uri="{FF2B5EF4-FFF2-40B4-BE49-F238E27FC236}">
                <a16:creationId xmlns:a16="http://schemas.microsoft.com/office/drawing/2014/main" id="{75C6ACE7-4068-4799-A101-935E8536BEE7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2288" y="43719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96" name="Line 1198">
            <a:extLst>
              <a:ext uri="{FF2B5EF4-FFF2-40B4-BE49-F238E27FC236}">
                <a16:creationId xmlns:a16="http://schemas.microsoft.com/office/drawing/2014/main" id="{FDC23D8B-AF9D-4A37-B4BC-EE11F32DBD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42288" y="43719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97" name="Line 1199">
            <a:extLst>
              <a:ext uri="{FF2B5EF4-FFF2-40B4-BE49-F238E27FC236}">
                <a16:creationId xmlns:a16="http://schemas.microsoft.com/office/drawing/2014/main" id="{66D7F107-6F2E-4A64-8DAC-2AA878CC02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8688" y="44878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98" name="Line 1200">
            <a:extLst>
              <a:ext uri="{FF2B5EF4-FFF2-40B4-BE49-F238E27FC236}">
                <a16:creationId xmlns:a16="http://schemas.microsoft.com/office/drawing/2014/main" id="{BA86BFCA-560A-4228-A5EA-64F27B1D02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78688" y="44878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99" name="Line 1201">
            <a:extLst>
              <a:ext uri="{FF2B5EF4-FFF2-40B4-BE49-F238E27FC236}">
                <a16:creationId xmlns:a16="http://schemas.microsoft.com/office/drawing/2014/main" id="{54AE35E7-4C3B-4E0F-BC60-F1AAF667CF69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42989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00" name="Line 1202">
            <a:extLst>
              <a:ext uri="{FF2B5EF4-FFF2-40B4-BE49-F238E27FC236}">
                <a16:creationId xmlns:a16="http://schemas.microsoft.com/office/drawing/2014/main" id="{704AE1F3-50EC-40EB-806B-356A83A996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34338" y="42989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01" name="Line 1203">
            <a:extLst>
              <a:ext uri="{FF2B5EF4-FFF2-40B4-BE49-F238E27FC236}">
                <a16:creationId xmlns:a16="http://schemas.microsoft.com/office/drawing/2014/main" id="{DBBB3EBE-FB8F-41EE-A1B1-80A0B253B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4225" y="44434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02" name="Line 1204">
            <a:extLst>
              <a:ext uri="{FF2B5EF4-FFF2-40B4-BE49-F238E27FC236}">
                <a16:creationId xmlns:a16="http://schemas.microsoft.com/office/drawing/2014/main" id="{EE23EFD7-72F4-4A4C-B1F3-0E83947483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4225" y="44434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03" name="Line 1205">
            <a:extLst>
              <a:ext uri="{FF2B5EF4-FFF2-40B4-BE49-F238E27FC236}">
                <a16:creationId xmlns:a16="http://schemas.microsoft.com/office/drawing/2014/main" id="{ECF89B05-068D-4756-9941-44915FC4DFB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8563" y="4291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04" name="Line 1206">
            <a:extLst>
              <a:ext uri="{FF2B5EF4-FFF2-40B4-BE49-F238E27FC236}">
                <a16:creationId xmlns:a16="http://schemas.microsoft.com/office/drawing/2014/main" id="{94C0DA8E-239E-4A69-8706-E2C7AF0E87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8563" y="4291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05" name="Line 1207">
            <a:extLst>
              <a:ext uri="{FF2B5EF4-FFF2-40B4-BE49-F238E27FC236}">
                <a16:creationId xmlns:a16="http://schemas.microsoft.com/office/drawing/2014/main" id="{2BB53306-C8CC-42B7-95D5-E5A57BC7729E}"/>
              </a:ext>
            </a:extLst>
          </p:cNvPr>
          <p:cNvSpPr>
            <a:spLocks noChangeShapeType="1"/>
          </p:cNvSpPr>
          <p:nvPr/>
        </p:nvSpPr>
        <p:spPr bwMode="auto">
          <a:xfrm>
            <a:off x="8078788" y="41910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06" name="Line 1208">
            <a:extLst>
              <a:ext uri="{FF2B5EF4-FFF2-40B4-BE49-F238E27FC236}">
                <a16:creationId xmlns:a16="http://schemas.microsoft.com/office/drawing/2014/main" id="{590C1BF6-499F-4B61-80C3-7FD5A52112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78788" y="41910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07" name="Line 1209">
            <a:extLst>
              <a:ext uri="{FF2B5EF4-FFF2-40B4-BE49-F238E27FC236}">
                <a16:creationId xmlns:a16="http://schemas.microsoft.com/office/drawing/2014/main" id="{97D4304B-87A4-4EA9-B8E3-4108FE23732A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4938" y="42545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08" name="Line 1210">
            <a:extLst>
              <a:ext uri="{FF2B5EF4-FFF2-40B4-BE49-F238E27FC236}">
                <a16:creationId xmlns:a16="http://schemas.microsoft.com/office/drawing/2014/main" id="{9440AA5D-CBF1-44E1-8FF3-03B68086B2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4938" y="42545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09" name="Line 1212">
            <a:extLst>
              <a:ext uri="{FF2B5EF4-FFF2-40B4-BE49-F238E27FC236}">
                <a16:creationId xmlns:a16="http://schemas.microsoft.com/office/drawing/2014/main" id="{360C5D2C-EDB5-4335-BCD7-7025F318CB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1575" y="43894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10" name="Line 1213">
            <a:extLst>
              <a:ext uri="{FF2B5EF4-FFF2-40B4-BE49-F238E27FC236}">
                <a16:creationId xmlns:a16="http://schemas.microsoft.com/office/drawing/2014/main" id="{C42164BA-4A7B-44F8-B7E3-63C1EA655F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1575" y="43894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11" name="Line 1214">
            <a:extLst>
              <a:ext uri="{FF2B5EF4-FFF2-40B4-BE49-F238E27FC236}">
                <a16:creationId xmlns:a16="http://schemas.microsoft.com/office/drawing/2014/main" id="{2FFEE86F-B642-4F89-B2FD-7D0EE4CB4EB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53275" y="45608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12" name="Line 1215">
            <a:extLst>
              <a:ext uri="{FF2B5EF4-FFF2-40B4-BE49-F238E27FC236}">
                <a16:creationId xmlns:a16="http://schemas.microsoft.com/office/drawing/2014/main" id="{62DC3BC6-F8DE-4C20-9EA8-8FA5673AE7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53275" y="45608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13" name="Line 1216">
            <a:extLst>
              <a:ext uri="{FF2B5EF4-FFF2-40B4-BE49-F238E27FC236}">
                <a16:creationId xmlns:a16="http://schemas.microsoft.com/office/drawing/2014/main" id="{F3A6236C-2A06-45CE-84AD-18A5962496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163" y="43894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14" name="Line 1217">
            <a:extLst>
              <a:ext uri="{FF2B5EF4-FFF2-40B4-BE49-F238E27FC236}">
                <a16:creationId xmlns:a16="http://schemas.microsoft.com/office/drawing/2014/main" id="{573F4F30-3F3B-4F7B-BB3E-50A1E1DCE0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96163" y="43894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15" name="Line 1218">
            <a:extLst>
              <a:ext uri="{FF2B5EF4-FFF2-40B4-BE49-F238E27FC236}">
                <a16:creationId xmlns:a16="http://schemas.microsoft.com/office/drawing/2014/main" id="{74033868-EBB8-4D57-B097-26486A807C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39401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16" name="Line 1219">
            <a:extLst>
              <a:ext uri="{FF2B5EF4-FFF2-40B4-BE49-F238E27FC236}">
                <a16:creationId xmlns:a16="http://schemas.microsoft.com/office/drawing/2014/main" id="{F9AE7EC3-1121-4D0D-80ED-419DFAC169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1213" y="39401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17" name="Line 1220">
            <a:extLst>
              <a:ext uri="{FF2B5EF4-FFF2-40B4-BE49-F238E27FC236}">
                <a16:creationId xmlns:a16="http://schemas.microsoft.com/office/drawing/2014/main" id="{3FF7A021-68AD-43AE-B110-66A10F3F55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43354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18" name="Line 1221">
            <a:extLst>
              <a:ext uri="{FF2B5EF4-FFF2-40B4-BE49-F238E27FC236}">
                <a16:creationId xmlns:a16="http://schemas.microsoft.com/office/drawing/2014/main" id="{F55A2385-A737-4057-8BFD-956B374CCB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1213" y="43354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19" name="Line 1222">
            <a:extLst>
              <a:ext uri="{FF2B5EF4-FFF2-40B4-BE49-F238E27FC236}">
                <a16:creationId xmlns:a16="http://schemas.microsoft.com/office/drawing/2014/main" id="{B334D30F-92F0-40DF-B541-CBC06C4EF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6513" y="46323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20" name="Line 1223">
            <a:extLst>
              <a:ext uri="{FF2B5EF4-FFF2-40B4-BE49-F238E27FC236}">
                <a16:creationId xmlns:a16="http://schemas.microsoft.com/office/drawing/2014/main" id="{43880CFC-1657-48F1-816E-A60FEBEA65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56513" y="46323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21" name="Line 1224">
            <a:extLst>
              <a:ext uri="{FF2B5EF4-FFF2-40B4-BE49-F238E27FC236}">
                <a16:creationId xmlns:a16="http://schemas.microsoft.com/office/drawing/2014/main" id="{75FED55F-48E9-44EF-9026-515510E8D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0" y="44259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22" name="Line 1225">
            <a:extLst>
              <a:ext uri="{FF2B5EF4-FFF2-40B4-BE49-F238E27FC236}">
                <a16:creationId xmlns:a16="http://schemas.microsoft.com/office/drawing/2014/main" id="{D103FFE9-3A8E-4953-9E9F-53E70BB3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99400" y="44259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23" name="Line 1226">
            <a:extLst>
              <a:ext uri="{FF2B5EF4-FFF2-40B4-BE49-F238E27FC236}">
                <a16:creationId xmlns:a16="http://schemas.microsoft.com/office/drawing/2014/main" id="{68AEF5F1-7DFB-4442-975E-58315379BB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46988" y="4110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24" name="Line 1227">
            <a:extLst>
              <a:ext uri="{FF2B5EF4-FFF2-40B4-BE49-F238E27FC236}">
                <a16:creationId xmlns:a16="http://schemas.microsoft.com/office/drawing/2014/main" id="{24331D4B-580F-43B1-88C1-7A9B3A93DB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46988" y="4110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25" name="Line 1228">
            <a:extLst>
              <a:ext uri="{FF2B5EF4-FFF2-40B4-BE49-F238E27FC236}">
                <a16:creationId xmlns:a16="http://schemas.microsoft.com/office/drawing/2014/main" id="{8FC0B2A2-A1D3-4EC7-AEB5-E9199D32A6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4588" y="38877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26" name="Line 1229">
            <a:extLst>
              <a:ext uri="{FF2B5EF4-FFF2-40B4-BE49-F238E27FC236}">
                <a16:creationId xmlns:a16="http://schemas.microsoft.com/office/drawing/2014/main" id="{7549BF56-2897-482F-80BD-448A5628B6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94588" y="38877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27" name="Line 1230">
            <a:extLst>
              <a:ext uri="{FF2B5EF4-FFF2-40B4-BE49-F238E27FC236}">
                <a16:creationId xmlns:a16="http://schemas.microsoft.com/office/drawing/2014/main" id="{2EF2E280-4089-4030-9014-5890FC3E0162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50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28" name="Line 1231">
            <a:extLst>
              <a:ext uri="{FF2B5EF4-FFF2-40B4-BE49-F238E27FC236}">
                <a16:creationId xmlns:a16="http://schemas.microsoft.com/office/drawing/2014/main" id="{65F21373-5815-4EE0-B74D-7B2A7DE8F3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850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29" name="Line 1232">
            <a:extLst>
              <a:ext uri="{FF2B5EF4-FFF2-40B4-BE49-F238E27FC236}">
                <a16:creationId xmlns:a16="http://schemas.microsoft.com/office/drawing/2014/main" id="{06A2D4AE-DDB2-4D30-857F-00437B30715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2313" y="44878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0" name="Line 1233">
            <a:extLst>
              <a:ext uri="{FF2B5EF4-FFF2-40B4-BE49-F238E27FC236}">
                <a16:creationId xmlns:a16="http://schemas.microsoft.com/office/drawing/2014/main" id="{EFB4A236-8129-483D-BBC8-05F3581DDB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2313" y="44878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1" name="Line 1234">
            <a:extLst>
              <a:ext uri="{FF2B5EF4-FFF2-40B4-BE49-F238E27FC236}">
                <a16:creationId xmlns:a16="http://schemas.microsoft.com/office/drawing/2014/main" id="{26D7D7C6-2B65-4503-AC91-B954438AF0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6038" y="43354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2" name="Line 1235">
            <a:extLst>
              <a:ext uri="{FF2B5EF4-FFF2-40B4-BE49-F238E27FC236}">
                <a16:creationId xmlns:a16="http://schemas.microsoft.com/office/drawing/2014/main" id="{4FD25161-6E32-435F-A51B-F352212DAF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6038" y="43354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3" name="Line 1236">
            <a:extLst>
              <a:ext uri="{FF2B5EF4-FFF2-40B4-BE49-F238E27FC236}">
                <a16:creationId xmlns:a16="http://schemas.microsoft.com/office/drawing/2014/main" id="{014CAFB3-3E0C-46B3-A411-3D38563B3E1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32663" y="44608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4" name="Line 1237">
            <a:extLst>
              <a:ext uri="{FF2B5EF4-FFF2-40B4-BE49-F238E27FC236}">
                <a16:creationId xmlns:a16="http://schemas.microsoft.com/office/drawing/2014/main" id="{200D1900-618E-48CF-AE10-C515BCC965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32663" y="44608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5" name="Line 1238">
            <a:extLst>
              <a:ext uri="{FF2B5EF4-FFF2-40B4-BE49-F238E27FC236}">
                <a16:creationId xmlns:a16="http://schemas.microsoft.com/office/drawing/2014/main" id="{6C44D62C-8B6C-481E-8C47-05A219BAD10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3138" y="43259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6" name="Line 1239">
            <a:extLst>
              <a:ext uri="{FF2B5EF4-FFF2-40B4-BE49-F238E27FC236}">
                <a16:creationId xmlns:a16="http://schemas.microsoft.com/office/drawing/2014/main" id="{D5139705-6E58-4E4A-B51C-AE282395D1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23138" y="43259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7" name="Line 1240">
            <a:extLst>
              <a:ext uri="{FF2B5EF4-FFF2-40B4-BE49-F238E27FC236}">
                <a16:creationId xmlns:a16="http://schemas.microsoft.com/office/drawing/2014/main" id="{337CEFFE-89B0-4A33-9761-5474B594992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1575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8" name="Line 1241">
            <a:extLst>
              <a:ext uri="{FF2B5EF4-FFF2-40B4-BE49-F238E27FC236}">
                <a16:creationId xmlns:a16="http://schemas.microsoft.com/office/drawing/2014/main" id="{252B5178-A28A-4775-85A8-2798E74E1C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1575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9" name="Line 1242">
            <a:extLst>
              <a:ext uri="{FF2B5EF4-FFF2-40B4-BE49-F238E27FC236}">
                <a16:creationId xmlns:a16="http://schemas.microsoft.com/office/drawing/2014/main" id="{F878C62B-D79C-45CC-B9EB-E5D4AA2AF39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67600" y="46418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40" name="Line 1243">
            <a:extLst>
              <a:ext uri="{FF2B5EF4-FFF2-40B4-BE49-F238E27FC236}">
                <a16:creationId xmlns:a16="http://schemas.microsoft.com/office/drawing/2014/main" id="{D8D71E84-2AD4-4917-9B62-BBE44ECEEA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67600" y="46418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41" name="Line 1244">
            <a:extLst>
              <a:ext uri="{FF2B5EF4-FFF2-40B4-BE49-F238E27FC236}">
                <a16:creationId xmlns:a16="http://schemas.microsoft.com/office/drawing/2014/main" id="{ED2F101F-9709-4E9D-A987-F372AAB3078D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43259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42" name="Line 1245">
            <a:extLst>
              <a:ext uri="{FF2B5EF4-FFF2-40B4-BE49-F238E27FC236}">
                <a16:creationId xmlns:a16="http://schemas.microsoft.com/office/drawing/2014/main" id="{BD21E686-8FDB-4B58-B04D-5F759D558C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62900" y="43259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43" name="Line 1246">
            <a:extLst>
              <a:ext uri="{FF2B5EF4-FFF2-40B4-BE49-F238E27FC236}">
                <a16:creationId xmlns:a16="http://schemas.microsoft.com/office/drawing/2014/main" id="{2D78D39F-1135-4E45-B876-F3ABF2B539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0013" y="43799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44" name="Line 1247">
            <a:extLst>
              <a:ext uri="{FF2B5EF4-FFF2-40B4-BE49-F238E27FC236}">
                <a16:creationId xmlns:a16="http://schemas.microsoft.com/office/drawing/2014/main" id="{2133F638-7F21-4330-99F3-1AC533B646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20013" y="43799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45" name="Line 1248">
            <a:extLst>
              <a:ext uri="{FF2B5EF4-FFF2-40B4-BE49-F238E27FC236}">
                <a16:creationId xmlns:a16="http://schemas.microsoft.com/office/drawing/2014/main" id="{776D2A78-CCC3-4EC8-AD02-A046B57A528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47228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46" name="Line 1249">
            <a:extLst>
              <a:ext uri="{FF2B5EF4-FFF2-40B4-BE49-F238E27FC236}">
                <a16:creationId xmlns:a16="http://schemas.microsoft.com/office/drawing/2014/main" id="{AC5626D2-6AD2-4C62-AF46-61B6F2D554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5550" y="47228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47" name="Line 1250">
            <a:extLst>
              <a:ext uri="{FF2B5EF4-FFF2-40B4-BE49-F238E27FC236}">
                <a16:creationId xmlns:a16="http://schemas.microsoft.com/office/drawing/2014/main" id="{5A773201-43BC-49DE-B9B7-648CE811E38A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0838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48" name="Line 1251">
            <a:extLst>
              <a:ext uri="{FF2B5EF4-FFF2-40B4-BE49-F238E27FC236}">
                <a16:creationId xmlns:a16="http://schemas.microsoft.com/office/drawing/2014/main" id="{102E56AB-AC76-461E-91F2-8ECDBB8CA9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70838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49" name="Line 1252">
            <a:extLst>
              <a:ext uri="{FF2B5EF4-FFF2-40B4-BE49-F238E27FC236}">
                <a16:creationId xmlns:a16="http://schemas.microsoft.com/office/drawing/2014/main" id="{CF81D120-5D6C-424F-B340-AAF1F4D0A62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05675" y="41370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50" name="Line 1253">
            <a:extLst>
              <a:ext uri="{FF2B5EF4-FFF2-40B4-BE49-F238E27FC236}">
                <a16:creationId xmlns:a16="http://schemas.microsoft.com/office/drawing/2014/main" id="{7B885407-9B89-48FD-BBCA-C51546376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05675" y="41370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51" name="Line 1254">
            <a:extLst>
              <a:ext uri="{FF2B5EF4-FFF2-40B4-BE49-F238E27FC236}">
                <a16:creationId xmlns:a16="http://schemas.microsoft.com/office/drawing/2014/main" id="{8EA4E1C7-973D-41D6-83D9-469472854DA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73988" y="46323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52" name="Line 1255">
            <a:extLst>
              <a:ext uri="{FF2B5EF4-FFF2-40B4-BE49-F238E27FC236}">
                <a16:creationId xmlns:a16="http://schemas.microsoft.com/office/drawing/2014/main" id="{FF76FD6A-37E4-4D63-9F65-505356F590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73988" y="46323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53" name="Line 1256">
            <a:extLst>
              <a:ext uri="{FF2B5EF4-FFF2-40B4-BE49-F238E27FC236}">
                <a16:creationId xmlns:a16="http://schemas.microsoft.com/office/drawing/2014/main" id="{2025B7C0-8522-4360-A381-9CC871630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42989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54" name="Line 1257">
            <a:extLst>
              <a:ext uri="{FF2B5EF4-FFF2-40B4-BE49-F238E27FC236}">
                <a16:creationId xmlns:a16="http://schemas.microsoft.com/office/drawing/2014/main" id="{DDCB031D-5AF7-4067-8441-5D67F126C9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3263" y="42989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55" name="Line 1258">
            <a:extLst>
              <a:ext uri="{FF2B5EF4-FFF2-40B4-BE49-F238E27FC236}">
                <a16:creationId xmlns:a16="http://schemas.microsoft.com/office/drawing/2014/main" id="{80C3BC2E-1110-44DE-90F8-EABAE3343802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8813" y="42370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56" name="Line 1259">
            <a:extLst>
              <a:ext uri="{FF2B5EF4-FFF2-40B4-BE49-F238E27FC236}">
                <a16:creationId xmlns:a16="http://schemas.microsoft.com/office/drawing/2014/main" id="{2CBB0D19-5976-4C88-9DE3-EFDC24D389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8813" y="42370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57" name="Line 1260">
            <a:extLst>
              <a:ext uri="{FF2B5EF4-FFF2-40B4-BE49-F238E27FC236}">
                <a16:creationId xmlns:a16="http://schemas.microsoft.com/office/drawing/2014/main" id="{9D130B7E-FB33-4863-9116-590749FCB6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41640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58" name="Line 1261">
            <a:extLst>
              <a:ext uri="{FF2B5EF4-FFF2-40B4-BE49-F238E27FC236}">
                <a16:creationId xmlns:a16="http://schemas.microsoft.com/office/drawing/2014/main" id="{24EA0D4C-5946-4BCA-B95E-5A3797C3D3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41640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59" name="Line 1262">
            <a:extLst>
              <a:ext uri="{FF2B5EF4-FFF2-40B4-BE49-F238E27FC236}">
                <a16:creationId xmlns:a16="http://schemas.microsoft.com/office/drawing/2014/main" id="{A0C3138A-EC54-4709-BACC-18713C647B2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40481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60" name="Line 1263">
            <a:extLst>
              <a:ext uri="{FF2B5EF4-FFF2-40B4-BE49-F238E27FC236}">
                <a16:creationId xmlns:a16="http://schemas.microsoft.com/office/drawing/2014/main" id="{9D1E27E3-33BE-4CA2-8925-69DAD90908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40481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61" name="Oval 1264">
            <a:extLst>
              <a:ext uri="{FF2B5EF4-FFF2-40B4-BE49-F238E27FC236}">
                <a16:creationId xmlns:a16="http://schemas.microsoft.com/office/drawing/2014/main" id="{CFDD418D-6499-467B-B4ED-4A056B7B3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0713" y="36163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62" name="Oval 1265">
            <a:extLst>
              <a:ext uri="{FF2B5EF4-FFF2-40B4-BE49-F238E27FC236}">
                <a16:creationId xmlns:a16="http://schemas.microsoft.com/office/drawing/2014/main" id="{4A06C324-F71A-46EF-810F-700D8EC1A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375920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63" name="Oval 1266">
            <a:extLst>
              <a:ext uri="{FF2B5EF4-FFF2-40B4-BE49-F238E27FC236}">
                <a16:creationId xmlns:a16="http://schemas.microsoft.com/office/drawing/2014/main" id="{BF7000EB-C52D-4048-8B2A-7AFE3DAD2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35972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64" name="Oval 1267">
            <a:extLst>
              <a:ext uri="{FF2B5EF4-FFF2-40B4-BE49-F238E27FC236}">
                <a16:creationId xmlns:a16="http://schemas.microsoft.com/office/drawing/2014/main" id="{7291B4CA-4522-4377-B246-AC9D1EE19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35623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65" name="Oval 1268">
            <a:extLst>
              <a:ext uri="{FF2B5EF4-FFF2-40B4-BE49-F238E27FC236}">
                <a16:creationId xmlns:a16="http://schemas.microsoft.com/office/drawing/2014/main" id="{CE85EBDD-C7BA-4EBB-9C85-3B5555593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0363" y="36163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66" name="Oval 1269">
            <a:extLst>
              <a:ext uri="{FF2B5EF4-FFF2-40B4-BE49-F238E27FC236}">
                <a16:creationId xmlns:a16="http://schemas.microsoft.com/office/drawing/2014/main" id="{FAE4C9FA-2505-4BB9-9DB3-2B838EBA1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6625" y="38496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67" name="Oval 1270">
            <a:extLst>
              <a:ext uri="{FF2B5EF4-FFF2-40B4-BE49-F238E27FC236}">
                <a16:creationId xmlns:a16="http://schemas.microsoft.com/office/drawing/2014/main" id="{FFD384AF-2129-45CD-9A04-92E87D6F4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7417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68" name="Oval 1271">
            <a:extLst>
              <a:ext uri="{FF2B5EF4-FFF2-40B4-BE49-F238E27FC236}">
                <a16:creationId xmlns:a16="http://schemas.microsoft.com/office/drawing/2014/main" id="{EAD31358-9D46-4B9B-82B6-DF2222163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6782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69" name="Oval 1272">
            <a:extLst>
              <a:ext uri="{FF2B5EF4-FFF2-40B4-BE49-F238E27FC236}">
                <a16:creationId xmlns:a16="http://schemas.microsoft.com/office/drawing/2014/main" id="{59476F1E-1C46-4352-8BC7-D316F5B9A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36607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70" name="Oval 1273">
            <a:extLst>
              <a:ext uri="{FF2B5EF4-FFF2-40B4-BE49-F238E27FC236}">
                <a16:creationId xmlns:a16="http://schemas.microsoft.com/office/drawing/2014/main" id="{D1E407FA-06F2-4034-998B-94B47DEBA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36703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71" name="Oval 1274">
            <a:extLst>
              <a:ext uri="{FF2B5EF4-FFF2-40B4-BE49-F238E27FC236}">
                <a16:creationId xmlns:a16="http://schemas.microsoft.com/office/drawing/2014/main" id="{41FC91E3-BC27-4410-8CD7-AF15710F0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39671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72" name="Oval 1275">
            <a:extLst>
              <a:ext uri="{FF2B5EF4-FFF2-40B4-BE49-F238E27FC236}">
                <a16:creationId xmlns:a16="http://schemas.microsoft.com/office/drawing/2014/main" id="{5755B49A-7C12-4375-9A2D-0E71EA917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36607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73" name="Oval 1276">
            <a:extLst>
              <a:ext uri="{FF2B5EF4-FFF2-40B4-BE49-F238E27FC236}">
                <a16:creationId xmlns:a16="http://schemas.microsoft.com/office/drawing/2014/main" id="{33C181D0-D448-44D1-BEC7-D73E66A87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8322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74" name="Oval 1277">
            <a:extLst>
              <a:ext uri="{FF2B5EF4-FFF2-40B4-BE49-F238E27FC236}">
                <a16:creationId xmlns:a16="http://schemas.microsoft.com/office/drawing/2014/main" id="{6C6FDA4C-4D58-4703-8EC9-9C279E2C9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35798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75" name="Oval 1278">
            <a:extLst>
              <a:ext uri="{FF2B5EF4-FFF2-40B4-BE49-F238E27FC236}">
                <a16:creationId xmlns:a16="http://schemas.microsoft.com/office/drawing/2014/main" id="{17DA9D3C-BFE2-40CF-81FE-AB91CA8B9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37147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76" name="Oval 1279">
            <a:extLst>
              <a:ext uri="{FF2B5EF4-FFF2-40B4-BE49-F238E27FC236}">
                <a16:creationId xmlns:a16="http://schemas.microsoft.com/office/drawing/2014/main" id="{EA4AA27D-04D3-4FCB-B082-74FF1F8D5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363537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77" name="Oval 1280">
            <a:extLst>
              <a:ext uri="{FF2B5EF4-FFF2-40B4-BE49-F238E27FC236}">
                <a16:creationId xmlns:a16="http://schemas.microsoft.com/office/drawing/2014/main" id="{CE2B59B8-E08D-44C3-9072-7E1361A61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37512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78" name="Oval 1281">
            <a:extLst>
              <a:ext uri="{FF2B5EF4-FFF2-40B4-BE49-F238E27FC236}">
                <a16:creationId xmlns:a16="http://schemas.microsoft.com/office/drawing/2014/main" id="{8144C2E2-188C-4B53-9297-FAD8BDD3B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6263" y="38941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79" name="Oval 1282">
            <a:extLst>
              <a:ext uri="{FF2B5EF4-FFF2-40B4-BE49-F238E27FC236}">
                <a16:creationId xmlns:a16="http://schemas.microsoft.com/office/drawing/2014/main" id="{AE14AAF7-5191-4638-8753-1BDFB915B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81317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80" name="Oval 1283">
            <a:extLst>
              <a:ext uri="{FF2B5EF4-FFF2-40B4-BE49-F238E27FC236}">
                <a16:creationId xmlns:a16="http://schemas.microsoft.com/office/drawing/2014/main" id="{FBEBE133-7676-443F-93D5-7D4228236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35353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81" name="Oval 1284">
            <a:extLst>
              <a:ext uri="{FF2B5EF4-FFF2-40B4-BE49-F238E27FC236}">
                <a16:creationId xmlns:a16="http://schemas.microsoft.com/office/drawing/2014/main" id="{38B74C21-5DC0-494B-8BA2-A6C51577B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5893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82" name="Oval 1285">
            <a:extLst>
              <a:ext uri="{FF2B5EF4-FFF2-40B4-BE49-F238E27FC236}">
                <a16:creationId xmlns:a16="http://schemas.microsoft.com/office/drawing/2014/main" id="{AA5F3E81-A23D-43FE-AB3B-75D0F6C8E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35893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83" name="Oval 1286">
            <a:extLst>
              <a:ext uri="{FF2B5EF4-FFF2-40B4-BE49-F238E27FC236}">
                <a16:creationId xmlns:a16="http://schemas.microsoft.com/office/drawing/2014/main" id="{41C78B1D-C4FD-4650-AEDC-682B5FD1E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36337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84" name="Oval 1287">
            <a:extLst>
              <a:ext uri="{FF2B5EF4-FFF2-40B4-BE49-F238E27FC236}">
                <a16:creationId xmlns:a16="http://schemas.microsoft.com/office/drawing/2014/main" id="{E62D2EE0-F2E3-4478-B23E-DA249BD4E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36972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85" name="Oval 1288">
            <a:extLst>
              <a:ext uri="{FF2B5EF4-FFF2-40B4-BE49-F238E27FC236}">
                <a16:creationId xmlns:a16="http://schemas.microsoft.com/office/drawing/2014/main" id="{0C48CEBE-0C96-4912-AE54-6566D875D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359727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86" name="Oval 1289">
            <a:extLst>
              <a:ext uri="{FF2B5EF4-FFF2-40B4-BE49-F238E27FC236}">
                <a16:creationId xmlns:a16="http://schemas.microsoft.com/office/drawing/2014/main" id="{A891D66E-D470-42A7-8AE7-DB6D73250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0363" y="39401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87" name="Oval 1290">
            <a:extLst>
              <a:ext uri="{FF2B5EF4-FFF2-40B4-BE49-F238E27FC236}">
                <a16:creationId xmlns:a16="http://schemas.microsoft.com/office/drawing/2014/main" id="{2F8C189E-842E-4B46-9EDF-3FEDCC1EF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386715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88" name="Oval 1291">
            <a:extLst>
              <a:ext uri="{FF2B5EF4-FFF2-40B4-BE49-F238E27FC236}">
                <a16:creationId xmlns:a16="http://schemas.microsoft.com/office/drawing/2014/main" id="{87A0B084-4D41-4574-9C55-72AC05F1B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38401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89" name="Oval 1292">
            <a:extLst>
              <a:ext uri="{FF2B5EF4-FFF2-40B4-BE49-F238E27FC236}">
                <a16:creationId xmlns:a16="http://schemas.microsoft.com/office/drawing/2014/main" id="{75C6032A-1FC8-41AD-BCA8-C6A94C0C5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34718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90" name="Oval 1293">
            <a:extLst>
              <a:ext uri="{FF2B5EF4-FFF2-40B4-BE49-F238E27FC236}">
                <a16:creationId xmlns:a16="http://schemas.microsoft.com/office/drawing/2014/main" id="{12154FA4-E0EB-4F55-8145-5137E7584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4813" y="373221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91" name="Oval 1294">
            <a:extLst>
              <a:ext uri="{FF2B5EF4-FFF2-40B4-BE49-F238E27FC236}">
                <a16:creationId xmlns:a16="http://schemas.microsoft.com/office/drawing/2014/main" id="{4839A31D-00A4-4B01-8690-3E89453B6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386715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92" name="Oval 1295">
            <a:extLst>
              <a:ext uri="{FF2B5EF4-FFF2-40B4-BE49-F238E27FC236}">
                <a16:creationId xmlns:a16="http://schemas.microsoft.com/office/drawing/2014/main" id="{DE2A599E-6ABE-44B4-92AB-1E8771B6C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1688" y="36972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93" name="Oval 1296">
            <a:extLst>
              <a:ext uri="{FF2B5EF4-FFF2-40B4-BE49-F238E27FC236}">
                <a16:creationId xmlns:a16="http://schemas.microsoft.com/office/drawing/2014/main" id="{E87EE666-6BB8-499E-938E-C833AC5FD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38862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94" name="Oval 1297">
            <a:extLst>
              <a:ext uri="{FF2B5EF4-FFF2-40B4-BE49-F238E27FC236}">
                <a16:creationId xmlns:a16="http://schemas.microsoft.com/office/drawing/2014/main" id="{80FB57DF-7557-4522-BEAB-909E8031A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6875" y="37417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95" name="Oval 1298">
            <a:extLst>
              <a:ext uri="{FF2B5EF4-FFF2-40B4-BE49-F238E27FC236}">
                <a16:creationId xmlns:a16="http://schemas.microsoft.com/office/drawing/2014/main" id="{9412AB9D-EFA0-4686-BA03-2BE1594B5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35623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96" name="Oval 1299">
            <a:extLst>
              <a:ext uri="{FF2B5EF4-FFF2-40B4-BE49-F238E27FC236}">
                <a16:creationId xmlns:a16="http://schemas.microsoft.com/office/drawing/2014/main" id="{6834E51D-08F2-4D3A-A702-D2FBE4108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7957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97" name="Oval 1300">
            <a:extLst>
              <a:ext uri="{FF2B5EF4-FFF2-40B4-BE49-F238E27FC236}">
                <a16:creationId xmlns:a16="http://schemas.microsoft.com/office/drawing/2014/main" id="{3A2AB8D6-E310-4893-8DDF-4AEE022D7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39131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98" name="Oval 1301">
            <a:extLst>
              <a:ext uri="{FF2B5EF4-FFF2-40B4-BE49-F238E27FC236}">
                <a16:creationId xmlns:a16="http://schemas.microsoft.com/office/drawing/2014/main" id="{B7A2E392-DCDC-4502-B5E1-4AB7EFEB1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5913" y="37322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799" name="Oval 1302">
            <a:extLst>
              <a:ext uri="{FF2B5EF4-FFF2-40B4-BE49-F238E27FC236}">
                <a16:creationId xmlns:a16="http://schemas.microsoft.com/office/drawing/2014/main" id="{4BC19AD2-5228-4593-ACC9-0A3147995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0" y="37782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00" name="Oval 1303">
            <a:extLst>
              <a:ext uri="{FF2B5EF4-FFF2-40B4-BE49-F238E27FC236}">
                <a16:creationId xmlns:a16="http://schemas.microsoft.com/office/drawing/2014/main" id="{B0A3F33B-9C35-465A-B572-3FC2D3E41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6875" y="386715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01" name="Oval 1304">
            <a:extLst>
              <a:ext uri="{FF2B5EF4-FFF2-40B4-BE49-F238E27FC236}">
                <a16:creationId xmlns:a16="http://schemas.microsoft.com/office/drawing/2014/main" id="{EAD3B251-A49E-4F70-BB7A-15AAC4AFD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39576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02" name="Oval 1305">
            <a:extLst>
              <a:ext uri="{FF2B5EF4-FFF2-40B4-BE49-F238E27FC236}">
                <a16:creationId xmlns:a16="http://schemas.microsoft.com/office/drawing/2014/main" id="{456B5700-E038-4689-A1C2-18FE8447B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40211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03" name="Oval 1306">
            <a:extLst>
              <a:ext uri="{FF2B5EF4-FFF2-40B4-BE49-F238E27FC236}">
                <a16:creationId xmlns:a16="http://schemas.microsoft.com/office/drawing/2014/main" id="{83E6F70F-9535-402F-A4AC-08334531D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36433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04" name="Oval 1307">
            <a:extLst>
              <a:ext uri="{FF2B5EF4-FFF2-40B4-BE49-F238E27FC236}">
                <a16:creationId xmlns:a16="http://schemas.microsoft.com/office/drawing/2014/main" id="{33DCCD34-5A4E-4D85-ADFC-700DE59E7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348932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05" name="Oval 1308">
            <a:extLst>
              <a:ext uri="{FF2B5EF4-FFF2-40B4-BE49-F238E27FC236}">
                <a16:creationId xmlns:a16="http://schemas.microsoft.com/office/drawing/2014/main" id="{EB42F679-65D4-46C2-BDA0-A8E4478EB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39131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06" name="Oval 1309">
            <a:extLst>
              <a:ext uri="{FF2B5EF4-FFF2-40B4-BE49-F238E27FC236}">
                <a16:creationId xmlns:a16="http://schemas.microsoft.com/office/drawing/2014/main" id="{FFBD6FC4-847B-449C-8833-23162FE25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36433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07" name="Oval 1310">
            <a:extLst>
              <a:ext uri="{FF2B5EF4-FFF2-40B4-BE49-F238E27FC236}">
                <a16:creationId xmlns:a16="http://schemas.microsoft.com/office/drawing/2014/main" id="{69AC54DC-CFBC-4513-B355-CDAF06DAC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37687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08" name="Oval 1311">
            <a:extLst>
              <a:ext uri="{FF2B5EF4-FFF2-40B4-BE49-F238E27FC236}">
                <a16:creationId xmlns:a16="http://schemas.microsoft.com/office/drawing/2014/main" id="{BF60BA29-E755-47BE-8075-86B0440B1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36607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09" name="Oval 1312">
            <a:extLst>
              <a:ext uri="{FF2B5EF4-FFF2-40B4-BE49-F238E27FC236}">
                <a16:creationId xmlns:a16="http://schemas.microsoft.com/office/drawing/2014/main" id="{9A1D385B-28EC-416D-A728-D6E73A43E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8800" y="36163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10" name="Oval 1313">
            <a:extLst>
              <a:ext uri="{FF2B5EF4-FFF2-40B4-BE49-F238E27FC236}">
                <a16:creationId xmlns:a16="http://schemas.microsoft.com/office/drawing/2014/main" id="{CE18FE38-96A9-495D-AF19-42BA48079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34988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11" name="Oval 1314">
            <a:extLst>
              <a:ext uri="{FF2B5EF4-FFF2-40B4-BE49-F238E27FC236}">
                <a16:creationId xmlns:a16="http://schemas.microsoft.com/office/drawing/2014/main" id="{6A41D7B1-47F0-4394-9A44-EC628E7AD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8800" y="34544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12" name="Oval 1315">
            <a:extLst>
              <a:ext uri="{FF2B5EF4-FFF2-40B4-BE49-F238E27FC236}">
                <a16:creationId xmlns:a16="http://schemas.microsoft.com/office/drawing/2014/main" id="{E30FD547-D34B-4FD4-B510-246400106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37687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13" name="Oval 1316">
            <a:extLst>
              <a:ext uri="{FF2B5EF4-FFF2-40B4-BE49-F238E27FC236}">
                <a16:creationId xmlns:a16="http://schemas.microsoft.com/office/drawing/2014/main" id="{FDD28537-C725-43AF-A1B1-C5BBB209F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8766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14" name="Oval 1317">
            <a:extLst>
              <a:ext uri="{FF2B5EF4-FFF2-40B4-BE49-F238E27FC236}">
                <a16:creationId xmlns:a16="http://schemas.microsoft.com/office/drawing/2014/main" id="{81F8DF68-BCB1-4E74-A5E9-92560276C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39751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15" name="Oval 1318">
            <a:extLst>
              <a:ext uri="{FF2B5EF4-FFF2-40B4-BE49-F238E27FC236}">
                <a16:creationId xmlns:a16="http://schemas.microsoft.com/office/drawing/2014/main" id="{20BD486A-222F-4B82-8444-8A7CFBD13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36703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16" name="Oval 1319">
            <a:extLst>
              <a:ext uri="{FF2B5EF4-FFF2-40B4-BE49-F238E27FC236}">
                <a16:creationId xmlns:a16="http://schemas.microsoft.com/office/drawing/2014/main" id="{D39CF581-F6C0-465F-8A0D-D70A1E24F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39306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17" name="Oval 1320">
            <a:extLst>
              <a:ext uri="{FF2B5EF4-FFF2-40B4-BE49-F238E27FC236}">
                <a16:creationId xmlns:a16="http://schemas.microsoft.com/office/drawing/2014/main" id="{DB6BF055-DE70-48F0-9FD5-DAA13F226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35353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18" name="Oval 1321">
            <a:extLst>
              <a:ext uri="{FF2B5EF4-FFF2-40B4-BE49-F238E27FC236}">
                <a16:creationId xmlns:a16="http://schemas.microsoft.com/office/drawing/2014/main" id="{68F0032A-3E81-45BF-B529-34E3703BD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6263" y="370522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19" name="Oval 1322">
            <a:extLst>
              <a:ext uri="{FF2B5EF4-FFF2-40B4-BE49-F238E27FC236}">
                <a16:creationId xmlns:a16="http://schemas.microsoft.com/office/drawing/2014/main" id="{21C54FE7-E1C1-486E-BD6B-DA777E935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0488" y="37322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20" name="Oval 1323">
            <a:extLst>
              <a:ext uri="{FF2B5EF4-FFF2-40B4-BE49-F238E27FC236}">
                <a16:creationId xmlns:a16="http://schemas.microsoft.com/office/drawing/2014/main" id="{F8DE6007-3ABD-4781-ABF3-14C8ACE6E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9036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21" name="Oval 1324">
            <a:extLst>
              <a:ext uri="{FF2B5EF4-FFF2-40B4-BE49-F238E27FC236}">
                <a16:creationId xmlns:a16="http://schemas.microsoft.com/office/drawing/2014/main" id="{35770101-2B9B-4B56-BE3C-CDE7ED7A7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1938" y="36607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22" name="Oval 1325">
            <a:extLst>
              <a:ext uri="{FF2B5EF4-FFF2-40B4-BE49-F238E27FC236}">
                <a16:creationId xmlns:a16="http://schemas.microsoft.com/office/drawing/2014/main" id="{38F99FC4-D0DC-475A-84E2-3AA1E5549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36782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23" name="Oval 1326">
            <a:extLst>
              <a:ext uri="{FF2B5EF4-FFF2-40B4-BE49-F238E27FC236}">
                <a16:creationId xmlns:a16="http://schemas.microsoft.com/office/drawing/2014/main" id="{D5AE4EC5-52EB-4007-B406-4CD0A44D4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5972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24" name="Oval 1327">
            <a:extLst>
              <a:ext uri="{FF2B5EF4-FFF2-40B4-BE49-F238E27FC236}">
                <a16:creationId xmlns:a16="http://schemas.microsoft.com/office/drawing/2014/main" id="{828E4915-0809-48E5-8C6C-ED42BD004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36068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25" name="Oval 1328">
            <a:extLst>
              <a:ext uri="{FF2B5EF4-FFF2-40B4-BE49-F238E27FC236}">
                <a16:creationId xmlns:a16="http://schemas.microsoft.com/office/drawing/2014/main" id="{3E2DFD9D-BAA7-48D3-8273-13F778505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5163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26" name="Oval 1329">
            <a:extLst>
              <a:ext uri="{FF2B5EF4-FFF2-40B4-BE49-F238E27FC236}">
                <a16:creationId xmlns:a16="http://schemas.microsoft.com/office/drawing/2014/main" id="{CBED1224-81F0-4A46-9913-4AFB36415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0" y="38227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27" name="Oval 1330">
            <a:extLst>
              <a:ext uri="{FF2B5EF4-FFF2-40B4-BE49-F238E27FC236}">
                <a16:creationId xmlns:a16="http://schemas.microsoft.com/office/drawing/2014/main" id="{01F9286D-1344-49EE-90BB-B3E3EE9E8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35163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28" name="Oval 1331">
            <a:extLst>
              <a:ext uri="{FF2B5EF4-FFF2-40B4-BE49-F238E27FC236}">
                <a16:creationId xmlns:a16="http://schemas.microsoft.com/office/drawing/2014/main" id="{7452C4AC-EEB6-46BE-B165-E525C19D2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4463" y="359727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29" name="Oval 1332">
            <a:extLst>
              <a:ext uri="{FF2B5EF4-FFF2-40B4-BE49-F238E27FC236}">
                <a16:creationId xmlns:a16="http://schemas.microsoft.com/office/drawing/2014/main" id="{08C7FBDA-9BE3-4C67-A74D-69BF43EAC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37322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30" name="Oval 1333">
            <a:extLst>
              <a:ext uri="{FF2B5EF4-FFF2-40B4-BE49-F238E27FC236}">
                <a16:creationId xmlns:a16="http://schemas.microsoft.com/office/drawing/2014/main" id="{EFB0616E-3F46-4378-A922-9A726B6AE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9625" y="36163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31" name="Oval 1334">
            <a:extLst>
              <a:ext uri="{FF2B5EF4-FFF2-40B4-BE49-F238E27FC236}">
                <a16:creationId xmlns:a16="http://schemas.microsoft.com/office/drawing/2014/main" id="{4EC6902E-60A0-42B1-ACA2-766AE1B9E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359727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32" name="Oval 1335">
            <a:extLst>
              <a:ext uri="{FF2B5EF4-FFF2-40B4-BE49-F238E27FC236}">
                <a16:creationId xmlns:a16="http://schemas.microsoft.com/office/drawing/2014/main" id="{B49C0707-2CE7-4FCF-A920-E487DDE7F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34813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33" name="Oval 1336">
            <a:extLst>
              <a:ext uri="{FF2B5EF4-FFF2-40B4-BE49-F238E27FC236}">
                <a16:creationId xmlns:a16="http://schemas.microsoft.com/office/drawing/2014/main" id="{90F76397-E275-4FD9-9622-72EC93BAC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37242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34" name="Oval 1337">
            <a:extLst>
              <a:ext uri="{FF2B5EF4-FFF2-40B4-BE49-F238E27FC236}">
                <a16:creationId xmlns:a16="http://schemas.microsoft.com/office/drawing/2014/main" id="{5F9E7825-6780-4BC7-8855-5B771FED7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38941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35" name="Oval 1338">
            <a:extLst>
              <a:ext uri="{FF2B5EF4-FFF2-40B4-BE49-F238E27FC236}">
                <a16:creationId xmlns:a16="http://schemas.microsoft.com/office/drawing/2014/main" id="{44626588-EE84-4C0F-A866-56B8199C9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4213" y="37861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36" name="Oval 1339">
            <a:extLst>
              <a:ext uri="{FF2B5EF4-FFF2-40B4-BE49-F238E27FC236}">
                <a16:creationId xmlns:a16="http://schemas.microsoft.com/office/drawing/2014/main" id="{99EED577-C89A-4802-981B-132CBF337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2763" y="370522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37" name="Oval 1340">
            <a:extLst>
              <a:ext uri="{FF2B5EF4-FFF2-40B4-BE49-F238E27FC236}">
                <a16:creationId xmlns:a16="http://schemas.microsoft.com/office/drawing/2014/main" id="{25869903-B2DB-4DA6-B4B6-16C390866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36607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38" name="Oval 1341">
            <a:extLst>
              <a:ext uri="{FF2B5EF4-FFF2-40B4-BE49-F238E27FC236}">
                <a16:creationId xmlns:a16="http://schemas.microsoft.com/office/drawing/2014/main" id="{1804E5A8-4AF6-437B-948A-A6C6A3578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9763" y="36068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39" name="Oval 1342">
            <a:extLst>
              <a:ext uri="{FF2B5EF4-FFF2-40B4-BE49-F238E27FC236}">
                <a16:creationId xmlns:a16="http://schemas.microsoft.com/office/drawing/2014/main" id="{837F12A9-27B8-4430-8B77-82ADB2F16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39576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40" name="Oval 1343">
            <a:extLst>
              <a:ext uri="{FF2B5EF4-FFF2-40B4-BE49-F238E27FC236}">
                <a16:creationId xmlns:a16="http://schemas.microsoft.com/office/drawing/2014/main" id="{4D5FCAFE-B49C-4DE3-AEF2-5F71BC657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37147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41" name="Oval 1344">
            <a:extLst>
              <a:ext uri="{FF2B5EF4-FFF2-40B4-BE49-F238E27FC236}">
                <a16:creationId xmlns:a16="http://schemas.microsoft.com/office/drawing/2014/main" id="{EB0977C8-A494-4730-9275-37C3815DB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38322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42" name="Oval 1345">
            <a:extLst>
              <a:ext uri="{FF2B5EF4-FFF2-40B4-BE49-F238E27FC236}">
                <a16:creationId xmlns:a16="http://schemas.microsoft.com/office/drawing/2014/main" id="{A009DF9B-6C0B-4F22-88F7-8C8A4FCC7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238" y="37861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43" name="Oval 1346">
            <a:extLst>
              <a:ext uri="{FF2B5EF4-FFF2-40B4-BE49-F238E27FC236}">
                <a16:creationId xmlns:a16="http://schemas.microsoft.com/office/drawing/2014/main" id="{9EBE493B-F907-45FE-B3A6-71A83FC6A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36242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44" name="Oval 1347">
            <a:extLst>
              <a:ext uri="{FF2B5EF4-FFF2-40B4-BE49-F238E27FC236}">
                <a16:creationId xmlns:a16="http://schemas.microsoft.com/office/drawing/2014/main" id="{AD08A2D3-AC2A-4BC9-9F08-D084174A9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36877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45" name="Oval 1348">
            <a:extLst>
              <a:ext uri="{FF2B5EF4-FFF2-40B4-BE49-F238E27FC236}">
                <a16:creationId xmlns:a16="http://schemas.microsoft.com/office/drawing/2014/main" id="{359E2C15-98E4-4F73-9D6D-B6408F091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788" y="381317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46" name="Oval 1349">
            <a:extLst>
              <a:ext uri="{FF2B5EF4-FFF2-40B4-BE49-F238E27FC236}">
                <a16:creationId xmlns:a16="http://schemas.microsoft.com/office/drawing/2014/main" id="{0DBEAD20-D732-415C-B17A-D905447E0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36337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47" name="Oval 1350">
            <a:extLst>
              <a:ext uri="{FF2B5EF4-FFF2-40B4-BE49-F238E27FC236}">
                <a16:creationId xmlns:a16="http://schemas.microsoft.com/office/drawing/2014/main" id="{750BF456-BA50-4C76-B6E6-4250C7FD3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35798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48" name="Oval 1351">
            <a:extLst>
              <a:ext uri="{FF2B5EF4-FFF2-40B4-BE49-F238E27FC236}">
                <a16:creationId xmlns:a16="http://schemas.microsoft.com/office/drawing/2014/main" id="{33742259-9376-4652-A89B-83B8A5482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37322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49" name="Oval 1352">
            <a:extLst>
              <a:ext uri="{FF2B5EF4-FFF2-40B4-BE49-F238E27FC236}">
                <a16:creationId xmlns:a16="http://schemas.microsoft.com/office/drawing/2014/main" id="{5D6A9C15-B44C-4165-BC66-3CB234879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5" y="36068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50" name="Oval 1353">
            <a:extLst>
              <a:ext uri="{FF2B5EF4-FFF2-40B4-BE49-F238E27FC236}">
                <a16:creationId xmlns:a16="http://schemas.microsoft.com/office/drawing/2014/main" id="{9FBBD5C3-E9C7-40C8-9F38-656941D79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39751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51" name="Oval 1354">
            <a:extLst>
              <a:ext uri="{FF2B5EF4-FFF2-40B4-BE49-F238E27FC236}">
                <a16:creationId xmlns:a16="http://schemas.microsoft.com/office/drawing/2014/main" id="{A7B16ABE-1B83-4DFE-9594-D3235E1AC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37512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52" name="Oval 1355">
            <a:extLst>
              <a:ext uri="{FF2B5EF4-FFF2-40B4-BE49-F238E27FC236}">
                <a16:creationId xmlns:a16="http://schemas.microsoft.com/office/drawing/2014/main" id="{DBC26442-5C76-4069-92F4-C5BC66159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35893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53" name="Oval 1356">
            <a:extLst>
              <a:ext uri="{FF2B5EF4-FFF2-40B4-BE49-F238E27FC236}">
                <a16:creationId xmlns:a16="http://schemas.microsoft.com/office/drawing/2014/main" id="{62CC5F5C-DFBB-4661-8A62-B0A5E309F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2763" y="39941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54" name="Oval 1357">
            <a:extLst>
              <a:ext uri="{FF2B5EF4-FFF2-40B4-BE49-F238E27FC236}">
                <a16:creationId xmlns:a16="http://schemas.microsoft.com/office/drawing/2014/main" id="{C801C5F7-174C-4AB7-A62E-31569A984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38862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55" name="Oval 1358">
            <a:extLst>
              <a:ext uri="{FF2B5EF4-FFF2-40B4-BE49-F238E27FC236}">
                <a16:creationId xmlns:a16="http://schemas.microsoft.com/office/drawing/2014/main" id="{E320181F-1D8B-4AE4-932E-85E780850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37592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56" name="Oval 1359">
            <a:extLst>
              <a:ext uri="{FF2B5EF4-FFF2-40B4-BE49-F238E27FC236}">
                <a16:creationId xmlns:a16="http://schemas.microsoft.com/office/drawing/2014/main" id="{D4F03FD5-E842-4FF3-932D-9029DCA91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354330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57" name="Oval 1360">
            <a:extLst>
              <a:ext uri="{FF2B5EF4-FFF2-40B4-BE49-F238E27FC236}">
                <a16:creationId xmlns:a16="http://schemas.microsoft.com/office/drawing/2014/main" id="{0CB60CD3-D25E-4D54-85B2-49A89E480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5" y="39036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58" name="Oval 1361">
            <a:extLst>
              <a:ext uri="{FF2B5EF4-FFF2-40B4-BE49-F238E27FC236}">
                <a16:creationId xmlns:a16="http://schemas.microsoft.com/office/drawing/2014/main" id="{CC63DD15-12FA-4ECD-B591-EC556DFDB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35798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59" name="Oval 1362">
            <a:extLst>
              <a:ext uri="{FF2B5EF4-FFF2-40B4-BE49-F238E27FC236}">
                <a16:creationId xmlns:a16="http://schemas.microsoft.com/office/drawing/2014/main" id="{CE1B2CF5-FCE1-4E0E-A9C7-111D47061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0" y="381317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60" name="Oval 1363">
            <a:extLst>
              <a:ext uri="{FF2B5EF4-FFF2-40B4-BE49-F238E27FC236}">
                <a16:creationId xmlns:a16="http://schemas.microsoft.com/office/drawing/2014/main" id="{A62F4CEF-C12F-4AAA-BC71-C99215C6D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0" y="38322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61" name="Rectangle 4245">
            <a:extLst>
              <a:ext uri="{FF2B5EF4-FFF2-40B4-BE49-F238E27FC236}">
                <a16:creationId xmlns:a16="http://schemas.microsoft.com/office/drawing/2014/main" id="{30390899-FC86-47E8-B6E5-85CBEF0AA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3678238"/>
            <a:ext cx="1519238" cy="1314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62" name="Rectangle 4246">
            <a:extLst>
              <a:ext uri="{FF2B5EF4-FFF2-40B4-BE49-F238E27FC236}">
                <a16:creationId xmlns:a16="http://schemas.microsoft.com/office/drawing/2014/main" id="{21D02BB0-F0F2-4148-8655-60828157F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3678238"/>
            <a:ext cx="1519238" cy="131445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63" name="Line 4248">
            <a:extLst>
              <a:ext uri="{FF2B5EF4-FFF2-40B4-BE49-F238E27FC236}">
                <a16:creationId xmlns:a16="http://schemas.microsoft.com/office/drawing/2014/main" id="{DFDB92B3-9F7D-4195-9982-9D17A4DF5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64" name="Line 4251">
            <a:extLst>
              <a:ext uri="{FF2B5EF4-FFF2-40B4-BE49-F238E27FC236}">
                <a16:creationId xmlns:a16="http://schemas.microsoft.com/office/drawing/2014/main" id="{A1105FE0-4171-4897-92ED-6B501E823D7C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65" name="Line 4254">
            <a:extLst>
              <a:ext uri="{FF2B5EF4-FFF2-40B4-BE49-F238E27FC236}">
                <a16:creationId xmlns:a16="http://schemas.microsoft.com/office/drawing/2014/main" id="{6A1802F8-92AE-4DD4-8612-504FC383CD4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66" name="Rectangle 4257">
            <a:extLst>
              <a:ext uri="{FF2B5EF4-FFF2-40B4-BE49-F238E27FC236}">
                <a16:creationId xmlns:a16="http://schemas.microsoft.com/office/drawing/2014/main" id="{F2EB906A-2FDB-4252-A4FD-6B9E1CF19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4138" y="4919663"/>
            <a:ext cx="46037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67" name="Rectangle 4258">
            <a:extLst>
              <a:ext uri="{FF2B5EF4-FFF2-40B4-BE49-F238E27FC236}">
                <a16:creationId xmlns:a16="http://schemas.microsoft.com/office/drawing/2014/main" id="{57ACB3E0-DCA1-481B-801D-316C46E7B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4138" y="4919663"/>
            <a:ext cx="4603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68" name="Rectangle 4259">
            <a:extLst>
              <a:ext uri="{FF2B5EF4-FFF2-40B4-BE49-F238E27FC236}">
                <a16:creationId xmlns:a16="http://schemas.microsoft.com/office/drawing/2014/main" id="{D6DD5442-58BD-498F-AE69-FD3405439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8113" y="4919663"/>
            <a:ext cx="46037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69" name="Rectangle 4260">
            <a:extLst>
              <a:ext uri="{FF2B5EF4-FFF2-40B4-BE49-F238E27FC236}">
                <a16:creationId xmlns:a16="http://schemas.microsoft.com/office/drawing/2014/main" id="{1F4ADFB4-A3C4-4A36-9A6D-CAD6CF64F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8113" y="4919663"/>
            <a:ext cx="4603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70" name="Rectangle 4261">
            <a:extLst>
              <a:ext uri="{FF2B5EF4-FFF2-40B4-BE49-F238E27FC236}">
                <a16:creationId xmlns:a16="http://schemas.microsoft.com/office/drawing/2014/main" id="{BC18FA51-F682-40A4-B797-82C8BE7E6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2088" y="4992688"/>
            <a:ext cx="36512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71" name="Rectangle 4262">
            <a:extLst>
              <a:ext uri="{FF2B5EF4-FFF2-40B4-BE49-F238E27FC236}">
                <a16:creationId xmlns:a16="http://schemas.microsoft.com/office/drawing/2014/main" id="{CFE13CA4-1FFD-43AC-AC8E-289BFE66D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2088" y="4992688"/>
            <a:ext cx="3651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72" name="Rectangle 4263">
            <a:extLst>
              <a:ext uri="{FF2B5EF4-FFF2-40B4-BE49-F238E27FC236}">
                <a16:creationId xmlns:a16="http://schemas.microsoft.com/office/drawing/2014/main" id="{13FFB665-D4C3-419A-BBDC-FC0B755D7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4992688"/>
            <a:ext cx="36512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73" name="Rectangle 4264">
            <a:extLst>
              <a:ext uri="{FF2B5EF4-FFF2-40B4-BE49-F238E27FC236}">
                <a16:creationId xmlns:a16="http://schemas.microsoft.com/office/drawing/2014/main" id="{987E1320-B734-45BA-839F-06C280A78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4992688"/>
            <a:ext cx="3651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74" name="Rectangle 4265">
            <a:extLst>
              <a:ext uri="{FF2B5EF4-FFF2-40B4-BE49-F238E27FC236}">
                <a16:creationId xmlns:a16="http://schemas.microsoft.com/office/drawing/2014/main" id="{CE9E7958-D112-4C70-8442-90F93DE41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4794250"/>
            <a:ext cx="44450" cy="198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75" name="Rectangle 4266">
            <a:extLst>
              <a:ext uri="{FF2B5EF4-FFF2-40B4-BE49-F238E27FC236}">
                <a16:creationId xmlns:a16="http://schemas.microsoft.com/office/drawing/2014/main" id="{E056AC49-28B8-4E0A-94E7-72AA2F52D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4794250"/>
            <a:ext cx="44450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76" name="Rectangle 4267">
            <a:extLst>
              <a:ext uri="{FF2B5EF4-FFF2-40B4-BE49-F238E27FC236}">
                <a16:creationId xmlns:a16="http://schemas.microsoft.com/office/drawing/2014/main" id="{B8493F25-9135-4621-8125-275E05577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4857750"/>
            <a:ext cx="44450" cy="1349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77" name="Rectangle 4268">
            <a:extLst>
              <a:ext uri="{FF2B5EF4-FFF2-40B4-BE49-F238E27FC236}">
                <a16:creationId xmlns:a16="http://schemas.microsoft.com/office/drawing/2014/main" id="{F989001A-7D9F-4D30-8C92-E31D52D10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4857750"/>
            <a:ext cx="444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78" name="Rectangle 4269">
            <a:extLst>
              <a:ext uri="{FF2B5EF4-FFF2-40B4-BE49-F238E27FC236}">
                <a16:creationId xmlns:a16="http://schemas.microsoft.com/office/drawing/2014/main" id="{DDA875FC-8C6D-43F4-8A2D-DA62F3635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0050" y="4659313"/>
            <a:ext cx="34925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79" name="Rectangle 4270">
            <a:extLst>
              <a:ext uri="{FF2B5EF4-FFF2-40B4-BE49-F238E27FC236}">
                <a16:creationId xmlns:a16="http://schemas.microsoft.com/office/drawing/2014/main" id="{43A43784-9110-4BC8-8753-C27F15046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0050" y="4659313"/>
            <a:ext cx="34925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80" name="Rectangle 4271">
            <a:extLst>
              <a:ext uri="{FF2B5EF4-FFF2-40B4-BE49-F238E27FC236}">
                <a16:creationId xmlns:a16="http://schemas.microsoft.com/office/drawing/2014/main" id="{59728851-CC8C-4A92-AEEF-F963A65D6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4794250"/>
            <a:ext cx="34925" cy="198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81" name="Rectangle 4272">
            <a:extLst>
              <a:ext uri="{FF2B5EF4-FFF2-40B4-BE49-F238E27FC236}">
                <a16:creationId xmlns:a16="http://schemas.microsoft.com/office/drawing/2014/main" id="{AD454CCC-9625-4766-BD3C-AD64857AE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4794250"/>
            <a:ext cx="34925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82" name="Rectangle 4273">
            <a:extLst>
              <a:ext uri="{FF2B5EF4-FFF2-40B4-BE49-F238E27FC236}">
                <a16:creationId xmlns:a16="http://schemas.microsoft.com/office/drawing/2014/main" id="{33D87CA5-EE84-4DF3-A990-E47396BAC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475" y="4398963"/>
            <a:ext cx="44450" cy="593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83" name="Rectangle 4274">
            <a:extLst>
              <a:ext uri="{FF2B5EF4-FFF2-40B4-BE49-F238E27FC236}">
                <a16:creationId xmlns:a16="http://schemas.microsoft.com/office/drawing/2014/main" id="{6B2D4553-D527-48C1-B95A-54C5D1E5A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475" y="4398963"/>
            <a:ext cx="44450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84" name="Rectangle 4275">
            <a:extLst>
              <a:ext uri="{FF2B5EF4-FFF2-40B4-BE49-F238E27FC236}">
                <a16:creationId xmlns:a16="http://schemas.microsoft.com/office/drawing/2014/main" id="{1EF5F3A9-E571-41A2-83A5-EF0C78B63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2450" y="3805238"/>
            <a:ext cx="44450" cy="11874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85" name="Rectangle 4276">
            <a:extLst>
              <a:ext uri="{FF2B5EF4-FFF2-40B4-BE49-F238E27FC236}">
                <a16:creationId xmlns:a16="http://schemas.microsoft.com/office/drawing/2014/main" id="{B2AAF0F6-2C8D-4009-9EE3-3F0108A98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2450" y="3805238"/>
            <a:ext cx="44450" cy="11874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86" name="Rectangle 4277">
            <a:extLst>
              <a:ext uri="{FF2B5EF4-FFF2-40B4-BE49-F238E27FC236}">
                <a16:creationId xmlns:a16="http://schemas.microsoft.com/office/drawing/2014/main" id="{2742E896-FCF4-49C4-97AB-A772EDAAA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4137025"/>
            <a:ext cx="36513" cy="8556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87" name="Rectangle 4278">
            <a:extLst>
              <a:ext uri="{FF2B5EF4-FFF2-40B4-BE49-F238E27FC236}">
                <a16:creationId xmlns:a16="http://schemas.microsoft.com/office/drawing/2014/main" id="{FF1F1AA3-544F-48F7-9F3F-87634DDCE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4137025"/>
            <a:ext cx="36513" cy="855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88" name="Rectangle 4279">
            <a:extLst>
              <a:ext uri="{FF2B5EF4-FFF2-40B4-BE49-F238E27FC236}">
                <a16:creationId xmlns:a16="http://schemas.microsoft.com/office/drawing/2014/main" id="{A09C3E3E-E801-485E-910D-6CE10719A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4200525"/>
            <a:ext cx="36513" cy="7921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89" name="Rectangle 4280">
            <a:extLst>
              <a:ext uri="{FF2B5EF4-FFF2-40B4-BE49-F238E27FC236}">
                <a16:creationId xmlns:a16="http://schemas.microsoft.com/office/drawing/2014/main" id="{B12B190B-D2B5-4D6F-9423-35226DFAE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4200525"/>
            <a:ext cx="36513" cy="7921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90" name="Rectangle 4281">
            <a:extLst>
              <a:ext uri="{FF2B5EF4-FFF2-40B4-BE49-F238E27FC236}">
                <a16:creationId xmlns:a16="http://schemas.microsoft.com/office/drawing/2014/main" id="{FF709D5F-B99C-472E-A682-8AC56283D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4335463"/>
            <a:ext cx="46038" cy="6572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91" name="Rectangle 4282">
            <a:extLst>
              <a:ext uri="{FF2B5EF4-FFF2-40B4-BE49-F238E27FC236}">
                <a16:creationId xmlns:a16="http://schemas.microsoft.com/office/drawing/2014/main" id="{CAD5D294-6610-4F0D-877D-2E775E407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4335463"/>
            <a:ext cx="46038" cy="657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92" name="Rectangle 4283">
            <a:extLst>
              <a:ext uri="{FF2B5EF4-FFF2-40B4-BE49-F238E27FC236}">
                <a16:creationId xmlns:a16="http://schemas.microsoft.com/office/drawing/2014/main" id="{2DA90BDB-5AAC-4839-B539-944698EA8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4659313"/>
            <a:ext cx="46038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93" name="Rectangle 4284">
            <a:extLst>
              <a:ext uri="{FF2B5EF4-FFF2-40B4-BE49-F238E27FC236}">
                <a16:creationId xmlns:a16="http://schemas.microsoft.com/office/drawing/2014/main" id="{36DF7528-8BFD-4882-974E-D21E23D76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4659313"/>
            <a:ext cx="46038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94" name="Rectangle 4285">
            <a:extLst>
              <a:ext uri="{FF2B5EF4-FFF2-40B4-BE49-F238E27FC236}">
                <a16:creationId xmlns:a16="http://schemas.microsoft.com/office/drawing/2014/main" id="{20FA0E46-6517-402C-89FA-D30E078F6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4398963"/>
            <a:ext cx="36513" cy="593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95" name="Rectangle 4286">
            <a:extLst>
              <a:ext uri="{FF2B5EF4-FFF2-40B4-BE49-F238E27FC236}">
                <a16:creationId xmlns:a16="http://schemas.microsoft.com/office/drawing/2014/main" id="{A7CED951-F010-416D-A8D4-6C9EB9C7F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4398963"/>
            <a:ext cx="36513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96" name="Rectangle 4287">
            <a:extLst>
              <a:ext uri="{FF2B5EF4-FFF2-40B4-BE49-F238E27FC236}">
                <a16:creationId xmlns:a16="http://schemas.microsoft.com/office/drawing/2014/main" id="{D48AA2C1-CEC5-419A-A596-9A4FD6D0A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659313"/>
            <a:ext cx="36513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97" name="Rectangle 4288">
            <a:extLst>
              <a:ext uri="{FF2B5EF4-FFF2-40B4-BE49-F238E27FC236}">
                <a16:creationId xmlns:a16="http://schemas.microsoft.com/office/drawing/2014/main" id="{011DB1FD-80F2-4B15-90AA-667565950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659313"/>
            <a:ext cx="36513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98" name="Rectangle 4289">
            <a:extLst>
              <a:ext uri="{FF2B5EF4-FFF2-40B4-BE49-F238E27FC236}">
                <a16:creationId xmlns:a16="http://schemas.microsoft.com/office/drawing/2014/main" id="{27A31F66-1DBD-4D66-A942-CB10D47FD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4857750"/>
            <a:ext cx="44450" cy="1349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99" name="Rectangle 4290">
            <a:extLst>
              <a:ext uri="{FF2B5EF4-FFF2-40B4-BE49-F238E27FC236}">
                <a16:creationId xmlns:a16="http://schemas.microsoft.com/office/drawing/2014/main" id="{4C2D3D9C-BECA-462B-9ACB-6D956EF3B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4857750"/>
            <a:ext cx="444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00" name="Rectangle 4291">
            <a:extLst>
              <a:ext uri="{FF2B5EF4-FFF2-40B4-BE49-F238E27FC236}">
                <a16:creationId xmlns:a16="http://schemas.microsoft.com/office/drawing/2014/main" id="{519939F5-5551-4F71-8B45-0296FCC9C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992688"/>
            <a:ext cx="44450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01" name="Rectangle 4292">
            <a:extLst>
              <a:ext uri="{FF2B5EF4-FFF2-40B4-BE49-F238E27FC236}">
                <a16:creationId xmlns:a16="http://schemas.microsoft.com/office/drawing/2014/main" id="{C9540133-08A1-4A89-A4FC-DAD499BBA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992688"/>
            <a:ext cx="44450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02" name="Rectangle 4293">
            <a:extLst>
              <a:ext uri="{FF2B5EF4-FFF2-40B4-BE49-F238E27FC236}">
                <a16:creationId xmlns:a16="http://schemas.microsoft.com/office/drawing/2014/main" id="{6EEAF9C3-F5C1-4E7E-97B6-3AA33163B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4919663"/>
            <a:ext cx="34925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03" name="Rectangle 4294">
            <a:extLst>
              <a:ext uri="{FF2B5EF4-FFF2-40B4-BE49-F238E27FC236}">
                <a16:creationId xmlns:a16="http://schemas.microsoft.com/office/drawing/2014/main" id="{CCE50564-E9B5-4E81-9713-B1D8CDAD1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4919663"/>
            <a:ext cx="34925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04" name="Rectangle 4295">
            <a:extLst>
              <a:ext uri="{FF2B5EF4-FFF2-40B4-BE49-F238E27FC236}">
                <a16:creationId xmlns:a16="http://schemas.microsoft.com/office/drawing/2014/main" id="{9E73E90C-D8DE-4629-80A8-CFE4A0698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919663"/>
            <a:ext cx="34925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05" name="Rectangle 4296">
            <a:extLst>
              <a:ext uri="{FF2B5EF4-FFF2-40B4-BE49-F238E27FC236}">
                <a16:creationId xmlns:a16="http://schemas.microsoft.com/office/drawing/2014/main" id="{7A931C4B-B72F-4A7D-B4C0-D925835A5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919663"/>
            <a:ext cx="34925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06" name="Line 4297">
            <a:extLst>
              <a:ext uri="{FF2B5EF4-FFF2-40B4-BE49-F238E27FC236}">
                <a16:creationId xmlns:a16="http://schemas.microsoft.com/office/drawing/2014/main" id="{318C645D-3156-4F83-B050-455E23573FD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07" name="Rectangle 4298">
            <a:extLst>
              <a:ext uri="{FF2B5EF4-FFF2-40B4-BE49-F238E27FC236}">
                <a16:creationId xmlns:a16="http://schemas.microsoft.com/office/drawing/2014/main" id="{703CDA10-21C5-42E6-8A3B-B45C73E51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4919663"/>
            <a:ext cx="26987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08" name="Rectangle 4299">
            <a:extLst>
              <a:ext uri="{FF2B5EF4-FFF2-40B4-BE49-F238E27FC236}">
                <a16:creationId xmlns:a16="http://schemas.microsoft.com/office/drawing/2014/main" id="{BBFE8A74-369D-408E-8AE7-BBCFCA5CF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4919663"/>
            <a:ext cx="2698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09" name="Rectangle 4300">
            <a:extLst>
              <a:ext uri="{FF2B5EF4-FFF2-40B4-BE49-F238E27FC236}">
                <a16:creationId xmlns:a16="http://schemas.microsoft.com/office/drawing/2014/main" id="{B02E683C-42EB-4719-B36D-FA3306578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4992688"/>
            <a:ext cx="26987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10" name="Rectangle 4301">
            <a:extLst>
              <a:ext uri="{FF2B5EF4-FFF2-40B4-BE49-F238E27FC236}">
                <a16:creationId xmlns:a16="http://schemas.microsoft.com/office/drawing/2014/main" id="{B307D362-32AF-4DE3-8BE1-A7DDFDF7F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4992688"/>
            <a:ext cx="26987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11" name="Rectangle 4302">
            <a:extLst>
              <a:ext uri="{FF2B5EF4-FFF2-40B4-BE49-F238E27FC236}">
                <a16:creationId xmlns:a16="http://schemas.microsoft.com/office/drawing/2014/main" id="{DC709363-09F0-4800-89EC-932A24CB4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992688"/>
            <a:ext cx="26988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12" name="Rectangle 4303">
            <a:extLst>
              <a:ext uri="{FF2B5EF4-FFF2-40B4-BE49-F238E27FC236}">
                <a16:creationId xmlns:a16="http://schemas.microsoft.com/office/drawing/2014/main" id="{18F5CE7E-7C43-442E-8460-BC44A15F2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992688"/>
            <a:ext cx="2698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13" name="Rectangle 4304">
            <a:extLst>
              <a:ext uri="{FF2B5EF4-FFF2-40B4-BE49-F238E27FC236}">
                <a16:creationId xmlns:a16="http://schemas.microsoft.com/office/drawing/2014/main" id="{98093241-4E13-40CC-B0DC-AB478D124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919663"/>
            <a:ext cx="26987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14" name="Rectangle 4305">
            <a:extLst>
              <a:ext uri="{FF2B5EF4-FFF2-40B4-BE49-F238E27FC236}">
                <a16:creationId xmlns:a16="http://schemas.microsoft.com/office/drawing/2014/main" id="{6FE15B64-EA62-4B58-9267-FD29B365E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919663"/>
            <a:ext cx="2698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15" name="Rectangle 4306">
            <a:extLst>
              <a:ext uri="{FF2B5EF4-FFF2-40B4-BE49-F238E27FC236}">
                <a16:creationId xmlns:a16="http://schemas.microsoft.com/office/drawing/2014/main" id="{709A76B9-1F31-4C85-AC5E-9714EC181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4919663"/>
            <a:ext cx="26988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16" name="Rectangle 4307">
            <a:extLst>
              <a:ext uri="{FF2B5EF4-FFF2-40B4-BE49-F238E27FC236}">
                <a16:creationId xmlns:a16="http://schemas.microsoft.com/office/drawing/2014/main" id="{A279A8DE-72C7-45D9-8527-823BD03F9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4919663"/>
            <a:ext cx="26988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17" name="Rectangle 4308">
            <a:extLst>
              <a:ext uri="{FF2B5EF4-FFF2-40B4-BE49-F238E27FC236}">
                <a16:creationId xmlns:a16="http://schemas.microsoft.com/office/drawing/2014/main" id="{C0EB6ED2-331C-4B5C-8714-EB6B83312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659313"/>
            <a:ext cx="26987" cy="3333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18" name="Rectangle 4309">
            <a:extLst>
              <a:ext uri="{FF2B5EF4-FFF2-40B4-BE49-F238E27FC236}">
                <a16:creationId xmlns:a16="http://schemas.microsoft.com/office/drawing/2014/main" id="{5D7907B5-187A-497C-8D7A-468168A73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659313"/>
            <a:ext cx="26987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19" name="Rectangle 4310">
            <a:extLst>
              <a:ext uri="{FF2B5EF4-FFF2-40B4-BE49-F238E27FC236}">
                <a16:creationId xmlns:a16="http://schemas.microsoft.com/office/drawing/2014/main" id="{87033447-EBB5-474C-8A12-8BB80DEDD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1713" y="4857750"/>
            <a:ext cx="19050" cy="1349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20" name="Rectangle 4311">
            <a:extLst>
              <a:ext uri="{FF2B5EF4-FFF2-40B4-BE49-F238E27FC236}">
                <a16:creationId xmlns:a16="http://schemas.microsoft.com/office/drawing/2014/main" id="{D5312480-F369-4224-8A86-F44736710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1713" y="4857750"/>
            <a:ext cx="190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21" name="Rectangle 4312">
            <a:extLst>
              <a:ext uri="{FF2B5EF4-FFF2-40B4-BE49-F238E27FC236}">
                <a16:creationId xmlns:a16="http://schemas.microsoft.com/office/drawing/2014/main" id="{8B83EBD6-6141-41AE-9BBD-EBD0CD389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4398963"/>
            <a:ext cx="26988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22" name="Rectangle 4313">
            <a:extLst>
              <a:ext uri="{FF2B5EF4-FFF2-40B4-BE49-F238E27FC236}">
                <a16:creationId xmlns:a16="http://schemas.microsoft.com/office/drawing/2014/main" id="{CE71F671-9578-42D7-ACDC-F31A06F82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4398963"/>
            <a:ext cx="26988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23" name="Rectangle 4314">
            <a:extLst>
              <a:ext uri="{FF2B5EF4-FFF2-40B4-BE49-F238E27FC236}">
                <a16:creationId xmlns:a16="http://schemas.microsoft.com/office/drawing/2014/main" id="{13BC3615-1BF3-458F-9B7C-B9EE4FEC9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13" y="4659313"/>
            <a:ext cx="17462" cy="3333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24" name="Rectangle 4315">
            <a:extLst>
              <a:ext uri="{FF2B5EF4-FFF2-40B4-BE49-F238E27FC236}">
                <a16:creationId xmlns:a16="http://schemas.microsoft.com/office/drawing/2014/main" id="{4D5AAB9E-019F-4C21-857E-FEFBBE708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13" y="4659313"/>
            <a:ext cx="17462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25" name="Rectangle 4316">
            <a:extLst>
              <a:ext uri="{FF2B5EF4-FFF2-40B4-BE49-F238E27FC236}">
                <a16:creationId xmlns:a16="http://schemas.microsoft.com/office/drawing/2014/main" id="{AA9CD289-E625-4038-A5AE-493021EAD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524375"/>
            <a:ext cx="26988" cy="4683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26" name="Rectangle 4317">
            <a:extLst>
              <a:ext uri="{FF2B5EF4-FFF2-40B4-BE49-F238E27FC236}">
                <a16:creationId xmlns:a16="http://schemas.microsoft.com/office/drawing/2014/main" id="{1B400276-0206-46CF-BA19-8A18E3ACB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524375"/>
            <a:ext cx="26988" cy="4683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27" name="Rectangle 4318">
            <a:extLst>
              <a:ext uri="{FF2B5EF4-FFF2-40B4-BE49-F238E27FC236}">
                <a16:creationId xmlns:a16="http://schemas.microsoft.com/office/drawing/2014/main" id="{5689560A-85D0-4656-AB05-BCB3CFC4B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4722813"/>
            <a:ext cx="17462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28" name="Rectangle 4319">
            <a:extLst>
              <a:ext uri="{FF2B5EF4-FFF2-40B4-BE49-F238E27FC236}">
                <a16:creationId xmlns:a16="http://schemas.microsoft.com/office/drawing/2014/main" id="{8F5AC1CC-63B3-4E66-A5AC-D16B00FDC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4722813"/>
            <a:ext cx="17462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29" name="Rectangle 4320">
            <a:extLst>
              <a:ext uri="{FF2B5EF4-FFF2-40B4-BE49-F238E27FC236}">
                <a16:creationId xmlns:a16="http://schemas.microsoft.com/office/drawing/2014/main" id="{35F40E3A-564F-43FB-8D51-7CC11F3C1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4398963"/>
            <a:ext cx="26988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30" name="Rectangle 4321">
            <a:extLst>
              <a:ext uri="{FF2B5EF4-FFF2-40B4-BE49-F238E27FC236}">
                <a16:creationId xmlns:a16="http://schemas.microsoft.com/office/drawing/2014/main" id="{94E5D155-BCBD-485C-BA1B-06FA901EE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4398963"/>
            <a:ext cx="26988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31" name="Rectangle 4322">
            <a:extLst>
              <a:ext uri="{FF2B5EF4-FFF2-40B4-BE49-F238E27FC236}">
                <a16:creationId xmlns:a16="http://schemas.microsoft.com/office/drawing/2014/main" id="{8669513E-3C38-48C0-945E-73AF52771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4398963"/>
            <a:ext cx="19050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32" name="Rectangle 4323">
            <a:extLst>
              <a:ext uri="{FF2B5EF4-FFF2-40B4-BE49-F238E27FC236}">
                <a16:creationId xmlns:a16="http://schemas.microsoft.com/office/drawing/2014/main" id="{04057753-F671-4854-B371-DE6A863E0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4398963"/>
            <a:ext cx="19050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33" name="Rectangle 4324">
            <a:extLst>
              <a:ext uri="{FF2B5EF4-FFF2-40B4-BE49-F238E27FC236}">
                <a16:creationId xmlns:a16="http://schemas.microsoft.com/office/drawing/2014/main" id="{025CBC72-F16C-4A0D-BFF1-0427C3CD6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4460875"/>
            <a:ext cx="26987" cy="5318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34" name="Rectangle 4325">
            <a:extLst>
              <a:ext uri="{FF2B5EF4-FFF2-40B4-BE49-F238E27FC236}">
                <a16:creationId xmlns:a16="http://schemas.microsoft.com/office/drawing/2014/main" id="{D108E067-0172-4CDE-B24E-4A26CD2DD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4460875"/>
            <a:ext cx="26987" cy="5318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35" name="Rectangle 4326">
            <a:extLst>
              <a:ext uri="{FF2B5EF4-FFF2-40B4-BE49-F238E27FC236}">
                <a16:creationId xmlns:a16="http://schemas.microsoft.com/office/drawing/2014/main" id="{F26A2EDB-9974-49A0-9A26-3E3D78AF9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460875"/>
            <a:ext cx="26988" cy="5318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36" name="Rectangle 4327">
            <a:extLst>
              <a:ext uri="{FF2B5EF4-FFF2-40B4-BE49-F238E27FC236}">
                <a16:creationId xmlns:a16="http://schemas.microsoft.com/office/drawing/2014/main" id="{C0BE47CA-FB10-4489-898D-17EC7D44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460875"/>
            <a:ext cx="26988" cy="5318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37" name="Rectangle 4328">
            <a:extLst>
              <a:ext uri="{FF2B5EF4-FFF2-40B4-BE49-F238E27FC236}">
                <a16:creationId xmlns:a16="http://schemas.microsoft.com/office/drawing/2014/main" id="{00839508-13E0-4B5A-BD2F-14EFB9A84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4264025"/>
            <a:ext cx="26987" cy="72866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38" name="Rectangle 4329">
            <a:extLst>
              <a:ext uri="{FF2B5EF4-FFF2-40B4-BE49-F238E27FC236}">
                <a16:creationId xmlns:a16="http://schemas.microsoft.com/office/drawing/2014/main" id="{F16DBCD0-A86D-4463-A93C-EF43EE386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4264025"/>
            <a:ext cx="26987" cy="728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39" name="Rectangle 4330">
            <a:extLst>
              <a:ext uri="{FF2B5EF4-FFF2-40B4-BE49-F238E27FC236}">
                <a16:creationId xmlns:a16="http://schemas.microsoft.com/office/drawing/2014/main" id="{0378B7F8-400C-41FA-9422-B333375D2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4335463"/>
            <a:ext cx="26988" cy="6572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40" name="Rectangle 4331">
            <a:extLst>
              <a:ext uri="{FF2B5EF4-FFF2-40B4-BE49-F238E27FC236}">
                <a16:creationId xmlns:a16="http://schemas.microsoft.com/office/drawing/2014/main" id="{2AC616E4-B8E5-4372-BDCD-BAE5FA668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4335463"/>
            <a:ext cx="26988" cy="657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41" name="Rectangle 4332">
            <a:extLst>
              <a:ext uri="{FF2B5EF4-FFF2-40B4-BE49-F238E27FC236}">
                <a16:creationId xmlns:a16="http://schemas.microsoft.com/office/drawing/2014/main" id="{34384E5D-51B4-4C64-8C37-107A8177A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4794250"/>
            <a:ext cx="26987" cy="198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42" name="Rectangle 4333">
            <a:extLst>
              <a:ext uri="{FF2B5EF4-FFF2-40B4-BE49-F238E27FC236}">
                <a16:creationId xmlns:a16="http://schemas.microsoft.com/office/drawing/2014/main" id="{DB19033D-97D7-4FBC-8500-7737AB6B1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4794250"/>
            <a:ext cx="26987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43" name="Rectangle 4334">
            <a:extLst>
              <a:ext uri="{FF2B5EF4-FFF2-40B4-BE49-F238E27FC236}">
                <a16:creationId xmlns:a16="http://schemas.microsoft.com/office/drawing/2014/main" id="{2C9DB961-0F13-410B-B63E-C4BF74343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4794250"/>
            <a:ext cx="26987" cy="198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44" name="Rectangle 4335">
            <a:extLst>
              <a:ext uri="{FF2B5EF4-FFF2-40B4-BE49-F238E27FC236}">
                <a16:creationId xmlns:a16="http://schemas.microsoft.com/office/drawing/2014/main" id="{7154E02B-5995-4FD0-ADB5-4B8567DBF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4794250"/>
            <a:ext cx="26987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45" name="Rectangle 4336">
            <a:extLst>
              <a:ext uri="{FF2B5EF4-FFF2-40B4-BE49-F238E27FC236}">
                <a16:creationId xmlns:a16="http://schemas.microsoft.com/office/drawing/2014/main" id="{F9049971-27FF-438A-98E0-719D27331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4722813"/>
            <a:ext cx="26988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46" name="Rectangle 4337">
            <a:extLst>
              <a:ext uri="{FF2B5EF4-FFF2-40B4-BE49-F238E27FC236}">
                <a16:creationId xmlns:a16="http://schemas.microsoft.com/office/drawing/2014/main" id="{2779D2F6-5A51-4839-89D9-4AAEE99D0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4722813"/>
            <a:ext cx="26988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47" name="Rectangle 4339">
            <a:extLst>
              <a:ext uri="{FF2B5EF4-FFF2-40B4-BE49-F238E27FC236}">
                <a16:creationId xmlns:a16="http://schemas.microsoft.com/office/drawing/2014/main" id="{577B3700-1FA2-4A4B-AC0B-34310EB72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213" y="5181600"/>
            <a:ext cx="1520825" cy="1312863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48" name="Line 4341">
            <a:extLst>
              <a:ext uri="{FF2B5EF4-FFF2-40B4-BE49-F238E27FC236}">
                <a16:creationId xmlns:a16="http://schemas.microsoft.com/office/drawing/2014/main" id="{706387DA-9D97-4108-8A53-B524C1F451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49" name="Line 4344">
            <a:extLst>
              <a:ext uri="{FF2B5EF4-FFF2-40B4-BE49-F238E27FC236}">
                <a16:creationId xmlns:a16="http://schemas.microsoft.com/office/drawing/2014/main" id="{24915181-7580-4BB5-AF21-EB3DBDF958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50" name="Line 4347">
            <a:extLst>
              <a:ext uri="{FF2B5EF4-FFF2-40B4-BE49-F238E27FC236}">
                <a16:creationId xmlns:a16="http://schemas.microsoft.com/office/drawing/2014/main" id="{DD580879-5A39-4355-8665-C7B1696E008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51" name="Rectangle 4350">
            <a:extLst>
              <a:ext uri="{FF2B5EF4-FFF2-40B4-BE49-F238E27FC236}">
                <a16:creationId xmlns:a16="http://schemas.microsoft.com/office/drawing/2014/main" id="{C0029A87-7D4D-42DB-A65B-463F9BBEB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6423025"/>
            <a:ext cx="46037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52" name="Rectangle 4351">
            <a:extLst>
              <a:ext uri="{FF2B5EF4-FFF2-40B4-BE49-F238E27FC236}">
                <a16:creationId xmlns:a16="http://schemas.microsoft.com/office/drawing/2014/main" id="{77BF9F26-6457-4597-AC0C-4B0EDC963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6423025"/>
            <a:ext cx="46037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53" name="Rectangle 4352">
            <a:extLst>
              <a:ext uri="{FF2B5EF4-FFF2-40B4-BE49-F238E27FC236}">
                <a16:creationId xmlns:a16="http://schemas.microsoft.com/office/drawing/2014/main" id="{6F7E17A0-5294-4E76-9AB2-24CDC5E3D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6297613"/>
            <a:ext cx="46037" cy="1968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54" name="Rectangle 4353">
            <a:extLst>
              <a:ext uri="{FF2B5EF4-FFF2-40B4-BE49-F238E27FC236}">
                <a16:creationId xmlns:a16="http://schemas.microsoft.com/office/drawing/2014/main" id="{E7F0F20A-4490-4BF8-9869-619388164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6297613"/>
            <a:ext cx="46037" cy="1968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55" name="Rectangle 4354">
            <a:extLst>
              <a:ext uri="{FF2B5EF4-FFF2-40B4-BE49-F238E27FC236}">
                <a16:creationId xmlns:a16="http://schemas.microsoft.com/office/drawing/2014/main" id="{7E5FCA02-4227-4F59-90E4-136FDF18F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3138" y="6297613"/>
            <a:ext cx="46037" cy="1968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56" name="Rectangle 4355">
            <a:extLst>
              <a:ext uri="{FF2B5EF4-FFF2-40B4-BE49-F238E27FC236}">
                <a16:creationId xmlns:a16="http://schemas.microsoft.com/office/drawing/2014/main" id="{6123F355-C021-4A24-B823-4E88BC938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3138" y="6297613"/>
            <a:ext cx="46037" cy="1968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57" name="Rectangle 4356">
            <a:extLst>
              <a:ext uri="{FF2B5EF4-FFF2-40B4-BE49-F238E27FC236}">
                <a16:creationId xmlns:a16="http://schemas.microsoft.com/office/drawing/2014/main" id="{FEA166B1-FC3D-44DB-BA54-59D5C4291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6224588"/>
            <a:ext cx="46037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58" name="Rectangle 4357">
            <a:extLst>
              <a:ext uri="{FF2B5EF4-FFF2-40B4-BE49-F238E27FC236}">
                <a16:creationId xmlns:a16="http://schemas.microsoft.com/office/drawing/2014/main" id="{61EDC289-1554-4CFF-83A3-DB2533765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6224588"/>
            <a:ext cx="46037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59" name="Rectangle 4358">
            <a:extLst>
              <a:ext uri="{FF2B5EF4-FFF2-40B4-BE49-F238E27FC236}">
                <a16:creationId xmlns:a16="http://schemas.microsoft.com/office/drawing/2014/main" id="{465D9FFF-B1BD-41EF-B43C-FBE9357E2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1088" y="6359525"/>
            <a:ext cx="36512" cy="1349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60" name="Rectangle 4359">
            <a:extLst>
              <a:ext uri="{FF2B5EF4-FFF2-40B4-BE49-F238E27FC236}">
                <a16:creationId xmlns:a16="http://schemas.microsoft.com/office/drawing/2014/main" id="{0DA1EBDF-F640-4EAF-A268-FB0559B88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1088" y="6359525"/>
            <a:ext cx="36512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61" name="Rectangle 4360">
            <a:extLst>
              <a:ext uri="{FF2B5EF4-FFF2-40B4-BE49-F238E27FC236}">
                <a16:creationId xmlns:a16="http://schemas.microsoft.com/office/drawing/2014/main" id="{EFA63635-061F-42C8-A20B-78146EF2A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5063" y="6099175"/>
            <a:ext cx="36512" cy="3952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62" name="Rectangle 4361">
            <a:extLst>
              <a:ext uri="{FF2B5EF4-FFF2-40B4-BE49-F238E27FC236}">
                <a16:creationId xmlns:a16="http://schemas.microsoft.com/office/drawing/2014/main" id="{9C89FD96-F24D-46D3-92D7-8B7F1BE72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5063" y="6099175"/>
            <a:ext cx="36512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63" name="Rectangle 4362">
            <a:extLst>
              <a:ext uri="{FF2B5EF4-FFF2-40B4-BE49-F238E27FC236}">
                <a16:creationId xmlns:a16="http://schemas.microsoft.com/office/drawing/2014/main" id="{B291334A-F6F8-4A4C-9E37-40776B01C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027738"/>
            <a:ext cx="44450" cy="466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64" name="Rectangle 4363">
            <a:extLst>
              <a:ext uri="{FF2B5EF4-FFF2-40B4-BE49-F238E27FC236}">
                <a16:creationId xmlns:a16="http://schemas.microsoft.com/office/drawing/2014/main" id="{7A09AD55-82C5-4C24-B6ED-A0FC5B5E8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027738"/>
            <a:ext cx="44450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65" name="Rectangle 4364">
            <a:extLst>
              <a:ext uri="{FF2B5EF4-FFF2-40B4-BE49-F238E27FC236}">
                <a16:creationId xmlns:a16="http://schemas.microsoft.com/office/drawing/2014/main" id="{9BB8A5FE-8698-43CB-9452-53817B69B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5838825"/>
            <a:ext cx="44450" cy="6556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66" name="Rectangle 4365">
            <a:extLst>
              <a:ext uri="{FF2B5EF4-FFF2-40B4-BE49-F238E27FC236}">
                <a16:creationId xmlns:a16="http://schemas.microsoft.com/office/drawing/2014/main" id="{E4A35830-6C86-49A9-9932-EEB82D41F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5838825"/>
            <a:ext cx="44450" cy="6556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67" name="Rectangle 4366">
            <a:extLst>
              <a:ext uri="{FF2B5EF4-FFF2-40B4-BE49-F238E27FC236}">
                <a16:creationId xmlns:a16="http://schemas.microsoft.com/office/drawing/2014/main" id="{FA63CF95-2E67-4BEC-A398-826456716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5765800"/>
            <a:ext cx="44450" cy="7286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68" name="Rectangle 4367">
            <a:extLst>
              <a:ext uri="{FF2B5EF4-FFF2-40B4-BE49-F238E27FC236}">
                <a16:creationId xmlns:a16="http://schemas.microsoft.com/office/drawing/2014/main" id="{A33298BC-BC6B-42EB-BE4E-B7DC6A38D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5765800"/>
            <a:ext cx="44450" cy="728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69" name="Rectangle 4368">
            <a:extLst>
              <a:ext uri="{FF2B5EF4-FFF2-40B4-BE49-F238E27FC236}">
                <a16:creationId xmlns:a16="http://schemas.microsoft.com/office/drawing/2014/main" id="{71297D1D-D4A7-4AC4-B0C7-62DA83E55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3025" y="6162675"/>
            <a:ext cx="44450" cy="3317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70" name="Rectangle 4369">
            <a:extLst>
              <a:ext uri="{FF2B5EF4-FFF2-40B4-BE49-F238E27FC236}">
                <a16:creationId xmlns:a16="http://schemas.microsoft.com/office/drawing/2014/main" id="{80FB0D24-3889-4A6A-BAC7-6361A9FCF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3025" y="6162675"/>
            <a:ext cx="44450" cy="3317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71" name="Rectangle 4370">
            <a:extLst>
              <a:ext uri="{FF2B5EF4-FFF2-40B4-BE49-F238E27FC236}">
                <a16:creationId xmlns:a16="http://schemas.microsoft.com/office/drawing/2014/main" id="{970AA023-CD1E-47A1-8326-463DDB689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0" y="5964238"/>
            <a:ext cx="34925" cy="5302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72" name="Rectangle 4371">
            <a:extLst>
              <a:ext uri="{FF2B5EF4-FFF2-40B4-BE49-F238E27FC236}">
                <a16:creationId xmlns:a16="http://schemas.microsoft.com/office/drawing/2014/main" id="{D5AAFD55-5537-47AA-A12D-5ED9E233F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0" y="5964238"/>
            <a:ext cx="34925" cy="530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73" name="Rectangle 4372">
            <a:extLst>
              <a:ext uri="{FF2B5EF4-FFF2-40B4-BE49-F238E27FC236}">
                <a16:creationId xmlns:a16="http://schemas.microsoft.com/office/drawing/2014/main" id="{3C459C17-C0CA-4997-AB17-06BCD4AF0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5568950"/>
            <a:ext cx="34925" cy="92551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74" name="Rectangle 4373">
            <a:extLst>
              <a:ext uri="{FF2B5EF4-FFF2-40B4-BE49-F238E27FC236}">
                <a16:creationId xmlns:a16="http://schemas.microsoft.com/office/drawing/2014/main" id="{DBDF468E-0FFA-4D52-9715-5C11E0293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5568950"/>
            <a:ext cx="34925" cy="9255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75" name="Rectangle 4374">
            <a:extLst>
              <a:ext uri="{FF2B5EF4-FFF2-40B4-BE49-F238E27FC236}">
                <a16:creationId xmlns:a16="http://schemas.microsoft.com/office/drawing/2014/main" id="{81B7B471-5D27-4C1B-81BD-AEA1A0C7C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6162675"/>
            <a:ext cx="44450" cy="3317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76" name="Rectangle 4375">
            <a:extLst>
              <a:ext uri="{FF2B5EF4-FFF2-40B4-BE49-F238E27FC236}">
                <a16:creationId xmlns:a16="http://schemas.microsoft.com/office/drawing/2014/main" id="{8ABC4FAC-64F0-4D62-9749-681B7AAA9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6162675"/>
            <a:ext cx="44450" cy="3317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77" name="Rectangle 4376">
            <a:extLst>
              <a:ext uri="{FF2B5EF4-FFF2-40B4-BE49-F238E27FC236}">
                <a16:creationId xmlns:a16="http://schemas.microsoft.com/office/drawing/2014/main" id="{0B417863-BEB3-4D8B-B3D3-4F84FB10D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6027738"/>
            <a:ext cx="44450" cy="466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78" name="Rectangle 4377">
            <a:extLst>
              <a:ext uri="{FF2B5EF4-FFF2-40B4-BE49-F238E27FC236}">
                <a16:creationId xmlns:a16="http://schemas.microsoft.com/office/drawing/2014/main" id="{764FA2F1-37D4-4027-9494-1FA800B4E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6027738"/>
            <a:ext cx="44450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79" name="Rectangle 4378">
            <a:extLst>
              <a:ext uri="{FF2B5EF4-FFF2-40B4-BE49-F238E27FC236}">
                <a16:creationId xmlns:a16="http://schemas.microsoft.com/office/drawing/2014/main" id="{ED04BDCE-F316-467E-B20C-50992B8B4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6099175"/>
            <a:ext cx="44450" cy="3952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80" name="Rectangle 4379">
            <a:extLst>
              <a:ext uri="{FF2B5EF4-FFF2-40B4-BE49-F238E27FC236}">
                <a16:creationId xmlns:a16="http://schemas.microsoft.com/office/drawing/2014/main" id="{43387AD4-CF92-4ABF-9982-1274F5C04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6099175"/>
            <a:ext cx="44450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81" name="Rectangle 4380">
            <a:extLst>
              <a:ext uri="{FF2B5EF4-FFF2-40B4-BE49-F238E27FC236}">
                <a16:creationId xmlns:a16="http://schemas.microsoft.com/office/drawing/2014/main" id="{7D6F426B-F21F-4596-ABBA-A22FCCED9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6162675"/>
            <a:ext cx="44450" cy="3317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82" name="Rectangle 4381">
            <a:extLst>
              <a:ext uri="{FF2B5EF4-FFF2-40B4-BE49-F238E27FC236}">
                <a16:creationId xmlns:a16="http://schemas.microsoft.com/office/drawing/2014/main" id="{F93E0520-6239-47A2-88FF-368E84DF8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6162675"/>
            <a:ext cx="44450" cy="3317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83" name="Rectangle 4382">
            <a:extLst>
              <a:ext uri="{FF2B5EF4-FFF2-40B4-BE49-F238E27FC236}">
                <a16:creationId xmlns:a16="http://schemas.microsoft.com/office/drawing/2014/main" id="{A528145E-D031-4FE4-B292-1AE77CDD3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6423025"/>
            <a:ext cx="36513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84" name="Rectangle 4383">
            <a:extLst>
              <a:ext uri="{FF2B5EF4-FFF2-40B4-BE49-F238E27FC236}">
                <a16:creationId xmlns:a16="http://schemas.microsoft.com/office/drawing/2014/main" id="{B27A21FA-E89D-4297-925B-D16F75CB2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6423025"/>
            <a:ext cx="36513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85" name="Rectangle 4384">
            <a:extLst>
              <a:ext uri="{FF2B5EF4-FFF2-40B4-BE49-F238E27FC236}">
                <a16:creationId xmlns:a16="http://schemas.microsoft.com/office/drawing/2014/main" id="{B00BB5DA-85F0-4EE5-B7A7-69BDC4066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423025"/>
            <a:ext cx="36513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86" name="Rectangle 4385">
            <a:extLst>
              <a:ext uri="{FF2B5EF4-FFF2-40B4-BE49-F238E27FC236}">
                <a16:creationId xmlns:a16="http://schemas.microsoft.com/office/drawing/2014/main" id="{3A4E1E57-AB55-479F-A124-5D23BAC6B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423025"/>
            <a:ext cx="36513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87" name="Rectangle 4386">
            <a:extLst>
              <a:ext uri="{FF2B5EF4-FFF2-40B4-BE49-F238E27FC236}">
                <a16:creationId xmlns:a16="http://schemas.microsoft.com/office/drawing/2014/main" id="{41F37CE9-DFAC-49E5-B737-8890B49E0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6494463"/>
            <a:ext cx="46038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88" name="Rectangle 4387">
            <a:extLst>
              <a:ext uri="{FF2B5EF4-FFF2-40B4-BE49-F238E27FC236}">
                <a16:creationId xmlns:a16="http://schemas.microsoft.com/office/drawing/2014/main" id="{94E46485-542E-4B65-A2DE-019238F67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6494463"/>
            <a:ext cx="4603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89" name="Rectangle 4388">
            <a:extLst>
              <a:ext uri="{FF2B5EF4-FFF2-40B4-BE49-F238E27FC236}">
                <a16:creationId xmlns:a16="http://schemas.microsoft.com/office/drawing/2014/main" id="{A82385D5-DC51-48E4-8244-899B18036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6423025"/>
            <a:ext cx="46038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90" name="Rectangle 4389">
            <a:extLst>
              <a:ext uri="{FF2B5EF4-FFF2-40B4-BE49-F238E27FC236}">
                <a16:creationId xmlns:a16="http://schemas.microsoft.com/office/drawing/2014/main" id="{35525F02-1B1F-4DB6-B850-1387EFFC5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6423025"/>
            <a:ext cx="46038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91" name="Line 4390">
            <a:extLst>
              <a:ext uri="{FF2B5EF4-FFF2-40B4-BE49-F238E27FC236}">
                <a16:creationId xmlns:a16="http://schemas.microsoft.com/office/drawing/2014/main" id="{DFDB7ADB-68F4-46C3-91C2-2CC8BAAAC2B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92" name="Rectangle 4391">
            <a:extLst>
              <a:ext uri="{FF2B5EF4-FFF2-40B4-BE49-F238E27FC236}">
                <a16:creationId xmlns:a16="http://schemas.microsoft.com/office/drawing/2014/main" id="{A51267D3-88AF-45D2-AA6A-4C479E6DD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6423025"/>
            <a:ext cx="26987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93" name="Rectangle 4392">
            <a:extLst>
              <a:ext uri="{FF2B5EF4-FFF2-40B4-BE49-F238E27FC236}">
                <a16:creationId xmlns:a16="http://schemas.microsoft.com/office/drawing/2014/main" id="{E8C9F4C3-1557-464E-8D2D-F65FC0E0E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6423025"/>
            <a:ext cx="26987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94" name="Rectangle 4393">
            <a:extLst>
              <a:ext uri="{FF2B5EF4-FFF2-40B4-BE49-F238E27FC236}">
                <a16:creationId xmlns:a16="http://schemas.microsoft.com/office/drawing/2014/main" id="{417FE07F-8EC7-40D9-A142-42F431098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6423025"/>
            <a:ext cx="26988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95" name="Rectangle 4394">
            <a:extLst>
              <a:ext uri="{FF2B5EF4-FFF2-40B4-BE49-F238E27FC236}">
                <a16:creationId xmlns:a16="http://schemas.microsoft.com/office/drawing/2014/main" id="{995827EF-6E9F-4B31-8053-C41AF7F16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6423025"/>
            <a:ext cx="26988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96" name="Rectangle 4395">
            <a:extLst>
              <a:ext uri="{FF2B5EF4-FFF2-40B4-BE49-F238E27FC236}">
                <a16:creationId xmlns:a16="http://schemas.microsoft.com/office/drawing/2014/main" id="{E6CFD800-B8B8-4759-96F6-AFD4556CE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0" y="6224588"/>
            <a:ext cx="19050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97" name="Rectangle 4396">
            <a:extLst>
              <a:ext uri="{FF2B5EF4-FFF2-40B4-BE49-F238E27FC236}">
                <a16:creationId xmlns:a16="http://schemas.microsoft.com/office/drawing/2014/main" id="{1EC5B36E-F7C6-4593-9BBF-768DF4017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0" y="6224588"/>
            <a:ext cx="19050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98" name="Rectangle 4397">
            <a:extLst>
              <a:ext uri="{FF2B5EF4-FFF2-40B4-BE49-F238E27FC236}">
                <a16:creationId xmlns:a16="http://schemas.microsoft.com/office/drawing/2014/main" id="{7D4AD1DA-7791-4D50-9A96-CB37BF525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6297613"/>
            <a:ext cx="19050" cy="1968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999" name="Rectangle 4398">
            <a:extLst>
              <a:ext uri="{FF2B5EF4-FFF2-40B4-BE49-F238E27FC236}">
                <a16:creationId xmlns:a16="http://schemas.microsoft.com/office/drawing/2014/main" id="{8DC34EBB-D98F-4001-ADA9-539866AA7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6297613"/>
            <a:ext cx="19050" cy="1968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00" name="Rectangle 4399">
            <a:extLst>
              <a:ext uri="{FF2B5EF4-FFF2-40B4-BE49-F238E27FC236}">
                <a16:creationId xmlns:a16="http://schemas.microsoft.com/office/drawing/2014/main" id="{3E5F42E5-BE97-46F6-9DB6-A5B059D84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6027738"/>
            <a:ext cx="19050" cy="466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01" name="Rectangle 4400">
            <a:extLst>
              <a:ext uri="{FF2B5EF4-FFF2-40B4-BE49-F238E27FC236}">
                <a16:creationId xmlns:a16="http://schemas.microsoft.com/office/drawing/2014/main" id="{05D161F2-883C-4B1C-95C3-373C90AE6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6027738"/>
            <a:ext cx="19050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02" name="Rectangle 4401">
            <a:extLst>
              <a:ext uri="{FF2B5EF4-FFF2-40B4-BE49-F238E27FC236}">
                <a16:creationId xmlns:a16="http://schemas.microsoft.com/office/drawing/2014/main" id="{12FEC77C-9B02-4B31-8237-B68363A4F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6027738"/>
            <a:ext cx="26987" cy="466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03" name="Rectangle 4402">
            <a:extLst>
              <a:ext uri="{FF2B5EF4-FFF2-40B4-BE49-F238E27FC236}">
                <a16:creationId xmlns:a16="http://schemas.microsoft.com/office/drawing/2014/main" id="{864A54DF-1921-460C-BC8C-BEC6DCDA9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6027738"/>
            <a:ext cx="26987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04" name="Rectangle 4403">
            <a:extLst>
              <a:ext uri="{FF2B5EF4-FFF2-40B4-BE49-F238E27FC236}">
                <a16:creationId xmlns:a16="http://schemas.microsoft.com/office/drawing/2014/main" id="{FB82FFF6-29EB-4ECC-9295-9A5209EAC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5838825"/>
            <a:ext cx="26988" cy="6556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05" name="Rectangle 4404">
            <a:extLst>
              <a:ext uri="{FF2B5EF4-FFF2-40B4-BE49-F238E27FC236}">
                <a16:creationId xmlns:a16="http://schemas.microsoft.com/office/drawing/2014/main" id="{3A27A0F4-14FF-402D-A72D-272D6E176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5838825"/>
            <a:ext cx="26988" cy="6556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06" name="Rectangle 4405">
            <a:extLst>
              <a:ext uri="{FF2B5EF4-FFF2-40B4-BE49-F238E27FC236}">
                <a16:creationId xmlns:a16="http://schemas.microsoft.com/office/drawing/2014/main" id="{8B2383E7-B9D8-4F8D-A40C-A18AADE2C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5900738"/>
            <a:ext cx="26987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07" name="Rectangle 4406">
            <a:extLst>
              <a:ext uri="{FF2B5EF4-FFF2-40B4-BE49-F238E27FC236}">
                <a16:creationId xmlns:a16="http://schemas.microsoft.com/office/drawing/2014/main" id="{93CE3ABB-CDED-40A0-8060-6D210F228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5900738"/>
            <a:ext cx="26987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08" name="Rectangle 4407">
            <a:extLst>
              <a:ext uri="{FF2B5EF4-FFF2-40B4-BE49-F238E27FC236}">
                <a16:creationId xmlns:a16="http://schemas.microsoft.com/office/drawing/2014/main" id="{6B294EDC-D014-400A-BE40-B1B7CCD75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7825" y="5441950"/>
            <a:ext cx="26988" cy="10525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09" name="Rectangle 4408">
            <a:extLst>
              <a:ext uri="{FF2B5EF4-FFF2-40B4-BE49-F238E27FC236}">
                <a16:creationId xmlns:a16="http://schemas.microsoft.com/office/drawing/2014/main" id="{62396970-A402-4367-AC4F-7296739CE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7825" y="5441950"/>
            <a:ext cx="26988" cy="10525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10" name="Rectangle 4409">
            <a:extLst>
              <a:ext uri="{FF2B5EF4-FFF2-40B4-BE49-F238E27FC236}">
                <a16:creationId xmlns:a16="http://schemas.microsoft.com/office/drawing/2014/main" id="{051F4782-F92E-4BE5-8061-795BCDA14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6027738"/>
            <a:ext cx="17462" cy="466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11" name="Rectangle 4410">
            <a:extLst>
              <a:ext uri="{FF2B5EF4-FFF2-40B4-BE49-F238E27FC236}">
                <a16:creationId xmlns:a16="http://schemas.microsoft.com/office/drawing/2014/main" id="{4EC37817-608E-487A-A5D1-F1A587792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6027738"/>
            <a:ext cx="17462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12" name="Rectangle 4411">
            <a:extLst>
              <a:ext uri="{FF2B5EF4-FFF2-40B4-BE49-F238E27FC236}">
                <a16:creationId xmlns:a16="http://schemas.microsoft.com/office/drawing/2014/main" id="{260EBFE0-7943-4505-A2B1-3DC328DB2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5900738"/>
            <a:ext cx="17463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13" name="Rectangle 4412">
            <a:extLst>
              <a:ext uri="{FF2B5EF4-FFF2-40B4-BE49-F238E27FC236}">
                <a16:creationId xmlns:a16="http://schemas.microsoft.com/office/drawing/2014/main" id="{770A0437-E47A-40B4-8096-9B40BE598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5900738"/>
            <a:ext cx="17463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14" name="Rectangle 4413">
            <a:extLst>
              <a:ext uri="{FF2B5EF4-FFF2-40B4-BE49-F238E27FC236}">
                <a16:creationId xmlns:a16="http://schemas.microsoft.com/office/drawing/2014/main" id="{C2A97414-215C-4D02-9977-91D439F8D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6099175"/>
            <a:ext cx="17462" cy="3952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15" name="Rectangle 4414">
            <a:extLst>
              <a:ext uri="{FF2B5EF4-FFF2-40B4-BE49-F238E27FC236}">
                <a16:creationId xmlns:a16="http://schemas.microsoft.com/office/drawing/2014/main" id="{6D234915-79D4-473D-8487-60A0E4991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6099175"/>
            <a:ext cx="17462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16" name="Rectangle 4415">
            <a:extLst>
              <a:ext uri="{FF2B5EF4-FFF2-40B4-BE49-F238E27FC236}">
                <a16:creationId xmlns:a16="http://schemas.microsoft.com/office/drawing/2014/main" id="{5F2805DA-7526-4059-9C2D-3F34B600C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224588"/>
            <a:ext cx="26988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17" name="Rectangle 4416">
            <a:extLst>
              <a:ext uri="{FF2B5EF4-FFF2-40B4-BE49-F238E27FC236}">
                <a16:creationId xmlns:a16="http://schemas.microsoft.com/office/drawing/2014/main" id="{060C7A56-D104-4140-BA7C-021D304F2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224588"/>
            <a:ext cx="26988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18" name="Rectangle 4417">
            <a:extLst>
              <a:ext uri="{FF2B5EF4-FFF2-40B4-BE49-F238E27FC236}">
                <a16:creationId xmlns:a16="http://schemas.microsoft.com/office/drawing/2014/main" id="{0DEC0C1A-A597-413B-9C5C-EDF3C5A14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6099175"/>
            <a:ext cx="26987" cy="3952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19" name="Rectangle 4418">
            <a:extLst>
              <a:ext uri="{FF2B5EF4-FFF2-40B4-BE49-F238E27FC236}">
                <a16:creationId xmlns:a16="http://schemas.microsoft.com/office/drawing/2014/main" id="{C608F796-6EAA-4899-A274-BC1D193AC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6099175"/>
            <a:ext cx="26987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20" name="Rectangle 4419">
            <a:extLst>
              <a:ext uri="{FF2B5EF4-FFF2-40B4-BE49-F238E27FC236}">
                <a16:creationId xmlns:a16="http://schemas.microsoft.com/office/drawing/2014/main" id="{0FE7A077-C293-402D-BB47-24E55D93B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6099175"/>
            <a:ext cx="26988" cy="3952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21" name="Rectangle 4420">
            <a:extLst>
              <a:ext uri="{FF2B5EF4-FFF2-40B4-BE49-F238E27FC236}">
                <a16:creationId xmlns:a16="http://schemas.microsoft.com/office/drawing/2014/main" id="{87CE28DD-DF07-4A06-9CF0-8BF57C50D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6099175"/>
            <a:ext cx="26988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22" name="Rectangle 4421">
            <a:extLst>
              <a:ext uri="{FF2B5EF4-FFF2-40B4-BE49-F238E27FC236}">
                <a16:creationId xmlns:a16="http://schemas.microsoft.com/office/drawing/2014/main" id="{19EE10D6-A552-46B2-A5E9-8AE075AD5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788" y="6494463"/>
            <a:ext cx="17462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23" name="Rectangle 4422">
            <a:extLst>
              <a:ext uri="{FF2B5EF4-FFF2-40B4-BE49-F238E27FC236}">
                <a16:creationId xmlns:a16="http://schemas.microsoft.com/office/drawing/2014/main" id="{4F092CF6-AC44-4DD2-89B1-07EF418CA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788" y="6494463"/>
            <a:ext cx="1746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24" name="Rectangle 4423">
            <a:extLst>
              <a:ext uri="{FF2B5EF4-FFF2-40B4-BE49-F238E27FC236}">
                <a16:creationId xmlns:a16="http://schemas.microsoft.com/office/drawing/2014/main" id="{FD108333-F352-4499-BCC3-3817441E4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6359525"/>
            <a:ext cx="17463" cy="1349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25" name="Rectangle 4424">
            <a:extLst>
              <a:ext uri="{FF2B5EF4-FFF2-40B4-BE49-F238E27FC236}">
                <a16:creationId xmlns:a16="http://schemas.microsoft.com/office/drawing/2014/main" id="{6A0C1899-69B8-4EB4-9463-4BA3DE49C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6359525"/>
            <a:ext cx="17463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26" name="Rectangle 4425">
            <a:extLst>
              <a:ext uri="{FF2B5EF4-FFF2-40B4-BE49-F238E27FC236}">
                <a16:creationId xmlns:a16="http://schemas.microsoft.com/office/drawing/2014/main" id="{CD615BC1-5380-4210-9727-6BB215555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9763" y="6423025"/>
            <a:ext cx="17462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27" name="Rectangle 4426">
            <a:extLst>
              <a:ext uri="{FF2B5EF4-FFF2-40B4-BE49-F238E27FC236}">
                <a16:creationId xmlns:a16="http://schemas.microsoft.com/office/drawing/2014/main" id="{5F11A94A-950A-448F-8932-49B2E9790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9763" y="6423025"/>
            <a:ext cx="17462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28" name="Rectangle 4428">
            <a:extLst>
              <a:ext uri="{FF2B5EF4-FFF2-40B4-BE49-F238E27FC236}">
                <a16:creationId xmlns:a16="http://schemas.microsoft.com/office/drawing/2014/main" id="{AC93A75C-D461-46DB-BD5C-2561D31BF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0" y="6494463"/>
            <a:ext cx="26988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29" name="Rectangle 4429">
            <a:extLst>
              <a:ext uri="{FF2B5EF4-FFF2-40B4-BE49-F238E27FC236}">
                <a16:creationId xmlns:a16="http://schemas.microsoft.com/office/drawing/2014/main" id="{99BBD01B-9CEF-42EE-B52F-D7B273059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0" y="6494463"/>
            <a:ext cx="2698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30" name="Rectangle 4430">
            <a:extLst>
              <a:ext uri="{FF2B5EF4-FFF2-40B4-BE49-F238E27FC236}">
                <a16:creationId xmlns:a16="http://schemas.microsoft.com/office/drawing/2014/main" id="{C25C4A87-5B2D-4BBF-BD4F-B9D7B7696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6423025"/>
            <a:ext cx="26987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31" name="Rectangle 4431">
            <a:extLst>
              <a:ext uri="{FF2B5EF4-FFF2-40B4-BE49-F238E27FC236}">
                <a16:creationId xmlns:a16="http://schemas.microsoft.com/office/drawing/2014/main" id="{0871D8A7-517D-4D06-96AD-D5AF37E4F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6423025"/>
            <a:ext cx="26987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032" name="Rectangle 4">
            <a:extLst>
              <a:ext uri="{FF2B5EF4-FFF2-40B4-BE49-F238E27FC236}">
                <a16:creationId xmlns:a16="http://schemas.microsoft.com/office/drawing/2014/main" id="{6F58C7E5-5654-4790-A024-1348E5EC7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25" y="5019675"/>
            <a:ext cx="8556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Weight</a:t>
            </a:r>
          </a:p>
        </p:txBody>
      </p:sp>
      <p:sp>
        <p:nvSpPr>
          <p:cNvPr id="23033" name="Rectangle 5">
            <a:extLst>
              <a:ext uri="{FF2B5EF4-FFF2-40B4-BE49-F238E27FC236}">
                <a16:creationId xmlns:a16="http://schemas.microsoft.com/office/drawing/2014/main" id="{FC04ED55-3314-4C95-8500-02CE9E3AB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425" y="6491288"/>
            <a:ext cx="21732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Electrical Resistance </a:t>
            </a:r>
          </a:p>
        </p:txBody>
      </p:sp>
      <p:sp>
        <p:nvSpPr>
          <p:cNvPr id="23034" name="Line 5">
            <a:extLst>
              <a:ext uri="{FF2B5EF4-FFF2-40B4-BE49-F238E27FC236}">
                <a16:creationId xmlns:a16="http://schemas.microsoft.com/office/drawing/2014/main" id="{7D49416A-A98E-4C19-9815-6C375A6C1C0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35" name="Line 7">
            <a:extLst>
              <a:ext uri="{FF2B5EF4-FFF2-40B4-BE49-F238E27FC236}">
                <a16:creationId xmlns:a16="http://schemas.microsoft.com/office/drawing/2014/main" id="{DA36A6D8-B650-40E2-8C0F-7C7F31D7FD2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36" name="Line 16">
            <a:extLst>
              <a:ext uri="{FF2B5EF4-FFF2-40B4-BE49-F238E27FC236}">
                <a16:creationId xmlns:a16="http://schemas.microsoft.com/office/drawing/2014/main" id="{48AB843C-281E-406C-A0CC-A8E0E72BCA3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6738" y="4251325"/>
            <a:ext cx="1214437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37" name="Line 19">
            <a:extLst>
              <a:ext uri="{FF2B5EF4-FFF2-40B4-BE49-F238E27FC236}">
                <a16:creationId xmlns:a16="http://schemas.microsoft.com/office/drawing/2014/main" id="{A1D88304-C4DF-42FC-A077-557087B34E4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5100" y="4208463"/>
            <a:ext cx="520700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38" name="Oval 36">
            <a:extLst>
              <a:ext uri="{FF2B5EF4-FFF2-40B4-BE49-F238E27FC236}">
                <a16:creationId xmlns:a16="http://schemas.microsoft.com/office/drawing/2014/main" id="{1CE0F860-6B07-4A30-87FF-1B5970400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039" name="Oval 37">
            <a:extLst>
              <a:ext uri="{FF2B5EF4-FFF2-40B4-BE49-F238E27FC236}">
                <a16:creationId xmlns:a16="http://schemas.microsoft.com/office/drawing/2014/main" id="{EF40C172-BDB9-406E-8863-B7424ECA7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990975"/>
            <a:ext cx="522287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040" name="Oval 38">
            <a:extLst>
              <a:ext uri="{FF2B5EF4-FFF2-40B4-BE49-F238E27FC236}">
                <a16:creationId xmlns:a16="http://schemas.microsoft.com/office/drawing/2014/main" id="{822595EA-C441-4576-9B12-BD5CA35D9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041" name="Oval 46">
            <a:extLst>
              <a:ext uri="{FF2B5EF4-FFF2-40B4-BE49-F238E27FC236}">
                <a16:creationId xmlns:a16="http://schemas.microsoft.com/office/drawing/2014/main" id="{C94C1739-0475-4B64-8E9F-3B686F466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042" name="Text Box 53">
            <a:extLst>
              <a:ext uri="{FF2B5EF4-FFF2-40B4-BE49-F238E27FC236}">
                <a16:creationId xmlns:a16="http://schemas.microsoft.com/office/drawing/2014/main" id="{04F33E35-C494-46A5-B9A6-893F02885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sp>
        <p:nvSpPr>
          <p:cNvPr id="23043" name="Text Box 54">
            <a:extLst>
              <a:ext uri="{FF2B5EF4-FFF2-40B4-BE49-F238E27FC236}">
                <a16:creationId xmlns:a16="http://schemas.microsoft.com/office/drawing/2014/main" id="{B20BF55C-8459-4FDA-87FE-F9F6297A7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4</a:t>
            </a:r>
          </a:p>
        </p:txBody>
      </p:sp>
      <p:sp>
        <p:nvSpPr>
          <p:cNvPr id="23044" name="Text Box 55">
            <a:extLst>
              <a:ext uri="{FF2B5EF4-FFF2-40B4-BE49-F238E27FC236}">
                <a16:creationId xmlns:a16="http://schemas.microsoft.com/office/drawing/2014/main" id="{451F8CDC-FE03-4534-B468-7BF72BCD2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4363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3,4</a:t>
            </a:r>
          </a:p>
        </p:txBody>
      </p:sp>
      <p:cxnSp>
        <p:nvCxnSpPr>
          <p:cNvPr id="2400" name="Straight Connector 2399">
            <a:extLst>
              <a:ext uri="{FF2B5EF4-FFF2-40B4-BE49-F238E27FC236}">
                <a16:creationId xmlns:a16="http://schemas.microsoft.com/office/drawing/2014/main" id="{7F665EFA-D918-454B-ABF0-EAEE7FEE398B}"/>
              </a:ext>
            </a:extLst>
          </p:cNvPr>
          <p:cNvCxnSpPr/>
          <p:nvPr/>
        </p:nvCxnSpPr>
        <p:spPr>
          <a:xfrm>
            <a:off x="6705600" y="3429000"/>
            <a:ext cx="2133600" cy="1066800"/>
          </a:xfrm>
          <a:prstGeom prst="line">
            <a:avLst/>
          </a:prstGeom>
          <a:ln w="4445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roup 2748">
            <a:extLst>
              <a:ext uri="{FF2B5EF4-FFF2-40B4-BE49-F238E27FC236}">
                <a16:creationId xmlns:a16="http://schemas.microsoft.com/office/drawing/2014/main" id="{38486717-BA00-4FE1-B808-44808DDE18E3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3231356" y="350044"/>
            <a:ext cx="1520825" cy="1735138"/>
            <a:chOff x="1143000" y="26074"/>
            <a:chExt cx="1520401" cy="1735243"/>
          </a:xfrm>
        </p:grpSpPr>
        <p:sp>
          <p:nvSpPr>
            <p:cNvPr id="24095" name="Rectangle 4058">
              <a:extLst>
                <a:ext uri="{FF2B5EF4-FFF2-40B4-BE49-F238E27FC236}">
                  <a16:creationId xmlns:a16="http://schemas.microsoft.com/office/drawing/2014/main" id="{1B963697-9E7D-4991-BDAE-7E2058E94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000" y="26074"/>
              <a:ext cx="1520401" cy="131348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96" name="Rectangle 4059">
              <a:extLst>
                <a:ext uri="{FF2B5EF4-FFF2-40B4-BE49-F238E27FC236}">
                  <a16:creationId xmlns:a16="http://schemas.microsoft.com/office/drawing/2014/main" id="{B0334447-3A41-4D4E-AD48-0458FF85D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000" y="26074"/>
              <a:ext cx="1520401" cy="131348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97" name="Line 4061">
              <a:extLst>
                <a:ext uri="{FF2B5EF4-FFF2-40B4-BE49-F238E27FC236}">
                  <a16:creationId xmlns:a16="http://schemas.microsoft.com/office/drawing/2014/main" id="{EF38776E-E887-4ED3-AF52-5F7A420DE1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3000" y="1339556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8" name="Line 4064">
              <a:extLst>
                <a:ext uri="{FF2B5EF4-FFF2-40B4-BE49-F238E27FC236}">
                  <a16:creationId xmlns:a16="http://schemas.microsoft.com/office/drawing/2014/main" id="{78478E0C-0221-41FE-840F-5BBEE1018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3000" y="1339556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9" name="Line 4067">
              <a:extLst>
                <a:ext uri="{FF2B5EF4-FFF2-40B4-BE49-F238E27FC236}">
                  <a16:creationId xmlns:a16="http://schemas.microsoft.com/office/drawing/2014/main" id="{81432B0D-0C4F-4314-8C2A-F4AEF3AE4A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3000" y="1339556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0" name="Rectangle 4070">
              <a:extLst>
                <a:ext uri="{FF2B5EF4-FFF2-40B4-BE49-F238E27FC236}">
                  <a16:creationId xmlns:a16="http://schemas.microsoft.com/office/drawing/2014/main" id="{540A28F5-C37C-4C24-87E3-6466AAEE4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993" y="1159627"/>
              <a:ext cx="62975" cy="179929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01" name="Rectangle 4071">
              <a:extLst>
                <a:ext uri="{FF2B5EF4-FFF2-40B4-BE49-F238E27FC236}">
                  <a16:creationId xmlns:a16="http://schemas.microsoft.com/office/drawing/2014/main" id="{A57F3E0F-8D3B-4466-A694-F07AF9C76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993" y="1159627"/>
              <a:ext cx="62975" cy="17992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02" name="Rectangle 4072">
              <a:extLst>
                <a:ext uri="{FF2B5EF4-FFF2-40B4-BE49-F238E27FC236}">
                  <a16:creationId xmlns:a16="http://schemas.microsoft.com/office/drawing/2014/main" id="{E6850916-66E3-4547-8DB0-D70E6B756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965" y="1249592"/>
              <a:ext cx="53979" cy="89965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03" name="Rectangle 4073">
              <a:extLst>
                <a:ext uri="{FF2B5EF4-FFF2-40B4-BE49-F238E27FC236}">
                  <a16:creationId xmlns:a16="http://schemas.microsoft.com/office/drawing/2014/main" id="{323D0E7A-4B1A-4D51-AA81-322732BB0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965" y="1249592"/>
              <a:ext cx="53979" cy="8996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04" name="Rectangle 4074">
              <a:extLst>
                <a:ext uri="{FF2B5EF4-FFF2-40B4-BE49-F238E27FC236}">
                  <a16:creationId xmlns:a16="http://schemas.microsoft.com/office/drawing/2014/main" id="{636F9A90-17DE-48C2-A347-54706F707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936" y="1249592"/>
              <a:ext cx="53979" cy="89965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05" name="Rectangle 4075">
              <a:extLst>
                <a:ext uri="{FF2B5EF4-FFF2-40B4-BE49-F238E27FC236}">
                  <a16:creationId xmlns:a16="http://schemas.microsoft.com/office/drawing/2014/main" id="{B675E5E9-EECD-4D89-9385-76C625192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936" y="1249592"/>
              <a:ext cx="53979" cy="8996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06" name="Rectangle 4076">
              <a:extLst>
                <a:ext uri="{FF2B5EF4-FFF2-40B4-BE49-F238E27FC236}">
                  <a16:creationId xmlns:a16="http://schemas.microsoft.com/office/drawing/2014/main" id="{A89A0F34-8F7E-469C-A7E3-AF0E3E008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908" y="1159627"/>
              <a:ext cx="53979" cy="179929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07" name="Rectangle 4077">
              <a:extLst>
                <a:ext uri="{FF2B5EF4-FFF2-40B4-BE49-F238E27FC236}">
                  <a16:creationId xmlns:a16="http://schemas.microsoft.com/office/drawing/2014/main" id="{97D84ABB-7D6F-47AD-B7D1-6A9DB26C8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908" y="1159627"/>
              <a:ext cx="53979" cy="17992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08" name="Rectangle 4078">
              <a:extLst>
                <a:ext uri="{FF2B5EF4-FFF2-40B4-BE49-F238E27FC236}">
                  <a16:creationId xmlns:a16="http://schemas.microsoft.com/office/drawing/2014/main" id="{478E4898-97E0-4A00-A691-5895B3AB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880" y="988695"/>
              <a:ext cx="53979" cy="35086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09" name="Rectangle 4079">
              <a:extLst>
                <a:ext uri="{FF2B5EF4-FFF2-40B4-BE49-F238E27FC236}">
                  <a16:creationId xmlns:a16="http://schemas.microsoft.com/office/drawing/2014/main" id="{536773C4-52F8-4EB7-9134-C3B245A14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880" y="988695"/>
              <a:ext cx="53979" cy="35086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10" name="Rectangle 4080">
              <a:extLst>
                <a:ext uri="{FF2B5EF4-FFF2-40B4-BE49-F238E27FC236}">
                  <a16:creationId xmlns:a16="http://schemas.microsoft.com/office/drawing/2014/main" id="{2C04BA83-F78D-4B35-AC00-9321398C6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855" y="1069663"/>
              <a:ext cx="62975" cy="269894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11" name="Rectangle 4081">
              <a:extLst>
                <a:ext uri="{FF2B5EF4-FFF2-40B4-BE49-F238E27FC236}">
                  <a16:creationId xmlns:a16="http://schemas.microsoft.com/office/drawing/2014/main" id="{8E5DFEE4-AA37-4D61-B26E-9A3DFB13F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855" y="1069663"/>
              <a:ext cx="62975" cy="269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12" name="Rectangle 4082">
              <a:extLst>
                <a:ext uri="{FF2B5EF4-FFF2-40B4-BE49-F238E27FC236}">
                  <a16:creationId xmlns:a16="http://schemas.microsoft.com/office/drawing/2014/main" id="{4FFDC528-A4A7-40C9-96A9-33C2E2F04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826" y="988695"/>
              <a:ext cx="62975" cy="35086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13" name="Rectangle 4083">
              <a:extLst>
                <a:ext uri="{FF2B5EF4-FFF2-40B4-BE49-F238E27FC236}">
                  <a16:creationId xmlns:a16="http://schemas.microsoft.com/office/drawing/2014/main" id="{18F4D656-9BC3-443E-8B20-5D3E7A617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826" y="988695"/>
              <a:ext cx="62975" cy="35086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14" name="Rectangle 4084">
              <a:extLst>
                <a:ext uri="{FF2B5EF4-FFF2-40B4-BE49-F238E27FC236}">
                  <a16:creationId xmlns:a16="http://schemas.microsoft.com/office/drawing/2014/main" id="{6FC74937-3A86-4C85-84A9-F12614798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798" y="718801"/>
              <a:ext cx="53979" cy="620756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15" name="Rectangle 4085">
              <a:extLst>
                <a:ext uri="{FF2B5EF4-FFF2-40B4-BE49-F238E27FC236}">
                  <a16:creationId xmlns:a16="http://schemas.microsoft.com/office/drawing/2014/main" id="{85C79D5A-0DCF-446B-8966-BD48EB621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798" y="718801"/>
              <a:ext cx="53979" cy="62075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16" name="Rectangle 4086">
              <a:extLst>
                <a:ext uri="{FF2B5EF4-FFF2-40B4-BE49-F238E27FC236}">
                  <a16:creationId xmlns:a16="http://schemas.microsoft.com/office/drawing/2014/main" id="{E64750BD-FC2D-4ED3-9ECD-876A0B2A3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7770" y="898730"/>
              <a:ext cx="53979" cy="440826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17" name="Rectangle 4087">
              <a:extLst>
                <a:ext uri="{FF2B5EF4-FFF2-40B4-BE49-F238E27FC236}">
                  <a16:creationId xmlns:a16="http://schemas.microsoft.com/office/drawing/2014/main" id="{1C7DC99B-104A-4E4A-A8EE-CF2C8F08D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7770" y="898730"/>
              <a:ext cx="53979" cy="44082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18" name="Rectangle 4088">
              <a:extLst>
                <a:ext uri="{FF2B5EF4-FFF2-40B4-BE49-F238E27FC236}">
                  <a16:creationId xmlns:a16="http://schemas.microsoft.com/office/drawing/2014/main" id="{0C4F745F-DE8E-4FCA-AC3C-CE7299955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741" y="547868"/>
              <a:ext cx="53979" cy="791688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19" name="Rectangle 4089">
              <a:extLst>
                <a:ext uri="{FF2B5EF4-FFF2-40B4-BE49-F238E27FC236}">
                  <a16:creationId xmlns:a16="http://schemas.microsoft.com/office/drawing/2014/main" id="{BB162F68-C84F-4F89-99C4-EB7074FF6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741" y="547868"/>
              <a:ext cx="53979" cy="79168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20" name="Rectangle 4090">
              <a:extLst>
                <a:ext uri="{FF2B5EF4-FFF2-40B4-BE49-F238E27FC236}">
                  <a16:creationId xmlns:a16="http://schemas.microsoft.com/office/drawing/2014/main" id="{98CF8B23-FD19-4BC6-B2BE-90F916B5A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717" y="457904"/>
              <a:ext cx="62975" cy="881653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21" name="Rectangle 4091">
              <a:extLst>
                <a:ext uri="{FF2B5EF4-FFF2-40B4-BE49-F238E27FC236}">
                  <a16:creationId xmlns:a16="http://schemas.microsoft.com/office/drawing/2014/main" id="{FB834A15-9DE9-4C25-9E9D-E4F71B077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717" y="457904"/>
              <a:ext cx="62975" cy="88165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22" name="Rectangle 4092">
              <a:extLst>
                <a:ext uri="{FF2B5EF4-FFF2-40B4-BE49-F238E27FC236}">
                  <a16:creationId xmlns:a16="http://schemas.microsoft.com/office/drawing/2014/main" id="{303AF5C3-4326-4274-B37F-FF4110514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688" y="637833"/>
              <a:ext cx="62975" cy="701724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23" name="Rectangle 4093">
              <a:extLst>
                <a:ext uri="{FF2B5EF4-FFF2-40B4-BE49-F238E27FC236}">
                  <a16:creationId xmlns:a16="http://schemas.microsoft.com/office/drawing/2014/main" id="{0D1EBCDC-2C60-4F56-944A-480B9A0BA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688" y="637833"/>
              <a:ext cx="62975" cy="70172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24" name="Rectangle 4094">
              <a:extLst>
                <a:ext uri="{FF2B5EF4-FFF2-40B4-BE49-F238E27FC236}">
                  <a16:creationId xmlns:a16="http://schemas.microsoft.com/office/drawing/2014/main" id="{EA82A7CC-31B6-48E8-B286-189A513DC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660" y="457904"/>
              <a:ext cx="53979" cy="881653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25" name="Rectangle 4095">
              <a:extLst>
                <a:ext uri="{FF2B5EF4-FFF2-40B4-BE49-F238E27FC236}">
                  <a16:creationId xmlns:a16="http://schemas.microsoft.com/office/drawing/2014/main" id="{3EBBA6F3-E6CB-404C-83FB-B1486D0C2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660" y="457904"/>
              <a:ext cx="53979" cy="88165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26" name="Rectangle 4096">
              <a:extLst>
                <a:ext uri="{FF2B5EF4-FFF2-40B4-BE49-F238E27FC236}">
                  <a16:creationId xmlns:a16="http://schemas.microsoft.com/office/drawing/2014/main" id="{D657825B-3F94-408B-B120-F36ED7908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632" y="637833"/>
              <a:ext cx="53979" cy="701724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27" name="Rectangle 4097">
              <a:extLst>
                <a:ext uri="{FF2B5EF4-FFF2-40B4-BE49-F238E27FC236}">
                  <a16:creationId xmlns:a16="http://schemas.microsoft.com/office/drawing/2014/main" id="{BD40707B-6F88-4648-83FE-FDC0DEC18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632" y="637833"/>
              <a:ext cx="53979" cy="70172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28" name="Rectangle 4098">
              <a:extLst>
                <a:ext uri="{FF2B5EF4-FFF2-40B4-BE49-F238E27FC236}">
                  <a16:creationId xmlns:a16="http://schemas.microsoft.com/office/drawing/2014/main" id="{2E288077-308C-414E-9A21-4A33FA213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603" y="1069663"/>
              <a:ext cx="53979" cy="269894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29" name="Rectangle 4099">
              <a:extLst>
                <a:ext uri="{FF2B5EF4-FFF2-40B4-BE49-F238E27FC236}">
                  <a16:creationId xmlns:a16="http://schemas.microsoft.com/office/drawing/2014/main" id="{E84C93BC-8674-46A5-B174-F21DE4590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603" y="1069663"/>
              <a:ext cx="53979" cy="269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30" name="Rectangle 4100">
              <a:extLst>
                <a:ext uri="{FF2B5EF4-FFF2-40B4-BE49-F238E27FC236}">
                  <a16:creationId xmlns:a16="http://schemas.microsoft.com/office/drawing/2014/main" id="{4A3389C6-AB5E-4A89-B7CD-80D576BEC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575" y="457904"/>
              <a:ext cx="53979" cy="881653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31" name="Rectangle 4101">
              <a:extLst>
                <a:ext uri="{FF2B5EF4-FFF2-40B4-BE49-F238E27FC236}">
                  <a16:creationId xmlns:a16="http://schemas.microsoft.com/office/drawing/2014/main" id="{BA210AA5-A417-46CF-B886-DE64E3805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575" y="457904"/>
              <a:ext cx="53979" cy="88165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32" name="Rectangle 4102">
              <a:extLst>
                <a:ext uri="{FF2B5EF4-FFF2-40B4-BE49-F238E27FC236}">
                  <a16:creationId xmlns:a16="http://schemas.microsoft.com/office/drawing/2014/main" id="{4180A1DF-4646-4FD5-8C04-B9FA1817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550" y="808765"/>
              <a:ext cx="62975" cy="53079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33" name="Rectangle 4103">
              <a:extLst>
                <a:ext uri="{FF2B5EF4-FFF2-40B4-BE49-F238E27FC236}">
                  <a16:creationId xmlns:a16="http://schemas.microsoft.com/office/drawing/2014/main" id="{1807D8CB-2650-4809-A838-815D8084A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550" y="808765"/>
              <a:ext cx="62975" cy="53079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34" name="Rectangle 4104">
              <a:extLst>
                <a:ext uri="{FF2B5EF4-FFF2-40B4-BE49-F238E27FC236}">
                  <a16:creationId xmlns:a16="http://schemas.microsoft.com/office/drawing/2014/main" id="{59133C02-2AFF-43D1-A0C1-F5643AF1B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522" y="1069663"/>
              <a:ext cx="53979" cy="269894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35" name="Rectangle 4105">
              <a:extLst>
                <a:ext uri="{FF2B5EF4-FFF2-40B4-BE49-F238E27FC236}">
                  <a16:creationId xmlns:a16="http://schemas.microsoft.com/office/drawing/2014/main" id="{AB4166E8-0563-4698-AC88-2749A19FD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522" y="1069663"/>
              <a:ext cx="53979" cy="269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36" name="Rectangle 4106">
              <a:extLst>
                <a:ext uri="{FF2B5EF4-FFF2-40B4-BE49-F238E27FC236}">
                  <a16:creationId xmlns:a16="http://schemas.microsoft.com/office/drawing/2014/main" id="{C8996BA7-C74E-45DD-B936-1FF7A3C2D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494" y="1069663"/>
              <a:ext cx="53979" cy="269894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37" name="Rectangle 4107">
              <a:extLst>
                <a:ext uri="{FF2B5EF4-FFF2-40B4-BE49-F238E27FC236}">
                  <a16:creationId xmlns:a16="http://schemas.microsoft.com/office/drawing/2014/main" id="{DB39903F-96F0-44B4-9EF6-351AF18B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494" y="1069663"/>
              <a:ext cx="53979" cy="269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38" name="Rectangle 4108">
              <a:extLst>
                <a:ext uri="{FF2B5EF4-FFF2-40B4-BE49-F238E27FC236}">
                  <a16:creationId xmlns:a16="http://schemas.microsoft.com/office/drawing/2014/main" id="{2DB09E74-A682-4709-852D-ADDF2DB3F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465" y="1249592"/>
              <a:ext cx="53979" cy="89965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39" name="Rectangle 4109">
              <a:extLst>
                <a:ext uri="{FF2B5EF4-FFF2-40B4-BE49-F238E27FC236}">
                  <a16:creationId xmlns:a16="http://schemas.microsoft.com/office/drawing/2014/main" id="{3A5238DE-C5FA-4F12-979B-0343AC26C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465" y="1249592"/>
              <a:ext cx="53979" cy="8996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40" name="Line 4110">
              <a:extLst>
                <a:ext uri="{FF2B5EF4-FFF2-40B4-BE49-F238E27FC236}">
                  <a16:creationId xmlns:a16="http://schemas.microsoft.com/office/drawing/2014/main" id="{D285E7AC-720C-4AC7-A86E-84F566792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3000" y="1339556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41" name="Rectangle 4111">
              <a:extLst>
                <a:ext uri="{FF2B5EF4-FFF2-40B4-BE49-F238E27FC236}">
                  <a16:creationId xmlns:a16="http://schemas.microsoft.com/office/drawing/2014/main" id="{03CB4E8C-7D59-48C8-9A09-6A1A797F8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9848" y="1069663"/>
              <a:ext cx="35986" cy="26989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42" name="Rectangle 4112">
              <a:extLst>
                <a:ext uri="{FF2B5EF4-FFF2-40B4-BE49-F238E27FC236}">
                  <a16:creationId xmlns:a16="http://schemas.microsoft.com/office/drawing/2014/main" id="{6069E478-84DD-430D-B7DA-BA6301E98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9848" y="1069663"/>
              <a:ext cx="35986" cy="269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43" name="Rectangle 4113">
              <a:extLst>
                <a:ext uri="{FF2B5EF4-FFF2-40B4-BE49-F238E27FC236}">
                  <a16:creationId xmlns:a16="http://schemas.microsoft.com/office/drawing/2014/main" id="{3F3DB266-5AE2-4C36-9931-923FA481E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830" y="1249592"/>
              <a:ext cx="26989" cy="8996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44" name="Rectangle 4114">
              <a:extLst>
                <a:ext uri="{FF2B5EF4-FFF2-40B4-BE49-F238E27FC236}">
                  <a16:creationId xmlns:a16="http://schemas.microsoft.com/office/drawing/2014/main" id="{C739E388-99B0-4AEE-8906-C594CF2CF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830" y="1249592"/>
              <a:ext cx="26989" cy="8996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45" name="Rectangle 4115">
              <a:extLst>
                <a:ext uri="{FF2B5EF4-FFF2-40B4-BE49-F238E27FC236}">
                  <a16:creationId xmlns:a16="http://schemas.microsoft.com/office/drawing/2014/main" id="{D4D6EBA7-04B3-44AF-AC20-8F439EF6D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816" y="1069663"/>
              <a:ext cx="35986" cy="26989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46" name="Rectangle 4116">
              <a:extLst>
                <a:ext uri="{FF2B5EF4-FFF2-40B4-BE49-F238E27FC236}">
                  <a16:creationId xmlns:a16="http://schemas.microsoft.com/office/drawing/2014/main" id="{C46EF8BF-50C6-4BB8-B558-16276399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816" y="1069663"/>
              <a:ext cx="35986" cy="269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47" name="Rectangle 4117">
              <a:extLst>
                <a:ext uri="{FF2B5EF4-FFF2-40B4-BE49-F238E27FC236}">
                  <a16:creationId xmlns:a16="http://schemas.microsoft.com/office/drawing/2014/main" id="{E0F87C3E-8EE3-417C-9F68-F0A80295E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798" y="988695"/>
              <a:ext cx="26989" cy="350862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48" name="Rectangle 4118">
              <a:extLst>
                <a:ext uri="{FF2B5EF4-FFF2-40B4-BE49-F238E27FC236}">
                  <a16:creationId xmlns:a16="http://schemas.microsoft.com/office/drawing/2014/main" id="{4C48B5A5-1B9A-433B-AD6E-C596395E9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798" y="988695"/>
              <a:ext cx="26989" cy="35086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49" name="Rectangle 4119">
              <a:extLst>
                <a:ext uri="{FF2B5EF4-FFF2-40B4-BE49-F238E27FC236}">
                  <a16:creationId xmlns:a16="http://schemas.microsoft.com/office/drawing/2014/main" id="{6A7B19C6-F8B4-4DBB-A3C2-349E91F35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784" y="808765"/>
              <a:ext cx="35986" cy="530791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50" name="Rectangle 4120">
              <a:extLst>
                <a:ext uri="{FF2B5EF4-FFF2-40B4-BE49-F238E27FC236}">
                  <a16:creationId xmlns:a16="http://schemas.microsoft.com/office/drawing/2014/main" id="{7326D9F9-0A1B-4A92-89EC-43467E15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784" y="808765"/>
              <a:ext cx="35986" cy="53079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51" name="Rectangle 4121">
              <a:extLst>
                <a:ext uri="{FF2B5EF4-FFF2-40B4-BE49-F238E27FC236}">
                  <a16:creationId xmlns:a16="http://schemas.microsoft.com/office/drawing/2014/main" id="{75D2EFD1-8545-4BC9-88FF-720A0E0F0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766" y="808765"/>
              <a:ext cx="26989" cy="530791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52" name="Rectangle 4122">
              <a:extLst>
                <a:ext uri="{FF2B5EF4-FFF2-40B4-BE49-F238E27FC236}">
                  <a16:creationId xmlns:a16="http://schemas.microsoft.com/office/drawing/2014/main" id="{3E96BF70-8A4E-4F9D-AF6C-78FE8C012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766" y="808765"/>
              <a:ext cx="26989" cy="53079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53" name="Rectangle 4123">
              <a:extLst>
                <a:ext uri="{FF2B5EF4-FFF2-40B4-BE49-F238E27FC236}">
                  <a16:creationId xmlns:a16="http://schemas.microsoft.com/office/drawing/2014/main" id="{DB174E48-DE96-4D85-859C-66D9FE924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2752" y="898730"/>
              <a:ext cx="35986" cy="440826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54" name="Rectangle 4124">
              <a:extLst>
                <a:ext uri="{FF2B5EF4-FFF2-40B4-BE49-F238E27FC236}">
                  <a16:creationId xmlns:a16="http://schemas.microsoft.com/office/drawing/2014/main" id="{C25F6DB8-4E20-46A3-8D11-41ED8AE19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2752" y="898730"/>
              <a:ext cx="35986" cy="44082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55" name="Rectangle 4125">
              <a:extLst>
                <a:ext uri="{FF2B5EF4-FFF2-40B4-BE49-F238E27FC236}">
                  <a16:creationId xmlns:a16="http://schemas.microsoft.com/office/drawing/2014/main" id="{AC8F2561-8A7E-4E08-83FE-31B790BC6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734" y="718801"/>
              <a:ext cx="26989" cy="620756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56" name="Rectangle 4126">
              <a:extLst>
                <a:ext uri="{FF2B5EF4-FFF2-40B4-BE49-F238E27FC236}">
                  <a16:creationId xmlns:a16="http://schemas.microsoft.com/office/drawing/2014/main" id="{059DD6ED-6DAB-421F-96A1-282015219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734" y="718801"/>
              <a:ext cx="26989" cy="62075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57" name="Rectangle 4127">
              <a:extLst>
                <a:ext uri="{FF2B5EF4-FFF2-40B4-BE49-F238E27FC236}">
                  <a16:creationId xmlns:a16="http://schemas.microsoft.com/office/drawing/2014/main" id="{8DBF0926-7A47-42E5-B0AA-1DBDBEDBC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3720" y="808765"/>
              <a:ext cx="35986" cy="530791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58" name="Rectangle 4128">
              <a:extLst>
                <a:ext uri="{FF2B5EF4-FFF2-40B4-BE49-F238E27FC236}">
                  <a16:creationId xmlns:a16="http://schemas.microsoft.com/office/drawing/2014/main" id="{5458598C-C744-46F1-AAC8-410D04379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3720" y="808765"/>
              <a:ext cx="35986" cy="53079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59" name="Rectangle 4129">
              <a:extLst>
                <a:ext uri="{FF2B5EF4-FFF2-40B4-BE49-F238E27FC236}">
                  <a16:creationId xmlns:a16="http://schemas.microsoft.com/office/drawing/2014/main" id="{42BD1184-CD33-4AFA-A897-8A9E3961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702" y="107042"/>
              <a:ext cx="26989" cy="123251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60" name="Rectangle 4130">
              <a:extLst>
                <a:ext uri="{FF2B5EF4-FFF2-40B4-BE49-F238E27FC236}">
                  <a16:creationId xmlns:a16="http://schemas.microsoft.com/office/drawing/2014/main" id="{7386FF39-FB1E-43D1-A516-C5FD644AD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702" y="107042"/>
              <a:ext cx="26989" cy="123251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61" name="Rectangle 4131">
              <a:extLst>
                <a:ext uri="{FF2B5EF4-FFF2-40B4-BE49-F238E27FC236}">
                  <a16:creationId xmlns:a16="http://schemas.microsoft.com/office/drawing/2014/main" id="{B9BEAA98-938B-4733-BDAB-51A551273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688" y="197006"/>
              <a:ext cx="35986" cy="1142550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62" name="Rectangle 4132">
              <a:extLst>
                <a:ext uri="{FF2B5EF4-FFF2-40B4-BE49-F238E27FC236}">
                  <a16:creationId xmlns:a16="http://schemas.microsoft.com/office/drawing/2014/main" id="{DFE58F73-5DDB-4FAA-90C4-B0BB8B2E4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688" y="197006"/>
              <a:ext cx="35986" cy="11425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63" name="Rectangle 4133">
              <a:extLst>
                <a:ext uri="{FF2B5EF4-FFF2-40B4-BE49-F238E27FC236}">
                  <a16:creationId xmlns:a16="http://schemas.microsoft.com/office/drawing/2014/main" id="{F7F6BA62-AE7C-4640-BFB8-9864DDC7A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671" y="367939"/>
              <a:ext cx="26989" cy="971617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64" name="Rectangle 4134">
              <a:extLst>
                <a:ext uri="{FF2B5EF4-FFF2-40B4-BE49-F238E27FC236}">
                  <a16:creationId xmlns:a16="http://schemas.microsoft.com/office/drawing/2014/main" id="{0FA5656F-9761-4661-AC3F-F8C8ABAD9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671" y="367939"/>
              <a:ext cx="26989" cy="97161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65" name="Rectangle 4135">
              <a:extLst>
                <a:ext uri="{FF2B5EF4-FFF2-40B4-BE49-F238E27FC236}">
                  <a16:creationId xmlns:a16="http://schemas.microsoft.com/office/drawing/2014/main" id="{02BC6FF7-A2BB-4E42-8E54-F6A257386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656" y="547868"/>
              <a:ext cx="35986" cy="791688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66" name="Rectangle 4136">
              <a:extLst>
                <a:ext uri="{FF2B5EF4-FFF2-40B4-BE49-F238E27FC236}">
                  <a16:creationId xmlns:a16="http://schemas.microsoft.com/office/drawing/2014/main" id="{15AE8928-8868-4C85-8C73-C5C66FE52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656" y="547868"/>
              <a:ext cx="35986" cy="79168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67" name="Rectangle 4137">
              <a:extLst>
                <a:ext uri="{FF2B5EF4-FFF2-40B4-BE49-F238E27FC236}">
                  <a16:creationId xmlns:a16="http://schemas.microsoft.com/office/drawing/2014/main" id="{B5DA43BF-E04C-4E3D-913A-0C1F40D79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639" y="898730"/>
              <a:ext cx="26989" cy="440826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68" name="Rectangle 4138">
              <a:extLst>
                <a:ext uri="{FF2B5EF4-FFF2-40B4-BE49-F238E27FC236}">
                  <a16:creationId xmlns:a16="http://schemas.microsoft.com/office/drawing/2014/main" id="{1A9ADE50-AD52-4F5E-8160-15AF60C5B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639" y="898730"/>
              <a:ext cx="26989" cy="44082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69" name="Rectangle 4139">
              <a:extLst>
                <a:ext uri="{FF2B5EF4-FFF2-40B4-BE49-F238E27FC236}">
                  <a16:creationId xmlns:a16="http://schemas.microsoft.com/office/drawing/2014/main" id="{2D08BB38-9188-491A-ADB7-162E18B6F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625" y="1069663"/>
              <a:ext cx="35986" cy="26989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70" name="Rectangle 4140">
              <a:extLst>
                <a:ext uri="{FF2B5EF4-FFF2-40B4-BE49-F238E27FC236}">
                  <a16:creationId xmlns:a16="http://schemas.microsoft.com/office/drawing/2014/main" id="{CD7F6C57-B09C-4148-B0F4-8891B20A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625" y="1069663"/>
              <a:ext cx="35986" cy="269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71" name="Rectangle 4141">
              <a:extLst>
                <a:ext uri="{FF2B5EF4-FFF2-40B4-BE49-F238E27FC236}">
                  <a16:creationId xmlns:a16="http://schemas.microsoft.com/office/drawing/2014/main" id="{89ECA65C-79EB-4B26-8A75-000CBE303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1607" y="1069663"/>
              <a:ext cx="26989" cy="26989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72" name="Rectangle 4142">
              <a:extLst>
                <a:ext uri="{FF2B5EF4-FFF2-40B4-BE49-F238E27FC236}">
                  <a16:creationId xmlns:a16="http://schemas.microsoft.com/office/drawing/2014/main" id="{D60AA921-36E8-45CB-A86B-C67091BFF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1607" y="1069663"/>
              <a:ext cx="26989" cy="269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73" name="Rectangle 4143">
              <a:extLst>
                <a:ext uri="{FF2B5EF4-FFF2-40B4-BE49-F238E27FC236}">
                  <a16:creationId xmlns:a16="http://schemas.microsoft.com/office/drawing/2014/main" id="{C0540D34-B0F3-4B72-AAC4-26990B316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593" y="1339556"/>
              <a:ext cx="35986" cy="1500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74" name="Rectangle 4144">
              <a:extLst>
                <a:ext uri="{FF2B5EF4-FFF2-40B4-BE49-F238E27FC236}">
                  <a16:creationId xmlns:a16="http://schemas.microsoft.com/office/drawing/2014/main" id="{3981A842-14DF-4E02-9BA9-4FC760BD2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593" y="1339556"/>
              <a:ext cx="35986" cy="15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75" name="Rectangle 4145">
              <a:extLst>
                <a:ext uri="{FF2B5EF4-FFF2-40B4-BE49-F238E27FC236}">
                  <a16:creationId xmlns:a16="http://schemas.microsoft.com/office/drawing/2014/main" id="{A3E6E97D-6D8D-4CCE-AD53-02A7F9C7D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575" y="1339556"/>
              <a:ext cx="26989" cy="1500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76" name="Rectangle 4146">
              <a:extLst>
                <a:ext uri="{FF2B5EF4-FFF2-40B4-BE49-F238E27FC236}">
                  <a16:creationId xmlns:a16="http://schemas.microsoft.com/office/drawing/2014/main" id="{6B85E05D-A17E-417B-96BD-00A21006D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575" y="1339556"/>
              <a:ext cx="26989" cy="15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77" name="Rectangle 4147">
              <a:extLst>
                <a:ext uri="{FF2B5EF4-FFF2-40B4-BE49-F238E27FC236}">
                  <a16:creationId xmlns:a16="http://schemas.microsoft.com/office/drawing/2014/main" id="{B2FF12F8-DCD8-466C-8869-C514CF82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561" y="1339556"/>
              <a:ext cx="35986" cy="1500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78" name="Rectangle 4148">
              <a:extLst>
                <a:ext uri="{FF2B5EF4-FFF2-40B4-BE49-F238E27FC236}">
                  <a16:creationId xmlns:a16="http://schemas.microsoft.com/office/drawing/2014/main" id="{19B13FA3-1A9B-4FB8-882C-225CB81D5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561" y="1339556"/>
              <a:ext cx="35986" cy="15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79" name="Rectangle 4149">
              <a:extLst>
                <a:ext uri="{FF2B5EF4-FFF2-40B4-BE49-F238E27FC236}">
                  <a16:creationId xmlns:a16="http://schemas.microsoft.com/office/drawing/2014/main" id="{F6C5245B-E942-40A3-9CFB-60BB9147C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3543" y="1249592"/>
              <a:ext cx="26989" cy="8996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80" name="Rectangle 4150">
              <a:extLst>
                <a:ext uri="{FF2B5EF4-FFF2-40B4-BE49-F238E27FC236}">
                  <a16:creationId xmlns:a16="http://schemas.microsoft.com/office/drawing/2014/main" id="{D93518FA-3AE1-484D-BB95-ECA0CBDA7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3543" y="1249592"/>
              <a:ext cx="26989" cy="8996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181" name="Rectangle 2">
              <a:extLst>
                <a:ext uri="{FF2B5EF4-FFF2-40B4-BE49-F238E27FC236}">
                  <a16:creationId xmlns:a16="http://schemas.microsoft.com/office/drawing/2014/main" id="{F163CE9D-821F-4FD6-AEC3-620BF0EEF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600" y="1391985"/>
              <a:ext cx="105939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Diameter</a:t>
              </a:r>
            </a:p>
          </p:txBody>
        </p:sp>
      </p:grpSp>
      <p:grpSp>
        <p:nvGrpSpPr>
          <p:cNvPr id="23555" name="Group 2746">
            <a:extLst>
              <a:ext uri="{FF2B5EF4-FFF2-40B4-BE49-F238E27FC236}">
                <a16:creationId xmlns:a16="http://schemas.microsoft.com/office/drawing/2014/main" id="{6BCB698D-C4C2-48A5-8D2D-52BDCCE1905A}"/>
              </a:ext>
            </a:extLst>
          </p:cNvPr>
          <p:cNvGrpSpPr>
            <a:grpSpLocks/>
          </p:cNvGrpSpPr>
          <p:nvPr/>
        </p:nvGrpSpPr>
        <p:grpSpPr bwMode="auto">
          <a:xfrm rot="2244443">
            <a:off x="4483100" y="2189163"/>
            <a:ext cx="1520825" cy="1727200"/>
            <a:chOff x="3149210" y="1852355"/>
            <a:chExt cx="1520401" cy="1727797"/>
          </a:xfrm>
        </p:grpSpPr>
        <p:sp>
          <p:nvSpPr>
            <p:cNvPr id="24009" name="Rectangle 4152">
              <a:extLst>
                <a:ext uri="{FF2B5EF4-FFF2-40B4-BE49-F238E27FC236}">
                  <a16:creationId xmlns:a16="http://schemas.microsoft.com/office/drawing/2014/main" id="{A669391F-8EEA-4BDC-A65F-118897A76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210" y="1852355"/>
              <a:ext cx="1520401" cy="131348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10" name="Line 4154">
              <a:extLst>
                <a:ext uri="{FF2B5EF4-FFF2-40B4-BE49-F238E27FC236}">
                  <a16:creationId xmlns:a16="http://schemas.microsoft.com/office/drawing/2014/main" id="{5C965696-FB2A-4294-B93A-CB6C5A90BD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9210" y="3165837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1" name="Line 4157">
              <a:extLst>
                <a:ext uri="{FF2B5EF4-FFF2-40B4-BE49-F238E27FC236}">
                  <a16:creationId xmlns:a16="http://schemas.microsoft.com/office/drawing/2014/main" id="{8FAE0E19-6F7E-4BBE-B85C-B6A3969CCB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9210" y="3165837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2" name="Line 4160">
              <a:extLst>
                <a:ext uri="{FF2B5EF4-FFF2-40B4-BE49-F238E27FC236}">
                  <a16:creationId xmlns:a16="http://schemas.microsoft.com/office/drawing/2014/main" id="{AE1A4EB5-9FAE-4A76-A1B3-E0B94F61B4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9210" y="3165837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3" name="Rectangle 4163">
              <a:extLst>
                <a:ext uri="{FF2B5EF4-FFF2-40B4-BE49-F238E27FC236}">
                  <a16:creationId xmlns:a16="http://schemas.microsoft.com/office/drawing/2014/main" id="{05F8C4C8-CC8F-46D5-8F93-6D58878E7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2079" y="2985908"/>
              <a:ext cx="35986" cy="179929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14" name="Rectangle 4164">
              <a:extLst>
                <a:ext uri="{FF2B5EF4-FFF2-40B4-BE49-F238E27FC236}">
                  <a16:creationId xmlns:a16="http://schemas.microsoft.com/office/drawing/2014/main" id="{47A8FA66-9160-473E-9DD9-EEC3FFDAA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2079" y="2985908"/>
              <a:ext cx="35986" cy="17992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15" name="Rectangle 4165">
              <a:extLst>
                <a:ext uri="{FF2B5EF4-FFF2-40B4-BE49-F238E27FC236}">
                  <a16:creationId xmlns:a16="http://schemas.microsoft.com/office/drawing/2014/main" id="{D32517A9-8C31-475D-AF17-6C4C93ED3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061" y="3165837"/>
              <a:ext cx="35986" cy="1500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16" name="Rectangle 4166">
              <a:extLst>
                <a:ext uri="{FF2B5EF4-FFF2-40B4-BE49-F238E27FC236}">
                  <a16:creationId xmlns:a16="http://schemas.microsoft.com/office/drawing/2014/main" id="{7C0AF4A3-17A9-4D15-A9A4-8B0302B61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061" y="3165837"/>
              <a:ext cx="35986" cy="15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17" name="Rectangle 4167">
              <a:extLst>
                <a:ext uri="{FF2B5EF4-FFF2-40B4-BE49-F238E27FC236}">
                  <a16:creationId xmlns:a16="http://schemas.microsoft.com/office/drawing/2014/main" id="{BB2C0C4D-0E63-4A8A-A83F-52A598898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044" y="2985908"/>
              <a:ext cx="44982" cy="179929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18" name="Rectangle 4168">
              <a:extLst>
                <a:ext uri="{FF2B5EF4-FFF2-40B4-BE49-F238E27FC236}">
                  <a16:creationId xmlns:a16="http://schemas.microsoft.com/office/drawing/2014/main" id="{7CA91FE9-C8AB-49AC-8A39-567F192E3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044" y="2985908"/>
              <a:ext cx="44982" cy="17992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19" name="Rectangle 4169">
              <a:extLst>
                <a:ext uri="{FF2B5EF4-FFF2-40B4-BE49-F238E27FC236}">
                  <a16:creationId xmlns:a16="http://schemas.microsoft.com/office/drawing/2014/main" id="{91542F1B-629B-4010-85B0-341597827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022" y="2895944"/>
              <a:ext cx="35986" cy="269894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20" name="Rectangle 4170">
              <a:extLst>
                <a:ext uri="{FF2B5EF4-FFF2-40B4-BE49-F238E27FC236}">
                  <a16:creationId xmlns:a16="http://schemas.microsoft.com/office/drawing/2014/main" id="{80180511-8D41-4F0C-8D3F-9A62B3A0E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022" y="2895944"/>
              <a:ext cx="35986" cy="269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21" name="Rectangle 4171">
              <a:extLst>
                <a:ext uri="{FF2B5EF4-FFF2-40B4-BE49-F238E27FC236}">
                  <a16:creationId xmlns:a16="http://schemas.microsoft.com/office/drawing/2014/main" id="{A74F9458-F7F7-4C73-87D6-28E245D38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005" y="2814976"/>
              <a:ext cx="35986" cy="35086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22" name="Rectangle 4172">
              <a:extLst>
                <a:ext uri="{FF2B5EF4-FFF2-40B4-BE49-F238E27FC236}">
                  <a16:creationId xmlns:a16="http://schemas.microsoft.com/office/drawing/2014/main" id="{1734B286-E730-4013-931B-C1E20ED39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005" y="2814976"/>
              <a:ext cx="35986" cy="35086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23" name="Rectangle 4173">
              <a:extLst>
                <a:ext uri="{FF2B5EF4-FFF2-40B4-BE49-F238E27FC236}">
                  <a16:creationId xmlns:a16="http://schemas.microsoft.com/office/drawing/2014/main" id="{506FA456-4CBE-4FA2-B9FF-C294C98BC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987" y="2725011"/>
              <a:ext cx="35986" cy="440826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24" name="Rectangle 4174">
              <a:extLst>
                <a:ext uri="{FF2B5EF4-FFF2-40B4-BE49-F238E27FC236}">
                  <a16:creationId xmlns:a16="http://schemas.microsoft.com/office/drawing/2014/main" id="{B14D50BC-DB47-4BBB-BD7E-5F3E51C07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987" y="2725011"/>
              <a:ext cx="35986" cy="44082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25" name="Rectangle 4175">
              <a:extLst>
                <a:ext uri="{FF2B5EF4-FFF2-40B4-BE49-F238E27FC236}">
                  <a16:creationId xmlns:a16="http://schemas.microsoft.com/office/drawing/2014/main" id="{7EA36188-DAA7-40F6-B009-7D6E251D1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969" y="2113252"/>
              <a:ext cx="35986" cy="1052586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26" name="Rectangle 4176">
              <a:extLst>
                <a:ext uri="{FF2B5EF4-FFF2-40B4-BE49-F238E27FC236}">
                  <a16:creationId xmlns:a16="http://schemas.microsoft.com/office/drawing/2014/main" id="{34B535E6-2CFF-47AA-8027-85ED5F602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969" y="2113252"/>
              <a:ext cx="35986" cy="105258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27" name="Rectangle 4177">
              <a:extLst>
                <a:ext uri="{FF2B5EF4-FFF2-40B4-BE49-F238E27FC236}">
                  <a16:creationId xmlns:a16="http://schemas.microsoft.com/office/drawing/2014/main" id="{1CF92C6C-CDE3-40CA-AA68-68E9E3874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952" y="2725011"/>
              <a:ext cx="35986" cy="440826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28" name="Rectangle 4178">
              <a:extLst>
                <a:ext uri="{FF2B5EF4-FFF2-40B4-BE49-F238E27FC236}">
                  <a16:creationId xmlns:a16="http://schemas.microsoft.com/office/drawing/2014/main" id="{122769B2-AA2D-47FB-ABB7-DDE0DACDD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952" y="2725011"/>
              <a:ext cx="35986" cy="44082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29" name="Rectangle 4179">
              <a:extLst>
                <a:ext uri="{FF2B5EF4-FFF2-40B4-BE49-F238E27FC236}">
                  <a16:creationId xmlns:a16="http://schemas.microsoft.com/office/drawing/2014/main" id="{2EE7BD94-B998-497B-B6E0-E66E3AFA5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934" y="2194220"/>
              <a:ext cx="35986" cy="971617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30" name="Rectangle 4180">
              <a:extLst>
                <a:ext uri="{FF2B5EF4-FFF2-40B4-BE49-F238E27FC236}">
                  <a16:creationId xmlns:a16="http://schemas.microsoft.com/office/drawing/2014/main" id="{653E0E1B-A846-4BD5-9037-5C86D1F2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934" y="2194220"/>
              <a:ext cx="35986" cy="97161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31" name="Rectangle 4181">
              <a:extLst>
                <a:ext uri="{FF2B5EF4-FFF2-40B4-BE49-F238E27FC236}">
                  <a16:creationId xmlns:a16="http://schemas.microsoft.com/office/drawing/2014/main" id="{640BC915-BF9A-452A-B9DA-A2B534FEF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916" y="1933323"/>
              <a:ext cx="35986" cy="1232515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32" name="Rectangle 4182">
              <a:extLst>
                <a:ext uri="{FF2B5EF4-FFF2-40B4-BE49-F238E27FC236}">
                  <a16:creationId xmlns:a16="http://schemas.microsoft.com/office/drawing/2014/main" id="{FD13EE1A-E78D-439B-A7B3-425C06B51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916" y="1933323"/>
              <a:ext cx="35986" cy="123251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33" name="Rectangle 4183">
              <a:extLst>
                <a:ext uri="{FF2B5EF4-FFF2-40B4-BE49-F238E27FC236}">
                  <a16:creationId xmlns:a16="http://schemas.microsoft.com/office/drawing/2014/main" id="{9A86925F-831F-42E6-B4FB-A8DC2F593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898" y="2023287"/>
              <a:ext cx="35986" cy="1142550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34" name="Rectangle 4184">
              <a:extLst>
                <a:ext uri="{FF2B5EF4-FFF2-40B4-BE49-F238E27FC236}">
                  <a16:creationId xmlns:a16="http://schemas.microsoft.com/office/drawing/2014/main" id="{ED0631BA-3AF7-4419-B49A-FE99310B3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898" y="2023287"/>
              <a:ext cx="35986" cy="11425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35" name="Rectangle 4185">
              <a:extLst>
                <a:ext uri="{FF2B5EF4-FFF2-40B4-BE49-F238E27FC236}">
                  <a16:creationId xmlns:a16="http://schemas.microsoft.com/office/drawing/2014/main" id="{7CF5FEB5-953D-407D-9F30-65C4733C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881" y="2194220"/>
              <a:ext cx="35986" cy="971617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36" name="Rectangle 4186">
              <a:extLst>
                <a:ext uri="{FF2B5EF4-FFF2-40B4-BE49-F238E27FC236}">
                  <a16:creationId xmlns:a16="http://schemas.microsoft.com/office/drawing/2014/main" id="{401E2C40-B44A-42BD-9B4B-91890D622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881" y="2194220"/>
              <a:ext cx="35986" cy="97161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37" name="Rectangle 4187">
              <a:extLst>
                <a:ext uri="{FF2B5EF4-FFF2-40B4-BE49-F238E27FC236}">
                  <a16:creationId xmlns:a16="http://schemas.microsoft.com/office/drawing/2014/main" id="{4DE390AA-3B97-4691-B7E0-4ADFDF4A6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863" y="2725011"/>
              <a:ext cx="35986" cy="440826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38" name="Rectangle 4188">
              <a:extLst>
                <a:ext uri="{FF2B5EF4-FFF2-40B4-BE49-F238E27FC236}">
                  <a16:creationId xmlns:a16="http://schemas.microsoft.com/office/drawing/2014/main" id="{C58A3D1C-86C7-4E20-99DC-00C84F878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863" y="2725011"/>
              <a:ext cx="35986" cy="44082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39" name="Rectangle 4189">
              <a:extLst>
                <a:ext uri="{FF2B5EF4-FFF2-40B4-BE49-F238E27FC236}">
                  <a16:creationId xmlns:a16="http://schemas.microsoft.com/office/drawing/2014/main" id="{EF88D6B7-3F3F-4618-9155-90CD3F26E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845" y="2725011"/>
              <a:ext cx="35986" cy="440826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40" name="Rectangle 4190">
              <a:extLst>
                <a:ext uri="{FF2B5EF4-FFF2-40B4-BE49-F238E27FC236}">
                  <a16:creationId xmlns:a16="http://schemas.microsoft.com/office/drawing/2014/main" id="{696B38B0-E5D3-4D9F-BBFA-7D2829FF4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845" y="2725011"/>
              <a:ext cx="35986" cy="44082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41" name="Rectangle 4191">
              <a:extLst>
                <a:ext uri="{FF2B5EF4-FFF2-40B4-BE49-F238E27FC236}">
                  <a16:creationId xmlns:a16="http://schemas.microsoft.com/office/drawing/2014/main" id="{D1873C06-4DBE-46D8-AA72-CA73C2011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828" y="2985908"/>
              <a:ext cx="35986" cy="179929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42" name="Rectangle 4192">
              <a:extLst>
                <a:ext uri="{FF2B5EF4-FFF2-40B4-BE49-F238E27FC236}">
                  <a16:creationId xmlns:a16="http://schemas.microsoft.com/office/drawing/2014/main" id="{4DA21960-797F-4181-9494-0BE18132D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828" y="2985908"/>
              <a:ext cx="35986" cy="17992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43" name="Rectangle 4193">
              <a:extLst>
                <a:ext uri="{FF2B5EF4-FFF2-40B4-BE49-F238E27FC236}">
                  <a16:creationId xmlns:a16="http://schemas.microsoft.com/office/drawing/2014/main" id="{F4AA82EA-0D9E-4A1E-9F78-37ED076EF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810" y="2985908"/>
              <a:ext cx="35986" cy="179929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44" name="Rectangle 4194">
              <a:extLst>
                <a:ext uri="{FF2B5EF4-FFF2-40B4-BE49-F238E27FC236}">
                  <a16:creationId xmlns:a16="http://schemas.microsoft.com/office/drawing/2014/main" id="{D710E3CE-CB8D-4A6C-8E62-2E27370C6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810" y="2985908"/>
              <a:ext cx="35986" cy="17992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45" name="Rectangle 4195">
              <a:extLst>
                <a:ext uri="{FF2B5EF4-FFF2-40B4-BE49-F238E27FC236}">
                  <a16:creationId xmlns:a16="http://schemas.microsoft.com/office/drawing/2014/main" id="{AAB3C5B4-C8A6-4485-93E9-C7868C8D4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792" y="3075873"/>
              <a:ext cx="35986" cy="89965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46" name="Rectangle 4196">
              <a:extLst>
                <a:ext uri="{FF2B5EF4-FFF2-40B4-BE49-F238E27FC236}">
                  <a16:creationId xmlns:a16="http://schemas.microsoft.com/office/drawing/2014/main" id="{53A3A248-3C17-4F8C-9893-775143377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792" y="3075873"/>
              <a:ext cx="35986" cy="8996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47" name="Rectangle 4197">
              <a:extLst>
                <a:ext uri="{FF2B5EF4-FFF2-40B4-BE49-F238E27FC236}">
                  <a16:creationId xmlns:a16="http://schemas.microsoft.com/office/drawing/2014/main" id="{ADC99720-1D80-4E11-9EB2-C77A7078C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5774" y="3075873"/>
              <a:ext cx="35986" cy="89965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48" name="Rectangle 4198">
              <a:extLst>
                <a:ext uri="{FF2B5EF4-FFF2-40B4-BE49-F238E27FC236}">
                  <a16:creationId xmlns:a16="http://schemas.microsoft.com/office/drawing/2014/main" id="{B7BD60B6-3EE7-4026-AB17-C25A47B65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5774" y="3075873"/>
              <a:ext cx="35986" cy="8996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49" name="Rectangle 4199">
              <a:extLst>
                <a:ext uri="{FF2B5EF4-FFF2-40B4-BE49-F238E27FC236}">
                  <a16:creationId xmlns:a16="http://schemas.microsoft.com/office/drawing/2014/main" id="{A164C70D-2163-4EF8-BDF4-3BE370899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757" y="3075873"/>
              <a:ext cx="35986" cy="89965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50" name="Rectangle 4200">
              <a:extLst>
                <a:ext uri="{FF2B5EF4-FFF2-40B4-BE49-F238E27FC236}">
                  <a16:creationId xmlns:a16="http://schemas.microsoft.com/office/drawing/2014/main" id="{5B6017C4-C7F5-4AA8-926A-08D5A009F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757" y="3075873"/>
              <a:ext cx="35986" cy="8996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51" name="Rectangle 4201">
              <a:extLst>
                <a:ext uri="{FF2B5EF4-FFF2-40B4-BE49-F238E27FC236}">
                  <a16:creationId xmlns:a16="http://schemas.microsoft.com/office/drawing/2014/main" id="{AD5F99D7-DF6D-47E1-A4E4-05B781A40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5739" y="3075873"/>
              <a:ext cx="35986" cy="89965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52" name="Rectangle 4202">
              <a:extLst>
                <a:ext uri="{FF2B5EF4-FFF2-40B4-BE49-F238E27FC236}">
                  <a16:creationId xmlns:a16="http://schemas.microsoft.com/office/drawing/2014/main" id="{5454DD4D-A7A9-4C15-8976-A2FFC4864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5739" y="3075873"/>
              <a:ext cx="35986" cy="8996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53" name="Line 4203">
              <a:extLst>
                <a:ext uri="{FF2B5EF4-FFF2-40B4-BE49-F238E27FC236}">
                  <a16:creationId xmlns:a16="http://schemas.microsoft.com/office/drawing/2014/main" id="{7A5B0CF9-F82F-4222-AFEA-A5B43EAF8E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9210" y="3165837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4" name="Rectangle 4204">
              <a:extLst>
                <a:ext uri="{FF2B5EF4-FFF2-40B4-BE49-F238E27FC236}">
                  <a16:creationId xmlns:a16="http://schemas.microsoft.com/office/drawing/2014/main" id="{33F36A86-2C2B-4FD0-BACA-1C8819548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182" y="3075873"/>
              <a:ext cx="53979" cy="8996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55" name="Rectangle 4205">
              <a:extLst>
                <a:ext uri="{FF2B5EF4-FFF2-40B4-BE49-F238E27FC236}">
                  <a16:creationId xmlns:a16="http://schemas.microsoft.com/office/drawing/2014/main" id="{C0BDA51E-82F3-4A89-A151-472DB9502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182" y="3075873"/>
              <a:ext cx="53979" cy="8996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56" name="Rectangle 4206">
              <a:extLst>
                <a:ext uri="{FF2B5EF4-FFF2-40B4-BE49-F238E27FC236}">
                  <a16:creationId xmlns:a16="http://schemas.microsoft.com/office/drawing/2014/main" id="{1DA4A1E9-DEEA-47C6-8567-64E5D5AB9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157" y="3075873"/>
              <a:ext cx="53979" cy="8996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57" name="Rectangle 4207">
              <a:extLst>
                <a:ext uri="{FF2B5EF4-FFF2-40B4-BE49-F238E27FC236}">
                  <a16:creationId xmlns:a16="http://schemas.microsoft.com/office/drawing/2014/main" id="{5E4F91A8-72E9-407A-8411-3A4378648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157" y="3075873"/>
              <a:ext cx="53979" cy="8996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58" name="Rectangle 4208">
              <a:extLst>
                <a:ext uri="{FF2B5EF4-FFF2-40B4-BE49-F238E27FC236}">
                  <a16:creationId xmlns:a16="http://schemas.microsoft.com/office/drawing/2014/main" id="{268588CB-820D-4992-B324-47F79F11A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132" y="3165837"/>
              <a:ext cx="53979" cy="1500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59" name="Rectangle 4209">
              <a:extLst>
                <a:ext uri="{FF2B5EF4-FFF2-40B4-BE49-F238E27FC236}">
                  <a16:creationId xmlns:a16="http://schemas.microsoft.com/office/drawing/2014/main" id="{92BBBF15-CC98-407B-A1A8-BB8A8BF64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132" y="3165837"/>
              <a:ext cx="53979" cy="15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60" name="Rectangle 4210">
              <a:extLst>
                <a:ext uri="{FF2B5EF4-FFF2-40B4-BE49-F238E27FC236}">
                  <a16:creationId xmlns:a16="http://schemas.microsoft.com/office/drawing/2014/main" id="{48C355A4-9CDB-4C3D-BE24-C9A668312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104" y="2985908"/>
              <a:ext cx="44982" cy="179929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61" name="Rectangle 4211">
              <a:extLst>
                <a:ext uri="{FF2B5EF4-FFF2-40B4-BE49-F238E27FC236}">
                  <a16:creationId xmlns:a16="http://schemas.microsoft.com/office/drawing/2014/main" id="{2F5DA64E-91EF-4133-9D7E-ED72314F0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104" y="2985908"/>
              <a:ext cx="44982" cy="17992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62" name="Rectangle 4212">
              <a:extLst>
                <a:ext uri="{FF2B5EF4-FFF2-40B4-BE49-F238E27FC236}">
                  <a16:creationId xmlns:a16="http://schemas.microsoft.com/office/drawing/2014/main" id="{BB213A3C-D133-4B97-BBD4-2B090FACA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2079" y="2985908"/>
              <a:ext cx="44982" cy="179929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63" name="Rectangle 4213">
              <a:extLst>
                <a:ext uri="{FF2B5EF4-FFF2-40B4-BE49-F238E27FC236}">
                  <a16:creationId xmlns:a16="http://schemas.microsoft.com/office/drawing/2014/main" id="{3309E4B8-5E32-4DC7-A28E-BA32B2207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2079" y="2985908"/>
              <a:ext cx="44982" cy="17992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64" name="Rectangle 4214">
              <a:extLst>
                <a:ext uri="{FF2B5EF4-FFF2-40B4-BE49-F238E27FC236}">
                  <a16:creationId xmlns:a16="http://schemas.microsoft.com/office/drawing/2014/main" id="{7A691DC0-DDB3-4899-ACB3-B55773E3A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054" y="2464114"/>
              <a:ext cx="44982" cy="70172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65" name="Rectangle 4215">
              <a:extLst>
                <a:ext uri="{FF2B5EF4-FFF2-40B4-BE49-F238E27FC236}">
                  <a16:creationId xmlns:a16="http://schemas.microsoft.com/office/drawing/2014/main" id="{0061F750-64F1-47ED-8D76-FED8B94DD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054" y="2464114"/>
              <a:ext cx="44982" cy="70172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66" name="Rectangle 4216">
              <a:extLst>
                <a:ext uri="{FF2B5EF4-FFF2-40B4-BE49-F238E27FC236}">
                  <a16:creationId xmlns:a16="http://schemas.microsoft.com/office/drawing/2014/main" id="{24D3EBEE-6199-431B-9AF4-03F8D2C35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030" y="2814976"/>
              <a:ext cx="44982" cy="350862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67" name="Rectangle 4217">
              <a:extLst>
                <a:ext uri="{FF2B5EF4-FFF2-40B4-BE49-F238E27FC236}">
                  <a16:creationId xmlns:a16="http://schemas.microsoft.com/office/drawing/2014/main" id="{E0BCA66F-687C-412F-A4F9-BA45A9954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030" y="2814976"/>
              <a:ext cx="44982" cy="35086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68" name="Rectangle 4218">
              <a:extLst>
                <a:ext uri="{FF2B5EF4-FFF2-40B4-BE49-F238E27FC236}">
                  <a16:creationId xmlns:a16="http://schemas.microsoft.com/office/drawing/2014/main" id="{448484FF-50B7-41BD-BEBF-70CED8C48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005" y="2545082"/>
              <a:ext cx="53979" cy="620756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69" name="Rectangle 4219">
              <a:extLst>
                <a:ext uri="{FF2B5EF4-FFF2-40B4-BE49-F238E27FC236}">
                  <a16:creationId xmlns:a16="http://schemas.microsoft.com/office/drawing/2014/main" id="{BE52A833-6D62-4D0A-9AFF-44E40A0B5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005" y="2545082"/>
              <a:ext cx="53979" cy="62075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70" name="Rectangle 4220">
              <a:extLst>
                <a:ext uri="{FF2B5EF4-FFF2-40B4-BE49-F238E27FC236}">
                  <a16:creationId xmlns:a16="http://schemas.microsoft.com/office/drawing/2014/main" id="{4CA48791-B57B-4FD6-8245-9D0F03121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980" y="2545082"/>
              <a:ext cx="53979" cy="620756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71" name="Rectangle 4221">
              <a:extLst>
                <a:ext uri="{FF2B5EF4-FFF2-40B4-BE49-F238E27FC236}">
                  <a16:creationId xmlns:a16="http://schemas.microsoft.com/office/drawing/2014/main" id="{30A1AC9C-D230-45D8-9E31-4F751ECD8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980" y="2545082"/>
              <a:ext cx="53979" cy="62075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72" name="Rectangle 4222">
              <a:extLst>
                <a:ext uri="{FF2B5EF4-FFF2-40B4-BE49-F238E27FC236}">
                  <a16:creationId xmlns:a16="http://schemas.microsoft.com/office/drawing/2014/main" id="{FFB695CB-F005-4BB9-852D-2DA6FDA97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955" y="2464114"/>
              <a:ext cx="53979" cy="70172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73" name="Rectangle 4223">
              <a:extLst>
                <a:ext uri="{FF2B5EF4-FFF2-40B4-BE49-F238E27FC236}">
                  <a16:creationId xmlns:a16="http://schemas.microsoft.com/office/drawing/2014/main" id="{9A440AA0-9A50-43AF-BD98-CA8D1FE61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955" y="2464114"/>
              <a:ext cx="53979" cy="70172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74" name="Rectangle 4224">
              <a:extLst>
                <a:ext uri="{FF2B5EF4-FFF2-40B4-BE49-F238E27FC236}">
                  <a16:creationId xmlns:a16="http://schemas.microsoft.com/office/drawing/2014/main" id="{CA027C20-51BC-4D61-B669-0B58902A7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930" y="2194220"/>
              <a:ext cx="53979" cy="971617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75" name="Rectangle 4225">
              <a:extLst>
                <a:ext uri="{FF2B5EF4-FFF2-40B4-BE49-F238E27FC236}">
                  <a16:creationId xmlns:a16="http://schemas.microsoft.com/office/drawing/2014/main" id="{21BB5383-008C-4F88-AC3E-C278E14B7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930" y="2194220"/>
              <a:ext cx="53979" cy="97161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76" name="Rectangle 4227">
              <a:extLst>
                <a:ext uri="{FF2B5EF4-FFF2-40B4-BE49-F238E27FC236}">
                  <a16:creationId xmlns:a16="http://schemas.microsoft.com/office/drawing/2014/main" id="{2EEFDF61-11E2-4497-8346-2C83DB5B9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906" y="2374149"/>
              <a:ext cx="53979" cy="791688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77" name="Rectangle 4228">
              <a:extLst>
                <a:ext uri="{FF2B5EF4-FFF2-40B4-BE49-F238E27FC236}">
                  <a16:creationId xmlns:a16="http://schemas.microsoft.com/office/drawing/2014/main" id="{B98D3356-79A0-4D9D-82AE-2309256E8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906" y="2374149"/>
              <a:ext cx="53979" cy="79168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78" name="Rectangle 4229">
              <a:extLst>
                <a:ext uri="{FF2B5EF4-FFF2-40B4-BE49-F238E27FC236}">
                  <a16:creationId xmlns:a16="http://schemas.microsoft.com/office/drawing/2014/main" id="{8D5F6DE1-3554-4066-B664-A3330A978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881" y="2725011"/>
              <a:ext cx="53979" cy="440826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79" name="Rectangle 4230">
              <a:extLst>
                <a:ext uri="{FF2B5EF4-FFF2-40B4-BE49-F238E27FC236}">
                  <a16:creationId xmlns:a16="http://schemas.microsoft.com/office/drawing/2014/main" id="{177C940F-0FA3-4B82-AE01-9F12D481B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881" y="2725011"/>
              <a:ext cx="53979" cy="44082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80" name="Rectangle 4231">
              <a:extLst>
                <a:ext uri="{FF2B5EF4-FFF2-40B4-BE49-F238E27FC236}">
                  <a16:creationId xmlns:a16="http://schemas.microsoft.com/office/drawing/2014/main" id="{E970C4CA-7B7C-49F0-B3C2-24F2844AC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856" y="2464114"/>
              <a:ext cx="53979" cy="70172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81" name="Rectangle 4232">
              <a:extLst>
                <a:ext uri="{FF2B5EF4-FFF2-40B4-BE49-F238E27FC236}">
                  <a16:creationId xmlns:a16="http://schemas.microsoft.com/office/drawing/2014/main" id="{7C931E60-F391-4518-91FF-630231CF0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856" y="2464114"/>
              <a:ext cx="53979" cy="70172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82" name="Rectangle 4233">
              <a:extLst>
                <a:ext uri="{FF2B5EF4-FFF2-40B4-BE49-F238E27FC236}">
                  <a16:creationId xmlns:a16="http://schemas.microsoft.com/office/drawing/2014/main" id="{5060E387-C3A4-43CD-9E3D-BFC82387C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831" y="2464114"/>
              <a:ext cx="53979" cy="70172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83" name="Rectangle 4234">
              <a:extLst>
                <a:ext uri="{FF2B5EF4-FFF2-40B4-BE49-F238E27FC236}">
                  <a16:creationId xmlns:a16="http://schemas.microsoft.com/office/drawing/2014/main" id="{8C166FF6-BDBC-4E79-9D82-9BEDBBB1B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831" y="2464114"/>
              <a:ext cx="53979" cy="70172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84" name="Rectangle 4235">
              <a:extLst>
                <a:ext uri="{FF2B5EF4-FFF2-40B4-BE49-F238E27FC236}">
                  <a16:creationId xmlns:a16="http://schemas.microsoft.com/office/drawing/2014/main" id="{A9A4AC29-1E68-4D71-B09D-F290CE4E7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4806" y="2635046"/>
              <a:ext cx="53979" cy="530791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85" name="Rectangle 4236">
              <a:extLst>
                <a:ext uri="{FF2B5EF4-FFF2-40B4-BE49-F238E27FC236}">
                  <a16:creationId xmlns:a16="http://schemas.microsoft.com/office/drawing/2014/main" id="{89DFA83F-BB43-4A91-8038-869AADA75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4806" y="2635046"/>
              <a:ext cx="53979" cy="53079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86" name="Rectangle 4237">
              <a:extLst>
                <a:ext uri="{FF2B5EF4-FFF2-40B4-BE49-F238E27FC236}">
                  <a16:creationId xmlns:a16="http://schemas.microsoft.com/office/drawing/2014/main" id="{F38EC653-7414-4B01-9C0F-F337EF5CD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778" y="2814976"/>
              <a:ext cx="44982" cy="350862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87" name="Rectangle 4238">
              <a:extLst>
                <a:ext uri="{FF2B5EF4-FFF2-40B4-BE49-F238E27FC236}">
                  <a16:creationId xmlns:a16="http://schemas.microsoft.com/office/drawing/2014/main" id="{88C1E00B-ED00-4977-B6B2-EED9B1F5B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778" y="2814976"/>
              <a:ext cx="44982" cy="35086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88" name="Rectangle 4239">
              <a:extLst>
                <a:ext uri="{FF2B5EF4-FFF2-40B4-BE49-F238E27FC236}">
                  <a16:creationId xmlns:a16="http://schemas.microsoft.com/office/drawing/2014/main" id="{8ADE8052-C411-4C21-A493-77D7567D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753" y="2985908"/>
              <a:ext cx="44982" cy="179929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89" name="Rectangle 4240">
              <a:extLst>
                <a:ext uri="{FF2B5EF4-FFF2-40B4-BE49-F238E27FC236}">
                  <a16:creationId xmlns:a16="http://schemas.microsoft.com/office/drawing/2014/main" id="{C8B739D8-9198-4CFB-AFE9-45C1C6801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753" y="2985908"/>
              <a:ext cx="44982" cy="17992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90" name="Rectangle 4241">
              <a:extLst>
                <a:ext uri="{FF2B5EF4-FFF2-40B4-BE49-F238E27FC236}">
                  <a16:creationId xmlns:a16="http://schemas.microsoft.com/office/drawing/2014/main" id="{4EEFD109-20C2-411D-BF2B-784F639DA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728" y="2985908"/>
              <a:ext cx="44982" cy="179929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91" name="Rectangle 4242">
              <a:extLst>
                <a:ext uri="{FF2B5EF4-FFF2-40B4-BE49-F238E27FC236}">
                  <a16:creationId xmlns:a16="http://schemas.microsoft.com/office/drawing/2014/main" id="{DDB9E064-6003-4BD8-A341-1A2985396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728" y="2985908"/>
              <a:ext cx="44982" cy="17992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92" name="Rectangle 4243">
              <a:extLst>
                <a:ext uri="{FF2B5EF4-FFF2-40B4-BE49-F238E27FC236}">
                  <a16:creationId xmlns:a16="http://schemas.microsoft.com/office/drawing/2014/main" id="{C56561FC-7361-4B3D-B09B-0403BA471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704" y="2725011"/>
              <a:ext cx="44982" cy="440826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93" name="Rectangle 4244">
              <a:extLst>
                <a:ext uri="{FF2B5EF4-FFF2-40B4-BE49-F238E27FC236}">
                  <a16:creationId xmlns:a16="http://schemas.microsoft.com/office/drawing/2014/main" id="{B4733D7D-A0F4-4FA7-9868-835517564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704" y="2725011"/>
              <a:ext cx="44982" cy="44082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94" name="Rectangle 3">
              <a:extLst>
                <a:ext uri="{FF2B5EF4-FFF2-40B4-BE49-F238E27FC236}">
                  <a16:creationId xmlns:a16="http://schemas.microsoft.com/office/drawing/2014/main" id="{FFBAEE74-50F0-4821-9EFF-6A07C7F84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445" y="3210820"/>
              <a:ext cx="109036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Thickness</a:t>
              </a:r>
            </a:p>
          </p:txBody>
        </p:sp>
      </p:grpSp>
      <p:grpSp>
        <p:nvGrpSpPr>
          <p:cNvPr id="23556" name="Group 2747">
            <a:extLst>
              <a:ext uri="{FF2B5EF4-FFF2-40B4-BE49-F238E27FC236}">
                <a16:creationId xmlns:a16="http://schemas.microsoft.com/office/drawing/2014/main" id="{BE99B970-186C-41F7-B11A-92FE8105A9DC}"/>
              </a:ext>
            </a:extLst>
          </p:cNvPr>
          <p:cNvGrpSpPr>
            <a:grpSpLocks/>
          </p:cNvGrpSpPr>
          <p:nvPr/>
        </p:nvGrpSpPr>
        <p:grpSpPr bwMode="auto">
          <a:xfrm rot="-2056441">
            <a:off x="7273925" y="2336800"/>
            <a:ext cx="1520825" cy="1709738"/>
            <a:chOff x="5155420" y="3678635"/>
            <a:chExt cx="1520401" cy="1709805"/>
          </a:xfrm>
        </p:grpSpPr>
        <p:sp>
          <p:nvSpPr>
            <p:cNvPr id="23922" name="Rectangle 4245">
              <a:extLst>
                <a:ext uri="{FF2B5EF4-FFF2-40B4-BE49-F238E27FC236}">
                  <a16:creationId xmlns:a16="http://schemas.microsoft.com/office/drawing/2014/main" id="{76EED633-0A83-45CE-A1C6-9C6D0ADC8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5420" y="3678635"/>
              <a:ext cx="1520401" cy="131348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23" name="Rectangle 4246">
              <a:extLst>
                <a:ext uri="{FF2B5EF4-FFF2-40B4-BE49-F238E27FC236}">
                  <a16:creationId xmlns:a16="http://schemas.microsoft.com/office/drawing/2014/main" id="{A0029E3F-3B12-4067-B755-FC195FE04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5420" y="3678635"/>
              <a:ext cx="1520401" cy="131348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24" name="Line 4248">
              <a:extLst>
                <a:ext uri="{FF2B5EF4-FFF2-40B4-BE49-F238E27FC236}">
                  <a16:creationId xmlns:a16="http://schemas.microsoft.com/office/drawing/2014/main" id="{32DA291B-7A68-4D94-9D9A-EF5194F3E6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55420" y="4992118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5" name="Line 4251">
              <a:extLst>
                <a:ext uri="{FF2B5EF4-FFF2-40B4-BE49-F238E27FC236}">
                  <a16:creationId xmlns:a16="http://schemas.microsoft.com/office/drawing/2014/main" id="{900B6EE8-9922-42B1-97DB-F7A5B01B4E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55420" y="4992118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6" name="Line 4254">
              <a:extLst>
                <a:ext uri="{FF2B5EF4-FFF2-40B4-BE49-F238E27FC236}">
                  <a16:creationId xmlns:a16="http://schemas.microsoft.com/office/drawing/2014/main" id="{50FD5761-8D36-4E00-8BB9-21311F8E26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55420" y="4992118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7" name="Rectangle 4257">
              <a:extLst>
                <a:ext uri="{FF2B5EF4-FFF2-40B4-BE49-F238E27FC236}">
                  <a16:creationId xmlns:a16="http://schemas.microsoft.com/office/drawing/2014/main" id="{02D37AAE-E348-41F5-9020-5A2AC5F8B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417" y="4920147"/>
              <a:ext cx="44982" cy="7197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28" name="Rectangle 4258">
              <a:extLst>
                <a:ext uri="{FF2B5EF4-FFF2-40B4-BE49-F238E27FC236}">
                  <a16:creationId xmlns:a16="http://schemas.microsoft.com/office/drawing/2014/main" id="{810168B9-12AC-4D04-87A9-A43E081A7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417" y="4920147"/>
              <a:ext cx="44982" cy="7197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29" name="Rectangle 4259">
              <a:extLst>
                <a:ext uri="{FF2B5EF4-FFF2-40B4-BE49-F238E27FC236}">
                  <a16:creationId xmlns:a16="http://schemas.microsoft.com/office/drawing/2014/main" id="{682DE740-33A8-434A-B687-ACB253A8A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8396" y="4920147"/>
              <a:ext cx="44982" cy="7197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30" name="Rectangle 4260">
              <a:extLst>
                <a:ext uri="{FF2B5EF4-FFF2-40B4-BE49-F238E27FC236}">
                  <a16:creationId xmlns:a16="http://schemas.microsoft.com/office/drawing/2014/main" id="{81216FA7-6BE9-4F92-9DD5-EC106067F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8396" y="4920147"/>
              <a:ext cx="44982" cy="7197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31" name="Rectangle 4261">
              <a:extLst>
                <a:ext uri="{FF2B5EF4-FFF2-40B4-BE49-F238E27FC236}">
                  <a16:creationId xmlns:a16="http://schemas.microsoft.com/office/drawing/2014/main" id="{2C335AAE-E071-42C2-ABEC-50644DC69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374" y="4992118"/>
              <a:ext cx="35986" cy="1500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32" name="Rectangle 4262">
              <a:extLst>
                <a:ext uri="{FF2B5EF4-FFF2-40B4-BE49-F238E27FC236}">
                  <a16:creationId xmlns:a16="http://schemas.microsoft.com/office/drawing/2014/main" id="{70996271-D5ED-4A4C-A908-6BC954300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374" y="4992118"/>
              <a:ext cx="35986" cy="15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33" name="Rectangle 4263">
              <a:extLst>
                <a:ext uri="{FF2B5EF4-FFF2-40B4-BE49-F238E27FC236}">
                  <a16:creationId xmlns:a16="http://schemas.microsoft.com/office/drawing/2014/main" id="{CDE00094-D6D4-4D80-BB56-A7BEF35A7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353" y="4992118"/>
              <a:ext cx="35986" cy="1500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34" name="Rectangle 4264">
              <a:extLst>
                <a:ext uri="{FF2B5EF4-FFF2-40B4-BE49-F238E27FC236}">
                  <a16:creationId xmlns:a16="http://schemas.microsoft.com/office/drawing/2014/main" id="{00CA83D6-ED6A-4C29-A80E-CC95AEC95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353" y="4992118"/>
              <a:ext cx="35986" cy="15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35" name="Rectangle 4265">
              <a:extLst>
                <a:ext uri="{FF2B5EF4-FFF2-40B4-BE49-F238E27FC236}">
                  <a16:creationId xmlns:a16="http://schemas.microsoft.com/office/drawing/2014/main" id="{7B4D9176-EA10-4484-A989-D05D51570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1335" y="4794196"/>
              <a:ext cx="44982" cy="19792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36" name="Rectangle 4266">
              <a:extLst>
                <a:ext uri="{FF2B5EF4-FFF2-40B4-BE49-F238E27FC236}">
                  <a16:creationId xmlns:a16="http://schemas.microsoft.com/office/drawing/2014/main" id="{DB199859-2346-4A86-85BB-A2EA2DB5E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1335" y="4794196"/>
              <a:ext cx="44982" cy="19792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37" name="Rectangle 4267">
              <a:extLst>
                <a:ext uri="{FF2B5EF4-FFF2-40B4-BE49-F238E27FC236}">
                  <a16:creationId xmlns:a16="http://schemas.microsoft.com/office/drawing/2014/main" id="{352805E8-D630-48D5-9BF8-3F78C9A2D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5314" y="4857171"/>
              <a:ext cx="44982" cy="134947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38" name="Rectangle 4268">
              <a:extLst>
                <a:ext uri="{FF2B5EF4-FFF2-40B4-BE49-F238E27FC236}">
                  <a16:creationId xmlns:a16="http://schemas.microsoft.com/office/drawing/2014/main" id="{8841505D-4B4B-45B8-AF8C-69210604E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5314" y="4857171"/>
              <a:ext cx="44982" cy="13494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39" name="Rectangle 4269">
              <a:extLst>
                <a:ext uri="{FF2B5EF4-FFF2-40B4-BE49-F238E27FC236}">
                  <a16:creationId xmlns:a16="http://schemas.microsoft.com/office/drawing/2014/main" id="{FE9A1639-8A81-46D1-BE44-C88F7E531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9293" y="4659249"/>
              <a:ext cx="35986" cy="332869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40" name="Rectangle 4270">
              <a:extLst>
                <a:ext uri="{FF2B5EF4-FFF2-40B4-BE49-F238E27FC236}">
                  <a16:creationId xmlns:a16="http://schemas.microsoft.com/office/drawing/2014/main" id="{D2717A53-5EC9-4CE9-9E2E-124BFFC9C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9293" y="4659249"/>
              <a:ext cx="35986" cy="33286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41" name="Rectangle 4271">
              <a:extLst>
                <a:ext uri="{FF2B5EF4-FFF2-40B4-BE49-F238E27FC236}">
                  <a16:creationId xmlns:a16="http://schemas.microsoft.com/office/drawing/2014/main" id="{0D729E80-1DD9-4B23-9A39-AC30326C9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272" y="4794196"/>
              <a:ext cx="35986" cy="19792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42" name="Rectangle 4272">
              <a:extLst>
                <a:ext uri="{FF2B5EF4-FFF2-40B4-BE49-F238E27FC236}">
                  <a16:creationId xmlns:a16="http://schemas.microsoft.com/office/drawing/2014/main" id="{D8751DBD-0D07-4085-9FEB-D67E2926C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272" y="4794196"/>
              <a:ext cx="35986" cy="19792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43" name="Rectangle 4273">
              <a:extLst>
                <a:ext uri="{FF2B5EF4-FFF2-40B4-BE49-F238E27FC236}">
                  <a16:creationId xmlns:a16="http://schemas.microsoft.com/office/drawing/2014/main" id="{C8B4A7E9-2069-4EFA-8F75-B79B8982A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8254" y="4398352"/>
              <a:ext cx="44982" cy="593766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44" name="Rectangle 4274">
              <a:extLst>
                <a:ext uri="{FF2B5EF4-FFF2-40B4-BE49-F238E27FC236}">
                  <a16:creationId xmlns:a16="http://schemas.microsoft.com/office/drawing/2014/main" id="{B25F3861-A052-4E2C-9787-18217315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8254" y="4398352"/>
              <a:ext cx="44982" cy="59376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45" name="Rectangle 4275">
              <a:extLst>
                <a:ext uri="{FF2B5EF4-FFF2-40B4-BE49-F238E27FC236}">
                  <a16:creationId xmlns:a16="http://schemas.microsoft.com/office/drawing/2014/main" id="{45F08A6A-6973-42D6-8281-3EFA5830D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2233" y="3804586"/>
              <a:ext cx="44982" cy="118753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46" name="Rectangle 4276">
              <a:extLst>
                <a:ext uri="{FF2B5EF4-FFF2-40B4-BE49-F238E27FC236}">
                  <a16:creationId xmlns:a16="http://schemas.microsoft.com/office/drawing/2014/main" id="{28ECE0FC-2B17-443B-9F40-FCA84532A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2233" y="3804586"/>
              <a:ext cx="44982" cy="118753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47" name="Rectangle 4277">
              <a:extLst>
                <a:ext uri="{FF2B5EF4-FFF2-40B4-BE49-F238E27FC236}">
                  <a16:creationId xmlns:a16="http://schemas.microsoft.com/office/drawing/2014/main" id="{8D42C4FD-2AEC-47AC-B64B-590962534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6211" y="4137455"/>
              <a:ext cx="35986" cy="854663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48" name="Rectangle 4278">
              <a:extLst>
                <a:ext uri="{FF2B5EF4-FFF2-40B4-BE49-F238E27FC236}">
                  <a16:creationId xmlns:a16="http://schemas.microsoft.com/office/drawing/2014/main" id="{2A857CD1-1D56-4252-9BCA-13ED897E3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6211" y="4137455"/>
              <a:ext cx="35986" cy="85466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49" name="Rectangle 4279">
              <a:extLst>
                <a:ext uri="{FF2B5EF4-FFF2-40B4-BE49-F238E27FC236}">
                  <a16:creationId xmlns:a16="http://schemas.microsoft.com/office/drawing/2014/main" id="{FB346DA0-8859-4C45-B882-CD11A4E81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190" y="4200430"/>
              <a:ext cx="35986" cy="791688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50" name="Rectangle 4280">
              <a:extLst>
                <a:ext uri="{FF2B5EF4-FFF2-40B4-BE49-F238E27FC236}">
                  <a16:creationId xmlns:a16="http://schemas.microsoft.com/office/drawing/2014/main" id="{E88DDE50-D1FD-4997-A568-35037C781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190" y="4200430"/>
              <a:ext cx="35986" cy="79168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51" name="Rectangle 4281">
              <a:extLst>
                <a:ext uri="{FF2B5EF4-FFF2-40B4-BE49-F238E27FC236}">
                  <a16:creationId xmlns:a16="http://schemas.microsoft.com/office/drawing/2014/main" id="{2CCC51A1-117F-42EA-9FC4-6B893EF74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5172" y="4335377"/>
              <a:ext cx="44982" cy="65674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52" name="Rectangle 4282">
              <a:extLst>
                <a:ext uri="{FF2B5EF4-FFF2-40B4-BE49-F238E27FC236}">
                  <a16:creationId xmlns:a16="http://schemas.microsoft.com/office/drawing/2014/main" id="{39E46344-1FDC-4732-8F26-276539F68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5172" y="4335377"/>
              <a:ext cx="44982" cy="65674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53" name="Rectangle 4283">
              <a:extLst>
                <a:ext uri="{FF2B5EF4-FFF2-40B4-BE49-F238E27FC236}">
                  <a16:creationId xmlns:a16="http://schemas.microsoft.com/office/drawing/2014/main" id="{188ACC21-B186-435C-96B2-AD56805BC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9151" y="4659249"/>
              <a:ext cx="44982" cy="332869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54" name="Rectangle 4284">
              <a:extLst>
                <a:ext uri="{FF2B5EF4-FFF2-40B4-BE49-F238E27FC236}">
                  <a16:creationId xmlns:a16="http://schemas.microsoft.com/office/drawing/2014/main" id="{36605FCF-6E15-4619-8F33-6DEBA3EC6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9151" y="4659249"/>
              <a:ext cx="44982" cy="33286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55" name="Rectangle 4285">
              <a:extLst>
                <a:ext uri="{FF2B5EF4-FFF2-40B4-BE49-F238E27FC236}">
                  <a16:creationId xmlns:a16="http://schemas.microsoft.com/office/drawing/2014/main" id="{9F36EB8B-251A-4B23-9B28-7C73DD460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3130" y="4398352"/>
              <a:ext cx="35986" cy="593766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56" name="Rectangle 4286">
              <a:extLst>
                <a:ext uri="{FF2B5EF4-FFF2-40B4-BE49-F238E27FC236}">
                  <a16:creationId xmlns:a16="http://schemas.microsoft.com/office/drawing/2014/main" id="{FB825B19-A5A7-4309-B06C-21A357D9C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3130" y="4398352"/>
              <a:ext cx="35986" cy="59376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57" name="Rectangle 4287">
              <a:extLst>
                <a:ext uri="{FF2B5EF4-FFF2-40B4-BE49-F238E27FC236}">
                  <a16:creationId xmlns:a16="http://schemas.microsoft.com/office/drawing/2014/main" id="{E8FE80AB-986A-479B-8D56-3309340B8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109" y="4659249"/>
              <a:ext cx="35986" cy="332869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58" name="Rectangle 4288">
              <a:extLst>
                <a:ext uri="{FF2B5EF4-FFF2-40B4-BE49-F238E27FC236}">
                  <a16:creationId xmlns:a16="http://schemas.microsoft.com/office/drawing/2014/main" id="{4A48D10E-8A26-496B-804B-FEB137A0D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109" y="4659249"/>
              <a:ext cx="35986" cy="33286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59" name="Rectangle 4289">
              <a:extLst>
                <a:ext uri="{FF2B5EF4-FFF2-40B4-BE49-F238E27FC236}">
                  <a16:creationId xmlns:a16="http://schemas.microsoft.com/office/drawing/2014/main" id="{74CAC5C4-C96E-42F4-B7B7-60A3C5E67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091" y="4857171"/>
              <a:ext cx="44982" cy="134947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60" name="Rectangle 4290">
              <a:extLst>
                <a:ext uri="{FF2B5EF4-FFF2-40B4-BE49-F238E27FC236}">
                  <a16:creationId xmlns:a16="http://schemas.microsoft.com/office/drawing/2014/main" id="{C1FF7205-6262-4773-AC77-45823990F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091" y="4857171"/>
              <a:ext cx="44982" cy="13494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61" name="Rectangle 4291">
              <a:extLst>
                <a:ext uri="{FF2B5EF4-FFF2-40B4-BE49-F238E27FC236}">
                  <a16:creationId xmlns:a16="http://schemas.microsoft.com/office/drawing/2014/main" id="{569444DD-5D8E-4241-A50D-0D051E304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070" y="4992118"/>
              <a:ext cx="44982" cy="1500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62" name="Rectangle 4292">
              <a:extLst>
                <a:ext uri="{FF2B5EF4-FFF2-40B4-BE49-F238E27FC236}">
                  <a16:creationId xmlns:a16="http://schemas.microsoft.com/office/drawing/2014/main" id="{E7EFB81B-AEC9-4D5D-BD97-41F61A4F7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070" y="4992118"/>
              <a:ext cx="44982" cy="15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63" name="Rectangle 4293">
              <a:extLst>
                <a:ext uri="{FF2B5EF4-FFF2-40B4-BE49-F238E27FC236}">
                  <a16:creationId xmlns:a16="http://schemas.microsoft.com/office/drawing/2014/main" id="{F33F6261-CA9A-4E90-B955-F065EE7FC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0048" y="4920147"/>
              <a:ext cx="35986" cy="7197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64" name="Rectangle 4294">
              <a:extLst>
                <a:ext uri="{FF2B5EF4-FFF2-40B4-BE49-F238E27FC236}">
                  <a16:creationId xmlns:a16="http://schemas.microsoft.com/office/drawing/2014/main" id="{6FBF64D9-6FCD-4C32-A927-773C2EDD0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0048" y="4920147"/>
              <a:ext cx="35986" cy="7197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65" name="Rectangle 4295">
              <a:extLst>
                <a:ext uri="{FF2B5EF4-FFF2-40B4-BE49-F238E27FC236}">
                  <a16:creationId xmlns:a16="http://schemas.microsoft.com/office/drawing/2014/main" id="{59F21397-82CC-4C9C-8782-E19A865AC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027" y="4920147"/>
              <a:ext cx="35986" cy="7197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66" name="Rectangle 4296">
              <a:extLst>
                <a:ext uri="{FF2B5EF4-FFF2-40B4-BE49-F238E27FC236}">
                  <a16:creationId xmlns:a16="http://schemas.microsoft.com/office/drawing/2014/main" id="{5D388F32-8551-4578-AF52-085A4CA62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027" y="4920147"/>
              <a:ext cx="35986" cy="7197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67" name="Line 4297">
              <a:extLst>
                <a:ext uri="{FF2B5EF4-FFF2-40B4-BE49-F238E27FC236}">
                  <a16:creationId xmlns:a16="http://schemas.microsoft.com/office/drawing/2014/main" id="{26B34320-677E-4FE0-866F-393EF402C7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55420" y="4992118"/>
              <a:ext cx="1520401" cy="15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8" name="Rectangle 4298">
              <a:extLst>
                <a:ext uri="{FF2B5EF4-FFF2-40B4-BE49-F238E27FC236}">
                  <a16:creationId xmlns:a16="http://schemas.microsoft.com/office/drawing/2014/main" id="{EF1A5815-A3EA-48C4-9651-68E49903F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4133" y="4920147"/>
              <a:ext cx="26989" cy="71972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69" name="Rectangle 4299">
              <a:extLst>
                <a:ext uri="{FF2B5EF4-FFF2-40B4-BE49-F238E27FC236}">
                  <a16:creationId xmlns:a16="http://schemas.microsoft.com/office/drawing/2014/main" id="{C1054FBE-23CB-431B-AB71-AEB65938E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4133" y="4920147"/>
              <a:ext cx="26989" cy="7197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70" name="Rectangle 4300">
              <a:extLst>
                <a:ext uri="{FF2B5EF4-FFF2-40B4-BE49-F238E27FC236}">
                  <a16:creationId xmlns:a16="http://schemas.microsoft.com/office/drawing/2014/main" id="{FB47271E-7D39-48A4-9DEA-02A3A96D1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0119" y="4992118"/>
              <a:ext cx="26989" cy="1500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71" name="Rectangle 4301">
              <a:extLst>
                <a:ext uri="{FF2B5EF4-FFF2-40B4-BE49-F238E27FC236}">
                  <a16:creationId xmlns:a16="http://schemas.microsoft.com/office/drawing/2014/main" id="{0F10FFAB-B390-4C88-9EB2-255790805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0119" y="4992118"/>
              <a:ext cx="26989" cy="15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72" name="Rectangle 4302">
              <a:extLst>
                <a:ext uri="{FF2B5EF4-FFF2-40B4-BE49-F238E27FC236}">
                  <a16:creationId xmlns:a16="http://schemas.microsoft.com/office/drawing/2014/main" id="{F3BB8AD0-CD5A-4ABF-BCC6-208BB71D7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109" y="4992118"/>
              <a:ext cx="26989" cy="1500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73" name="Rectangle 4303">
              <a:extLst>
                <a:ext uri="{FF2B5EF4-FFF2-40B4-BE49-F238E27FC236}">
                  <a16:creationId xmlns:a16="http://schemas.microsoft.com/office/drawing/2014/main" id="{518AD0C3-F8D5-4616-AFE9-9F5AEDE15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109" y="4992118"/>
              <a:ext cx="26989" cy="15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74" name="Rectangle 4304">
              <a:extLst>
                <a:ext uri="{FF2B5EF4-FFF2-40B4-BE49-F238E27FC236}">
                  <a16:creationId xmlns:a16="http://schemas.microsoft.com/office/drawing/2014/main" id="{3F599A1F-C47B-486A-AD9D-28AEF0674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3094" y="4920147"/>
              <a:ext cx="26989" cy="71972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75" name="Rectangle 4305">
              <a:extLst>
                <a:ext uri="{FF2B5EF4-FFF2-40B4-BE49-F238E27FC236}">
                  <a16:creationId xmlns:a16="http://schemas.microsoft.com/office/drawing/2014/main" id="{77204D0C-C224-48E6-8B5A-3BEFC71C2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3094" y="4920147"/>
              <a:ext cx="26989" cy="7197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76" name="Rectangle 4306">
              <a:extLst>
                <a:ext uri="{FF2B5EF4-FFF2-40B4-BE49-F238E27FC236}">
                  <a16:creationId xmlns:a16="http://schemas.microsoft.com/office/drawing/2014/main" id="{935D41B3-6573-4EB6-A626-EF05AE0FC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0084" y="4920147"/>
              <a:ext cx="26989" cy="71972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77" name="Rectangle 4307">
              <a:extLst>
                <a:ext uri="{FF2B5EF4-FFF2-40B4-BE49-F238E27FC236}">
                  <a16:creationId xmlns:a16="http://schemas.microsoft.com/office/drawing/2014/main" id="{30C35EFA-90F8-4E4B-AADA-224CBE4FB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0084" y="4920147"/>
              <a:ext cx="26989" cy="7197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78" name="Rectangle 4308">
              <a:extLst>
                <a:ext uri="{FF2B5EF4-FFF2-40B4-BE49-F238E27FC236}">
                  <a16:creationId xmlns:a16="http://schemas.microsoft.com/office/drawing/2014/main" id="{0EF2129E-A3A0-4D87-B12F-7886A7E01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070" y="4659249"/>
              <a:ext cx="26989" cy="332869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79" name="Rectangle 4309">
              <a:extLst>
                <a:ext uri="{FF2B5EF4-FFF2-40B4-BE49-F238E27FC236}">
                  <a16:creationId xmlns:a16="http://schemas.microsoft.com/office/drawing/2014/main" id="{7532BA29-D498-4472-81F0-EA4AEA401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070" y="4659249"/>
              <a:ext cx="26989" cy="33286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80" name="Rectangle 4310">
              <a:extLst>
                <a:ext uri="{FF2B5EF4-FFF2-40B4-BE49-F238E27FC236}">
                  <a16:creationId xmlns:a16="http://schemas.microsoft.com/office/drawing/2014/main" id="{F2B30ECE-A75B-4EE9-8C10-D0DD9CC25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2055" y="4857171"/>
              <a:ext cx="17993" cy="134947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81" name="Rectangle 4311">
              <a:extLst>
                <a:ext uri="{FF2B5EF4-FFF2-40B4-BE49-F238E27FC236}">
                  <a16:creationId xmlns:a16="http://schemas.microsoft.com/office/drawing/2014/main" id="{E466036F-7C94-4478-BB8E-0249E14BC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2055" y="4857171"/>
              <a:ext cx="17993" cy="13494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82" name="Rectangle 4312">
              <a:extLst>
                <a:ext uri="{FF2B5EF4-FFF2-40B4-BE49-F238E27FC236}">
                  <a16:creationId xmlns:a16="http://schemas.microsoft.com/office/drawing/2014/main" id="{B1BB6EA1-C4D3-4CF4-BD92-BD703C13C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9045" y="4398352"/>
              <a:ext cx="26989" cy="593766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83" name="Rectangle 4313">
              <a:extLst>
                <a:ext uri="{FF2B5EF4-FFF2-40B4-BE49-F238E27FC236}">
                  <a16:creationId xmlns:a16="http://schemas.microsoft.com/office/drawing/2014/main" id="{398D2E2F-234D-45FE-B737-8B401E938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9045" y="4398352"/>
              <a:ext cx="26989" cy="59376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84" name="Rectangle 4314">
              <a:extLst>
                <a:ext uri="{FF2B5EF4-FFF2-40B4-BE49-F238E27FC236}">
                  <a16:creationId xmlns:a16="http://schemas.microsoft.com/office/drawing/2014/main" id="{8D18D3D6-82D6-44C9-9B73-83910A65D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031" y="4659249"/>
              <a:ext cx="17993" cy="332869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85" name="Rectangle 4315">
              <a:extLst>
                <a:ext uri="{FF2B5EF4-FFF2-40B4-BE49-F238E27FC236}">
                  <a16:creationId xmlns:a16="http://schemas.microsoft.com/office/drawing/2014/main" id="{59B52E15-781D-4F2A-B03D-35C3E2D91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031" y="4659249"/>
              <a:ext cx="17993" cy="33286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86" name="Rectangle 4316">
              <a:extLst>
                <a:ext uri="{FF2B5EF4-FFF2-40B4-BE49-F238E27FC236}">
                  <a16:creationId xmlns:a16="http://schemas.microsoft.com/office/drawing/2014/main" id="{8A986FCF-5406-4819-9C1E-EB971EC49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020" y="4524302"/>
              <a:ext cx="26989" cy="467816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87" name="Rectangle 4317">
              <a:extLst>
                <a:ext uri="{FF2B5EF4-FFF2-40B4-BE49-F238E27FC236}">
                  <a16:creationId xmlns:a16="http://schemas.microsoft.com/office/drawing/2014/main" id="{04CB646A-0733-404B-B12D-38E3B2EE6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020" y="4524302"/>
              <a:ext cx="26989" cy="46781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88" name="Rectangle 4318">
              <a:extLst>
                <a:ext uri="{FF2B5EF4-FFF2-40B4-BE49-F238E27FC236}">
                  <a16:creationId xmlns:a16="http://schemas.microsoft.com/office/drawing/2014/main" id="{45406482-5C7A-46CB-9211-CC5F3C9B8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8006" y="4722225"/>
              <a:ext cx="17993" cy="26989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89" name="Rectangle 4319">
              <a:extLst>
                <a:ext uri="{FF2B5EF4-FFF2-40B4-BE49-F238E27FC236}">
                  <a16:creationId xmlns:a16="http://schemas.microsoft.com/office/drawing/2014/main" id="{755269FB-9380-425C-A45C-71B0168B8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8006" y="4722225"/>
              <a:ext cx="17993" cy="269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90" name="Rectangle 4320">
              <a:extLst>
                <a:ext uri="{FF2B5EF4-FFF2-40B4-BE49-F238E27FC236}">
                  <a16:creationId xmlns:a16="http://schemas.microsoft.com/office/drawing/2014/main" id="{A6D999CC-2AA6-4614-BB6F-A98BA8A3E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4995" y="4398352"/>
              <a:ext cx="26989" cy="593766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91" name="Rectangle 4321">
              <a:extLst>
                <a:ext uri="{FF2B5EF4-FFF2-40B4-BE49-F238E27FC236}">
                  <a16:creationId xmlns:a16="http://schemas.microsoft.com/office/drawing/2014/main" id="{D0C5E36B-3599-49E5-82A4-4F746C5F6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4995" y="4398352"/>
              <a:ext cx="26989" cy="59376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92" name="Rectangle 4322">
              <a:extLst>
                <a:ext uri="{FF2B5EF4-FFF2-40B4-BE49-F238E27FC236}">
                  <a16:creationId xmlns:a16="http://schemas.microsoft.com/office/drawing/2014/main" id="{E6A70FED-C81A-422F-B10D-D6C1E625F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0981" y="4398352"/>
              <a:ext cx="17993" cy="593766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93" name="Rectangle 4323">
              <a:extLst>
                <a:ext uri="{FF2B5EF4-FFF2-40B4-BE49-F238E27FC236}">
                  <a16:creationId xmlns:a16="http://schemas.microsoft.com/office/drawing/2014/main" id="{880CA992-85CD-4348-85D2-30FB217C5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0981" y="4398352"/>
              <a:ext cx="17993" cy="59376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94" name="Rectangle 4324">
              <a:extLst>
                <a:ext uri="{FF2B5EF4-FFF2-40B4-BE49-F238E27FC236}">
                  <a16:creationId xmlns:a16="http://schemas.microsoft.com/office/drawing/2014/main" id="{AB33A4C6-0E7B-4891-90E7-12C9B0233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970" y="4461327"/>
              <a:ext cx="26989" cy="530791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95" name="Rectangle 4325">
              <a:extLst>
                <a:ext uri="{FF2B5EF4-FFF2-40B4-BE49-F238E27FC236}">
                  <a16:creationId xmlns:a16="http://schemas.microsoft.com/office/drawing/2014/main" id="{922A7E93-70D5-4C8B-91FD-EF51E03B4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970" y="4461327"/>
              <a:ext cx="26989" cy="53079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96" name="Rectangle 4326">
              <a:extLst>
                <a:ext uri="{FF2B5EF4-FFF2-40B4-BE49-F238E27FC236}">
                  <a16:creationId xmlns:a16="http://schemas.microsoft.com/office/drawing/2014/main" id="{253AF4BD-C680-4B88-AB53-F8F58420D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3956" y="4461327"/>
              <a:ext cx="26989" cy="530791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97" name="Rectangle 4327">
              <a:extLst>
                <a:ext uri="{FF2B5EF4-FFF2-40B4-BE49-F238E27FC236}">
                  <a16:creationId xmlns:a16="http://schemas.microsoft.com/office/drawing/2014/main" id="{3412B60C-FE75-40E3-858E-214ACA2B0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3956" y="4461327"/>
              <a:ext cx="26989" cy="53079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98" name="Rectangle 4328">
              <a:extLst>
                <a:ext uri="{FF2B5EF4-FFF2-40B4-BE49-F238E27FC236}">
                  <a16:creationId xmlns:a16="http://schemas.microsoft.com/office/drawing/2014/main" id="{78CAD3F3-8590-47A7-933D-92E585794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946" y="4263405"/>
              <a:ext cx="26989" cy="728713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999" name="Rectangle 4329">
              <a:extLst>
                <a:ext uri="{FF2B5EF4-FFF2-40B4-BE49-F238E27FC236}">
                  <a16:creationId xmlns:a16="http://schemas.microsoft.com/office/drawing/2014/main" id="{2E1CE287-CC47-4EDC-BFC5-26738FCB6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946" y="4263405"/>
              <a:ext cx="26989" cy="72871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00" name="Rectangle 4330">
              <a:extLst>
                <a:ext uri="{FF2B5EF4-FFF2-40B4-BE49-F238E27FC236}">
                  <a16:creationId xmlns:a16="http://schemas.microsoft.com/office/drawing/2014/main" id="{1C870717-8360-4B2E-8D5F-5FF69DA22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932" y="4335377"/>
              <a:ext cx="26989" cy="656741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01" name="Rectangle 4331">
              <a:extLst>
                <a:ext uri="{FF2B5EF4-FFF2-40B4-BE49-F238E27FC236}">
                  <a16:creationId xmlns:a16="http://schemas.microsoft.com/office/drawing/2014/main" id="{340666B9-79DF-4D62-8CC5-ED1B92D4F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932" y="4335377"/>
              <a:ext cx="26989" cy="65674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02" name="Rectangle 4332">
              <a:extLst>
                <a:ext uri="{FF2B5EF4-FFF2-40B4-BE49-F238E27FC236}">
                  <a16:creationId xmlns:a16="http://schemas.microsoft.com/office/drawing/2014/main" id="{B526E1D2-B57E-42C4-8355-4295C4F84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3921" y="4794196"/>
              <a:ext cx="26989" cy="197922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03" name="Rectangle 4333">
              <a:extLst>
                <a:ext uri="{FF2B5EF4-FFF2-40B4-BE49-F238E27FC236}">
                  <a16:creationId xmlns:a16="http://schemas.microsoft.com/office/drawing/2014/main" id="{237127FE-7548-4279-9014-FC4165F5B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3921" y="4794196"/>
              <a:ext cx="26989" cy="19792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04" name="Rectangle 4334">
              <a:extLst>
                <a:ext uri="{FF2B5EF4-FFF2-40B4-BE49-F238E27FC236}">
                  <a16:creationId xmlns:a16="http://schemas.microsoft.com/office/drawing/2014/main" id="{D7C825C4-903A-4F7F-A9ED-1520DEE6C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907" y="4794196"/>
              <a:ext cx="26989" cy="197922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05" name="Rectangle 4335">
              <a:extLst>
                <a:ext uri="{FF2B5EF4-FFF2-40B4-BE49-F238E27FC236}">
                  <a16:creationId xmlns:a16="http://schemas.microsoft.com/office/drawing/2014/main" id="{5E011658-0F67-4AD5-84C8-CE7EDA0E0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907" y="4794196"/>
              <a:ext cx="26989" cy="19792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06" name="Rectangle 4336">
              <a:extLst>
                <a:ext uri="{FF2B5EF4-FFF2-40B4-BE49-F238E27FC236}">
                  <a16:creationId xmlns:a16="http://schemas.microsoft.com/office/drawing/2014/main" id="{A6999ACF-F2E9-4620-96AA-AE5FA82D3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896" y="4722225"/>
              <a:ext cx="26989" cy="26989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07" name="Rectangle 4337">
              <a:extLst>
                <a:ext uri="{FF2B5EF4-FFF2-40B4-BE49-F238E27FC236}">
                  <a16:creationId xmlns:a16="http://schemas.microsoft.com/office/drawing/2014/main" id="{2B6C92A6-D365-44E5-A6A5-B410FC1A3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6896" y="4722225"/>
              <a:ext cx="26989" cy="269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008" name="Rectangle 4">
              <a:extLst>
                <a:ext uri="{FF2B5EF4-FFF2-40B4-BE49-F238E27FC236}">
                  <a16:creationId xmlns:a16="http://schemas.microsoft.com/office/drawing/2014/main" id="{BCF2F951-CDA1-4329-B287-F10C059AB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372" y="5019108"/>
              <a:ext cx="85536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Weight</a:t>
              </a:r>
            </a:p>
          </p:txBody>
        </p:sp>
      </p:grpSp>
      <p:sp>
        <p:nvSpPr>
          <p:cNvPr id="23557" name="Line 4">
            <a:extLst>
              <a:ext uri="{FF2B5EF4-FFF2-40B4-BE49-F238E27FC236}">
                <a16:creationId xmlns:a16="http://schemas.microsoft.com/office/drawing/2014/main" id="{3D28708C-D23D-45AC-B981-0DB2BF5EE8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8" name="Line 6">
            <a:extLst>
              <a:ext uri="{FF2B5EF4-FFF2-40B4-BE49-F238E27FC236}">
                <a16:creationId xmlns:a16="http://schemas.microsoft.com/office/drawing/2014/main" id="{6CD5A84C-4FD9-423B-B58B-B284EA7F53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3925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9" name="Line 7">
            <a:extLst>
              <a:ext uri="{FF2B5EF4-FFF2-40B4-BE49-F238E27FC236}">
                <a16:creationId xmlns:a16="http://schemas.microsoft.com/office/drawing/2014/main" id="{06334BEE-8735-4277-8E8B-C90C12AD7B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0" name="Line 8">
            <a:extLst>
              <a:ext uri="{FF2B5EF4-FFF2-40B4-BE49-F238E27FC236}">
                <a16:creationId xmlns:a16="http://schemas.microsoft.com/office/drawing/2014/main" id="{0B3E0E26-2445-4B85-8C36-FA37E5444C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" y="4208463"/>
            <a:ext cx="565150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1" name="Line 9">
            <a:extLst>
              <a:ext uri="{FF2B5EF4-FFF2-40B4-BE49-F238E27FC236}">
                <a16:creationId xmlns:a16="http://schemas.microsoft.com/office/drawing/2014/main" id="{2504212A-48EB-4BFF-A6B1-BFB968811B66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8250" y="4295775"/>
            <a:ext cx="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2" name="Line 11">
            <a:extLst>
              <a:ext uri="{FF2B5EF4-FFF2-40B4-BE49-F238E27FC236}">
                <a16:creationId xmlns:a16="http://schemas.microsoft.com/office/drawing/2014/main" id="{2658BF47-724B-45FA-AFC8-75A354AD0D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238" y="4251325"/>
            <a:ext cx="1260475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3" name="Line 12">
            <a:extLst>
              <a:ext uri="{FF2B5EF4-FFF2-40B4-BE49-F238E27FC236}">
                <a16:creationId xmlns:a16="http://schemas.microsoft.com/office/drawing/2014/main" id="{826B21D0-9D87-4AA2-AE0D-39240082580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295775"/>
            <a:ext cx="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4" name="Line 14">
            <a:extLst>
              <a:ext uri="{FF2B5EF4-FFF2-40B4-BE49-F238E27FC236}">
                <a16:creationId xmlns:a16="http://schemas.microsoft.com/office/drawing/2014/main" id="{49C0A8E5-40E5-4FBD-BD68-2966BA951C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4208463"/>
            <a:ext cx="1216025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5" name="Line 15">
            <a:extLst>
              <a:ext uri="{FF2B5EF4-FFF2-40B4-BE49-F238E27FC236}">
                <a16:creationId xmlns:a16="http://schemas.microsoft.com/office/drawing/2014/main" id="{A88BCCDA-0F24-4192-94BE-DAAE7BAF01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6788" y="4295775"/>
            <a:ext cx="56515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6" name="Line 20">
            <a:extLst>
              <a:ext uri="{FF2B5EF4-FFF2-40B4-BE49-F238E27FC236}">
                <a16:creationId xmlns:a16="http://schemas.microsoft.com/office/drawing/2014/main" id="{E3B3486F-AA48-41BF-ACCA-EDC367CA977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338" y="5076825"/>
            <a:ext cx="173037" cy="347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7" name="Line 22">
            <a:extLst>
              <a:ext uri="{FF2B5EF4-FFF2-40B4-BE49-F238E27FC236}">
                <a16:creationId xmlns:a16="http://schemas.microsoft.com/office/drawing/2014/main" id="{84896B45-1D43-46EA-9C5B-6935E54B3B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4713" y="5084763"/>
            <a:ext cx="304800" cy="303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8" name="Line 24">
            <a:extLst>
              <a:ext uri="{FF2B5EF4-FFF2-40B4-BE49-F238E27FC236}">
                <a16:creationId xmlns:a16="http://schemas.microsoft.com/office/drawing/2014/main" id="{D8494CF2-A871-4066-BBAD-88FC910274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81088" y="5030788"/>
            <a:ext cx="798512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9" name="Oval 35">
            <a:extLst>
              <a:ext uri="{FF2B5EF4-FFF2-40B4-BE49-F238E27FC236}">
                <a16:creationId xmlns:a16="http://schemas.microsoft.com/office/drawing/2014/main" id="{59EB3FD9-86EC-47E5-AB90-36215FB30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570" name="Oval 36">
            <a:extLst>
              <a:ext uri="{FF2B5EF4-FFF2-40B4-BE49-F238E27FC236}">
                <a16:creationId xmlns:a16="http://schemas.microsoft.com/office/drawing/2014/main" id="{8EAFDF81-6CBF-463F-BD78-25203F8D1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571" name="Oval 38">
            <a:extLst>
              <a:ext uri="{FF2B5EF4-FFF2-40B4-BE49-F238E27FC236}">
                <a16:creationId xmlns:a16="http://schemas.microsoft.com/office/drawing/2014/main" id="{2B660F6D-4E85-4D1C-A848-293D9AFFA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572" name="Oval 39">
            <a:extLst>
              <a:ext uri="{FF2B5EF4-FFF2-40B4-BE49-F238E27FC236}">
                <a16:creationId xmlns:a16="http://schemas.microsoft.com/office/drawing/2014/main" id="{436AAB1F-0CB4-44FA-9EFB-858176D0A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573" name="Oval 40">
            <a:extLst>
              <a:ext uri="{FF2B5EF4-FFF2-40B4-BE49-F238E27FC236}">
                <a16:creationId xmlns:a16="http://schemas.microsoft.com/office/drawing/2014/main" id="{D6C77D1A-1003-4246-A476-8B6910D22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8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574" name="Oval 41">
            <a:extLst>
              <a:ext uri="{FF2B5EF4-FFF2-40B4-BE49-F238E27FC236}">
                <a16:creationId xmlns:a16="http://schemas.microsoft.com/office/drawing/2014/main" id="{01305D39-F369-47CC-8E7C-8942065CA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5380038"/>
            <a:ext cx="782638" cy="47148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575" name="Oval 47">
            <a:extLst>
              <a:ext uri="{FF2B5EF4-FFF2-40B4-BE49-F238E27FC236}">
                <a16:creationId xmlns:a16="http://schemas.microsoft.com/office/drawing/2014/main" id="{97C2EDFF-F1F6-4365-B325-85A4A1741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576" name="Oval 48">
            <a:extLst>
              <a:ext uri="{FF2B5EF4-FFF2-40B4-BE49-F238E27FC236}">
                <a16:creationId xmlns:a16="http://schemas.microsoft.com/office/drawing/2014/main" id="{DE1F1123-4E05-430E-B08B-2FC139FA5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684713"/>
            <a:ext cx="628650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3577" name="Text Box 51">
            <a:extLst>
              <a:ext uri="{FF2B5EF4-FFF2-40B4-BE49-F238E27FC236}">
                <a16:creationId xmlns:a16="http://schemas.microsoft.com/office/drawing/2014/main" id="{ACB4B40D-6FE3-4FC3-BC71-85AD6E7A0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23578" name="Text Box 52">
            <a:extLst>
              <a:ext uri="{FF2B5EF4-FFF2-40B4-BE49-F238E27FC236}">
                <a16:creationId xmlns:a16="http://schemas.microsoft.com/office/drawing/2014/main" id="{CCE5361F-8A55-449C-8486-2270760C1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4033838"/>
            <a:ext cx="273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</a:t>
            </a:r>
          </a:p>
        </p:txBody>
      </p:sp>
      <p:sp>
        <p:nvSpPr>
          <p:cNvPr id="23579" name="Text Box 53">
            <a:extLst>
              <a:ext uri="{FF2B5EF4-FFF2-40B4-BE49-F238E27FC236}">
                <a16:creationId xmlns:a16="http://schemas.microsoft.com/office/drawing/2014/main" id="{FE06AE4F-A69E-4C02-BA99-C56DBA61E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sp>
        <p:nvSpPr>
          <p:cNvPr id="23580" name="Text Box 58">
            <a:extLst>
              <a:ext uri="{FF2B5EF4-FFF2-40B4-BE49-F238E27FC236}">
                <a16:creationId xmlns:a16="http://schemas.microsoft.com/office/drawing/2014/main" id="{10E48379-3809-474F-AA50-6B46540FD6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4050" y="4772025"/>
            <a:ext cx="407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</a:t>
            </a:r>
          </a:p>
        </p:txBody>
      </p:sp>
      <p:sp>
        <p:nvSpPr>
          <p:cNvPr id="23581" name="Text Box 59">
            <a:extLst>
              <a:ext uri="{FF2B5EF4-FFF2-40B4-BE49-F238E27FC236}">
                <a16:creationId xmlns:a16="http://schemas.microsoft.com/office/drawing/2014/main" id="{74A70FE0-EED8-4071-9FD5-0DF0E20C04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</a:t>
            </a:r>
          </a:p>
        </p:txBody>
      </p:sp>
      <p:sp>
        <p:nvSpPr>
          <p:cNvPr id="23582" name="Text Box 60">
            <a:extLst>
              <a:ext uri="{FF2B5EF4-FFF2-40B4-BE49-F238E27FC236}">
                <a16:creationId xmlns:a16="http://schemas.microsoft.com/office/drawing/2014/main" id="{935F7C7B-0DBF-4215-A565-C131C218DE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</a:t>
            </a:r>
          </a:p>
        </p:txBody>
      </p:sp>
      <p:sp>
        <p:nvSpPr>
          <p:cNvPr id="23583" name="Text Box 64">
            <a:extLst>
              <a:ext uri="{FF2B5EF4-FFF2-40B4-BE49-F238E27FC236}">
                <a16:creationId xmlns:a16="http://schemas.microsoft.com/office/drawing/2014/main" id="{AB6C3931-4936-460D-93EA-1EB28B3BF1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</a:t>
            </a:r>
          </a:p>
        </p:txBody>
      </p:sp>
      <p:sp>
        <p:nvSpPr>
          <p:cNvPr id="23584" name="Freeform 6">
            <a:extLst>
              <a:ext uri="{FF2B5EF4-FFF2-40B4-BE49-F238E27FC236}">
                <a16:creationId xmlns:a16="http://schemas.microsoft.com/office/drawing/2014/main" id="{FCCFD34E-CDB6-4969-BAD0-A389BE314EBC}"/>
              </a:ext>
            </a:extLst>
          </p:cNvPr>
          <p:cNvSpPr>
            <a:spLocks/>
          </p:cNvSpPr>
          <p:nvPr/>
        </p:nvSpPr>
        <p:spPr bwMode="auto">
          <a:xfrm>
            <a:off x="6924675" y="209550"/>
            <a:ext cx="1266825" cy="1905000"/>
          </a:xfrm>
          <a:custGeom>
            <a:avLst/>
            <a:gdLst>
              <a:gd name="T0" fmla="*/ 2011084688 w 798"/>
              <a:gd name="T1" fmla="*/ 2147483646 h 1200"/>
              <a:gd name="T2" fmla="*/ 2011084688 w 798"/>
              <a:gd name="T3" fmla="*/ 952619063 h 1200"/>
              <a:gd name="T4" fmla="*/ 0 w 798"/>
              <a:gd name="T5" fmla="*/ 0 h 1200"/>
              <a:gd name="T6" fmla="*/ 0 w 798"/>
              <a:gd name="T7" fmla="*/ 2086689375 h 1200"/>
              <a:gd name="T8" fmla="*/ 2011084688 w 798"/>
              <a:gd name="T9" fmla="*/ 2147483646 h 12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8"/>
              <a:gd name="T16" fmla="*/ 0 h 1200"/>
              <a:gd name="T17" fmla="*/ 798 w 798"/>
              <a:gd name="T18" fmla="*/ 1200 h 12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8" h="1200">
                <a:moveTo>
                  <a:pt x="798" y="1200"/>
                </a:moveTo>
                <a:lnTo>
                  <a:pt x="798" y="378"/>
                </a:lnTo>
                <a:lnTo>
                  <a:pt x="0" y="0"/>
                </a:lnTo>
                <a:lnTo>
                  <a:pt x="0" y="828"/>
                </a:lnTo>
                <a:lnTo>
                  <a:pt x="798" y="12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85" name="Freeform 7">
            <a:extLst>
              <a:ext uri="{FF2B5EF4-FFF2-40B4-BE49-F238E27FC236}">
                <a16:creationId xmlns:a16="http://schemas.microsoft.com/office/drawing/2014/main" id="{92EBD76B-4A2D-4C32-8554-B993C881DAEB}"/>
              </a:ext>
            </a:extLst>
          </p:cNvPr>
          <p:cNvSpPr>
            <a:spLocks/>
          </p:cNvSpPr>
          <p:nvPr/>
        </p:nvSpPr>
        <p:spPr bwMode="auto">
          <a:xfrm>
            <a:off x="6924675" y="209550"/>
            <a:ext cx="1266825" cy="1905000"/>
          </a:xfrm>
          <a:custGeom>
            <a:avLst/>
            <a:gdLst>
              <a:gd name="T0" fmla="*/ 2011084688 w 798"/>
              <a:gd name="T1" fmla="*/ 2147483646 h 1200"/>
              <a:gd name="T2" fmla="*/ 2011084688 w 798"/>
              <a:gd name="T3" fmla="*/ 952619063 h 1200"/>
              <a:gd name="T4" fmla="*/ 0 w 798"/>
              <a:gd name="T5" fmla="*/ 0 h 1200"/>
              <a:gd name="T6" fmla="*/ 0 w 798"/>
              <a:gd name="T7" fmla="*/ 2086689375 h 1200"/>
              <a:gd name="T8" fmla="*/ 2011084688 w 798"/>
              <a:gd name="T9" fmla="*/ 2147483646 h 12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8"/>
              <a:gd name="T16" fmla="*/ 0 h 1200"/>
              <a:gd name="T17" fmla="*/ 798 w 798"/>
              <a:gd name="T18" fmla="*/ 1200 h 12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8" h="1200">
                <a:moveTo>
                  <a:pt x="798" y="1200"/>
                </a:moveTo>
                <a:lnTo>
                  <a:pt x="798" y="378"/>
                </a:lnTo>
                <a:lnTo>
                  <a:pt x="0" y="0"/>
                </a:lnTo>
                <a:lnTo>
                  <a:pt x="0" y="828"/>
                </a:lnTo>
                <a:lnTo>
                  <a:pt x="798" y="1200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86" name="Freeform 8">
            <a:extLst>
              <a:ext uri="{FF2B5EF4-FFF2-40B4-BE49-F238E27FC236}">
                <a16:creationId xmlns:a16="http://schemas.microsoft.com/office/drawing/2014/main" id="{0AFFA05F-819E-4784-B7A8-80DD0B1A2D59}"/>
              </a:ext>
            </a:extLst>
          </p:cNvPr>
          <p:cNvSpPr>
            <a:spLocks/>
          </p:cNvSpPr>
          <p:nvPr/>
        </p:nvSpPr>
        <p:spPr bwMode="auto">
          <a:xfrm>
            <a:off x="5286375" y="1524000"/>
            <a:ext cx="2905125" cy="1047750"/>
          </a:xfrm>
          <a:custGeom>
            <a:avLst/>
            <a:gdLst>
              <a:gd name="T0" fmla="*/ 1995963750 w 1830"/>
              <a:gd name="T1" fmla="*/ 1663303125 h 660"/>
              <a:gd name="T2" fmla="*/ 0 w 1830"/>
              <a:gd name="T3" fmla="*/ 725805000 h 660"/>
              <a:gd name="T4" fmla="*/ 2147483646 w 1830"/>
              <a:gd name="T5" fmla="*/ 0 h 660"/>
              <a:gd name="T6" fmla="*/ 2147483646 w 1830"/>
              <a:gd name="T7" fmla="*/ 937498125 h 660"/>
              <a:gd name="T8" fmla="*/ 1995963750 w 1830"/>
              <a:gd name="T9" fmla="*/ 1663303125 h 6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30"/>
              <a:gd name="T16" fmla="*/ 0 h 660"/>
              <a:gd name="T17" fmla="*/ 1830 w 1830"/>
              <a:gd name="T18" fmla="*/ 660 h 6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30" h="660">
                <a:moveTo>
                  <a:pt x="792" y="660"/>
                </a:moveTo>
                <a:lnTo>
                  <a:pt x="0" y="288"/>
                </a:lnTo>
                <a:lnTo>
                  <a:pt x="1032" y="0"/>
                </a:lnTo>
                <a:lnTo>
                  <a:pt x="1830" y="372"/>
                </a:lnTo>
                <a:lnTo>
                  <a:pt x="792" y="6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87" name="Freeform 9">
            <a:extLst>
              <a:ext uri="{FF2B5EF4-FFF2-40B4-BE49-F238E27FC236}">
                <a16:creationId xmlns:a16="http://schemas.microsoft.com/office/drawing/2014/main" id="{740E28F4-CCC3-4A53-B6EB-D68E9511FFC7}"/>
              </a:ext>
            </a:extLst>
          </p:cNvPr>
          <p:cNvSpPr>
            <a:spLocks/>
          </p:cNvSpPr>
          <p:nvPr/>
        </p:nvSpPr>
        <p:spPr bwMode="auto">
          <a:xfrm>
            <a:off x="5286375" y="1524000"/>
            <a:ext cx="2905125" cy="1047750"/>
          </a:xfrm>
          <a:custGeom>
            <a:avLst/>
            <a:gdLst>
              <a:gd name="T0" fmla="*/ 1995963750 w 1830"/>
              <a:gd name="T1" fmla="*/ 1663303125 h 660"/>
              <a:gd name="T2" fmla="*/ 0 w 1830"/>
              <a:gd name="T3" fmla="*/ 725805000 h 660"/>
              <a:gd name="T4" fmla="*/ 2147483646 w 1830"/>
              <a:gd name="T5" fmla="*/ 0 h 660"/>
              <a:gd name="T6" fmla="*/ 2147483646 w 1830"/>
              <a:gd name="T7" fmla="*/ 937498125 h 660"/>
              <a:gd name="T8" fmla="*/ 1995963750 w 1830"/>
              <a:gd name="T9" fmla="*/ 1663303125 h 6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30"/>
              <a:gd name="T16" fmla="*/ 0 h 660"/>
              <a:gd name="T17" fmla="*/ 1830 w 1830"/>
              <a:gd name="T18" fmla="*/ 660 h 6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30" h="660">
                <a:moveTo>
                  <a:pt x="792" y="660"/>
                </a:moveTo>
                <a:lnTo>
                  <a:pt x="0" y="288"/>
                </a:lnTo>
                <a:lnTo>
                  <a:pt x="1032" y="0"/>
                </a:lnTo>
                <a:lnTo>
                  <a:pt x="1830" y="372"/>
                </a:lnTo>
                <a:lnTo>
                  <a:pt x="792" y="660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88" name="Freeform 10">
            <a:extLst>
              <a:ext uri="{FF2B5EF4-FFF2-40B4-BE49-F238E27FC236}">
                <a16:creationId xmlns:a16="http://schemas.microsoft.com/office/drawing/2014/main" id="{51EF217D-D0E2-4409-816C-4AC92841E280}"/>
              </a:ext>
            </a:extLst>
          </p:cNvPr>
          <p:cNvSpPr>
            <a:spLocks/>
          </p:cNvSpPr>
          <p:nvPr/>
        </p:nvSpPr>
        <p:spPr bwMode="auto">
          <a:xfrm>
            <a:off x="5286375" y="209550"/>
            <a:ext cx="1638300" cy="1771650"/>
          </a:xfrm>
          <a:custGeom>
            <a:avLst/>
            <a:gdLst>
              <a:gd name="T0" fmla="*/ 0 w 1032"/>
              <a:gd name="T1" fmla="*/ 2147483646 h 1116"/>
              <a:gd name="T2" fmla="*/ 0 w 1032"/>
              <a:gd name="T3" fmla="*/ 740925938 h 1116"/>
              <a:gd name="T4" fmla="*/ 2147483646 w 1032"/>
              <a:gd name="T5" fmla="*/ 0 h 1116"/>
              <a:gd name="T6" fmla="*/ 2147483646 w 1032"/>
              <a:gd name="T7" fmla="*/ 2086689375 h 1116"/>
              <a:gd name="T8" fmla="*/ 0 w 1032"/>
              <a:gd name="T9" fmla="*/ 2147483646 h 11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32"/>
              <a:gd name="T16" fmla="*/ 0 h 1116"/>
              <a:gd name="T17" fmla="*/ 1032 w 1032"/>
              <a:gd name="T18" fmla="*/ 1116 h 11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32" h="1116">
                <a:moveTo>
                  <a:pt x="0" y="1116"/>
                </a:moveTo>
                <a:lnTo>
                  <a:pt x="0" y="294"/>
                </a:lnTo>
                <a:lnTo>
                  <a:pt x="1032" y="0"/>
                </a:lnTo>
                <a:lnTo>
                  <a:pt x="1032" y="828"/>
                </a:lnTo>
                <a:lnTo>
                  <a:pt x="0" y="1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89" name="Freeform 11">
            <a:extLst>
              <a:ext uri="{FF2B5EF4-FFF2-40B4-BE49-F238E27FC236}">
                <a16:creationId xmlns:a16="http://schemas.microsoft.com/office/drawing/2014/main" id="{438D93CB-8275-4B63-A317-E02B49D55F99}"/>
              </a:ext>
            </a:extLst>
          </p:cNvPr>
          <p:cNvSpPr>
            <a:spLocks/>
          </p:cNvSpPr>
          <p:nvPr/>
        </p:nvSpPr>
        <p:spPr bwMode="auto">
          <a:xfrm>
            <a:off x="5286375" y="209550"/>
            <a:ext cx="1638300" cy="1771650"/>
          </a:xfrm>
          <a:custGeom>
            <a:avLst/>
            <a:gdLst>
              <a:gd name="T0" fmla="*/ 0 w 1032"/>
              <a:gd name="T1" fmla="*/ 2147483646 h 1116"/>
              <a:gd name="T2" fmla="*/ 0 w 1032"/>
              <a:gd name="T3" fmla="*/ 740925938 h 1116"/>
              <a:gd name="T4" fmla="*/ 2147483646 w 1032"/>
              <a:gd name="T5" fmla="*/ 0 h 1116"/>
              <a:gd name="T6" fmla="*/ 2147483646 w 1032"/>
              <a:gd name="T7" fmla="*/ 2086689375 h 1116"/>
              <a:gd name="T8" fmla="*/ 0 w 1032"/>
              <a:gd name="T9" fmla="*/ 2147483646 h 11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32"/>
              <a:gd name="T16" fmla="*/ 0 h 1116"/>
              <a:gd name="T17" fmla="*/ 1032 w 1032"/>
              <a:gd name="T18" fmla="*/ 1116 h 11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32" h="1116">
                <a:moveTo>
                  <a:pt x="0" y="1116"/>
                </a:moveTo>
                <a:lnTo>
                  <a:pt x="0" y="294"/>
                </a:lnTo>
                <a:lnTo>
                  <a:pt x="1032" y="0"/>
                </a:lnTo>
                <a:lnTo>
                  <a:pt x="1032" y="828"/>
                </a:lnTo>
                <a:lnTo>
                  <a:pt x="0" y="1116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0" name="Freeform 12">
            <a:extLst>
              <a:ext uri="{FF2B5EF4-FFF2-40B4-BE49-F238E27FC236}">
                <a16:creationId xmlns:a16="http://schemas.microsoft.com/office/drawing/2014/main" id="{8D3183C1-E6EC-40A1-83CC-246D884AD57B}"/>
              </a:ext>
            </a:extLst>
          </p:cNvPr>
          <p:cNvSpPr>
            <a:spLocks/>
          </p:cNvSpPr>
          <p:nvPr/>
        </p:nvSpPr>
        <p:spPr bwMode="auto">
          <a:xfrm>
            <a:off x="5286375" y="676275"/>
            <a:ext cx="1257300" cy="1895475"/>
          </a:xfrm>
          <a:custGeom>
            <a:avLst/>
            <a:gdLst>
              <a:gd name="T0" fmla="*/ 2147483646 w 132"/>
              <a:gd name="T1" fmla="*/ 2147483646 h 199"/>
              <a:gd name="T2" fmla="*/ 0 w 132"/>
              <a:gd name="T3" fmla="*/ 2147483646 h 199"/>
              <a:gd name="T4" fmla="*/ 0 w 132"/>
              <a:gd name="T5" fmla="*/ 0 h 199"/>
              <a:gd name="T6" fmla="*/ 0 60000 65536"/>
              <a:gd name="T7" fmla="*/ 0 60000 65536"/>
              <a:gd name="T8" fmla="*/ 0 60000 65536"/>
              <a:gd name="T9" fmla="*/ 0 w 132"/>
              <a:gd name="T10" fmla="*/ 0 h 199"/>
              <a:gd name="T11" fmla="*/ 132 w 132"/>
              <a:gd name="T12" fmla="*/ 199 h 19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2" h="199">
                <a:moveTo>
                  <a:pt x="132" y="199"/>
                </a:moveTo>
                <a:lnTo>
                  <a:pt x="0" y="13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1" name="Freeform 13">
            <a:extLst>
              <a:ext uri="{FF2B5EF4-FFF2-40B4-BE49-F238E27FC236}">
                <a16:creationId xmlns:a16="http://schemas.microsoft.com/office/drawing/2014/main" id="{2B1193AD-AD16-4323-B09C-534862ACC37E}"/>
              </a:ext>
            </a:extLst>
          </p:cNvPr>
          <p:cNvSpPr>
            <a:spLocks/>
          </p:cNvSpPr>
          <p:nvPr/>
        </p:nvSpPr>
        <p:spPr bwMode="auto">
          <a:xfrm>
            <a:off x="5829300" y="523875"/>
            <a:ext cx="1257300" cy="1895475"/>
          </a:xfrm>
          <a:custGeom>
            <a:avLst/>
            <a:gdLst>
              <a:gd name="T0" fmla="*/ 2147483646 w 132"/>
              <a:gd name="T1" fmla="*/ 2147483646 h 199"/>
              <a:gd name="T2" fmla="*/ 0 w 132"/>
              <a:gd name="T3" fmla="*/ 2147483646 h 199"/>
              <a:gd name="T4" fmla="*/ 0 w 132"/>
              <a:gd name="T5" fmla="*/ 0 h 199"/>
              <a:gd name="T6" fmla="*/ 0 60000 65536"/>
              <a:gd name="T7" fmla="*/ 0 60000 65536"/>
              <a:gd name="T8" fmla="*/ 0 60000 65536"/>
              <a:gd name="T9" fmla="*/ 0 w 132"/>
              <a:gd name="T10" fmla="*/ 0 h 199"/>
              <a:gd name="T11" fmla="*/ 132 w 132"/>
              <a:gd name="T12" fmla="*/ 199 h 19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2" h="199">
                <a:moveTo>
                  <a:pt x="132" y="199"/>
                </a:moveTo>
                <a:lnTo>
                  <a:pt x="0" y="13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2" name="Freeform 14">
            <a:extLst>
              <a:ext uri="{FF2B5EF4-FFF2-40B4-BE49-F238E27FC236}">
                <a16:creationId xmlns:a16="http://schemas.microsoft.com/office/drawing/2014/main" id="{EEA67F18-73C8-4B41-BD4A-C4C1214A8FEC}"/>
              </a:ext>
            </a:extLst>
          </p:cNvPr>
          <p:cNvSpPr>
            <a:spLocks/>
          </p:cNvSpPr>
          <p:nvPr/>
        </p:nvSpPr>
        <p:spPr bwMode="auto">
          <a:xfrm>
            <a:off x="6381750" y="371475"/>
            <a:ext cx="1257300" cy="1895475"/>
          </a:xfrm>
          <a:custGeom>
            <a:avLst/>
            <a:gdLst>
              <a:gd name="T0" fmla="*/ 2147483646 w 132"/>
              <a:gd name="T1" fmla="*/ 2147483646 h 199"/>
              <a:gd name="T2" fmla="*/ 0 w 132"/>
              <a:gd name="T3" fmla="*/ 2147483646 h 199"/>
              <a:gd name="T4" fmla="*/ 0 w 132"/>
              <a:gd name="T5" fmla="*/ 0 h 199"/>
              <a:gd name="T6" fmla="*/ 0 60000 65536"/>
              <a:gd name="T7" fmla="*/ 0 60000 65536"/>
              <a:gd name="T8" fmla="*/ 0 60000 65536"/>
              <a:gd name="T9" fmla="*/ 0 w 132"/>
              <a:gd name="T10" fmla="*/ 0 h 199"/>
              <a:gd name="T11" fmla="*/ 132 w 132"/>
              <a:gd name="T12" fmla="*/ 199 h 19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2" h="199">
                <a:moveTo>
                  <a:pt x="132" y="199"/>
                </a:moveTo>
                <a:lnTo>
                  <a:pt x="0" y="13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3" name="Freeform 15">
            <a:extLst>
              <a:ext uri="{FF2B5EF4-FFF2-40B4-BE49-F238E27FC236}">
                <a16:creationId xmlns:a16="http://schemas.microsoft.com/office/drawing/2014/main" id="{98ADFAD2-3AD6-4909-9D6F-4CF420D5FDA4}"/>
              </a:ext>
            </a:extLst>
          </p:cNvPr>
          <p:cNvSpPr>
            <a:spLocks/>
          </p:cNvSpPr>
          <p:nvPr/>
        </p:nvSpPr>
        <p:spPr bwMode="auto">
          <a:xfrm>
            <a:off x="6924675" y="209550"/>
            <a:ext cx="1266825" cy="1905000"/>
          </a:xfrm>
          <a:custGeom>
            <a:avLst/>
            <a:gdLst>
              <a:gd name="T0" fmla="*/ 2147483646 w 133"/>
              <a:gd name="T1" fmla="*/ 2147483646 h 200"/>
              <a:gd name="T2" fmla="*/ 0 w 133"/>
              <a:gd name="T3" fmla="*/ 2147483646 h 200"/>
              <a:gd name="T4" fmla="*/ 0 w 133"/>
              <a:gd name="T5" fmla="*/ 0 h 200"/>
              <a:gd name="T6" fmla="*/ 0 60000 65536"/>
              <a:gd name="T7" fmla="*/ 0 60000 65536"/>
              <a:gd name="T8" fmla="*/ 0 60000 65536"/>
              <a:gd name="T9" fmla="*/ 0 w 133"/>
              <a:gd name="T10" fmla="*/ 0 h 200"/>
              <a:gd name="T11" fmla="*/ 133 w 133"/>
              <a:gd name="T12" fmla="*/ 200 h 2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3" h="200">
                <a:moveTo>
                  <a:pt x="133" y="200"/>
                </a:moveTo>
                <a:lnTo>
                  <a:pt x="0" y="13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4" name="Freeform 16">
            <a:extLst>
              <a:ext uri="{FF2B5EF4-FFF2-40B4-BE49-F238E27FC236}">
                <a16:creationId xmlns:a16="http://schemas.microsoft.com/office/drawing/2014/main" id="{0E397C7F-7E7A-4D51-A3CB-1DB90FADBBF1}"/>
              </a:ext>
            </a:extLst>
          </p:cNvPr>
          <p:cNvSpPr>
            <a:spLocks/>
          </p:cNvSpPr>
          <p:nvPr/>
        </p:nvSpPr>
        <p:spPr bwMode="auto">
          <a:xfrm>
            <a:off x="6543675" y="809625"/>
            <a:ext cx="1647825" cy="1762125"/>
          </a:xfrm>
          <a:custGeom>
            <a:avLst/>
            <a:gdLst>
              <a:gd name="T0" fmla="*/ 0 w 173"/>
              <a:gd name="T1" fmla="*/ 2147483646 h 185"/>
              <a:gd name="T2" fmla="*/ 2147483646 w 173"/>
              <a:gd name="T3" fmla="*/ 2147483646 h 185"/>
              <a:gd name="T4" fmla="*/ 2147483646 w 173"/>
              <a:gd name="T5" fmla="*/ 0 h 185"/>
              <a:gd name="T6" fmla="*/ 0 60000 65536"/>
              <a:gd name="T7" fmla="*/ 0 60000 65536"/>
              <a:gd name="T8" fmla="*/ 0 60000 65536"/>
              <a:gd name="T9" fmla="*/ 0 w 173"/>
              <a:gd name="T10" fmla="*/ 0 h 185"/>
              <a:gd name="T11" fmla="*/ 173 w 173"/>
              <a:gd name="T12" fmla="*/ 185 h 1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3" h="185">
                <a:moveTo>
                  <a:pt x="0" y="185"/>
                </a:moveTo>
                <a:lnTo>
                  <a:pt x="173" y="137"/>
                </a:lnTo>
                <a:lnTo>
                  <a:pt x="173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5" name="Freeform 17">
            <a:extLst>
              <a:ext uri="{FF2B5EF4-FFF2-40B4-BE49-F238E27FC236}">
                <a16:creationId xmlns:a16="http://schemas.microsoft.com/office/drawing/2014/main" id="{13687857-800D-4DD6-B6CB-C4DE2EA258AC}"/>
              </a:ext>
            </a:extLst>
          </p:cNvPr>
          <p:cNvSpPr>
            <a:spLocks/>
          </p:cNvSpPr>
          <p:nvPr/>
        </p:nvSpPr>
        <p:spPr bwMode="auto">
          <a:xfrm>
            <a:off x="5915025" y="514350"/>
            <a:ext cx="1638300" cy="1762125"/>
          </a:xfrm>
          <a:custGeom>
            <a:avLst/>
            <a:gdLst>
              <a:gd name="T0" fmla="*/ 0 w 172"/>
              <a:gd name="T1" fmla="*/ 2147483646 h 185"/>
              <a:gd name="T2" fmla="*/ 2147483646 w 172"/>
              <a:gd name="T3" fmla="*/ 2147483646 h 185"/>
              <a:gd name="T4" fmla="*/ 2147483646 w 172"/>
              <a:gd name="T5" fmla="*/ 0 h 185"/>
              <a:gd name="T6" fmla="*/ 0 60000 65536"/>
              <a:gd name="T7" fmla="*/ 0 60000 65536"/>
              <a:gd name="T8" fmla="*/ 0 60000 65536"/>
              <a:gd name="T9" fmla="*/ 0 w 172"/>
              <a:gd name="T10" fmla="*/ 0 h 185"/>
              <a:gd name="T11" fmla="*/ 172 w 172"/>
              <a:gd name="T12" fmla="*/ 185 h 1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2" h="185">
                <a:moveTo>
                  <a:pt x="0" y="185"/>
                </a:moveTo>
                <a:lnTo>
                  <a:pt x="172" y="137"/>
                </a:lnTo>
                <a:lnTo>
                  <a:pt x="172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6" name="Freeform 18">
            <a:extLst>
              <a:ext uri="{FF2B5EF4-FFF2-40B4-BE49-F238E27FC236}">
                <a16:creationId xmlns:a16="http://schemas.microsoft.com/office/drawing/2014/main" id="{06DD87C1-0B75-41DA-B878-32F895CE3E14}"/>
              </a:ext>
            </a:extLst>
          </p:cNvPr>
          <p:cNvSpPr>
            <a:spLocks/>
          </p:cNvSpPr>
          <p:nvPr/>
        </p:nvSpPr>
        <p:spPr bwMode="auto">
          <a:xfrm>
            <a:off x="5286375" y="209550"/>
            <a:ext cx="1638300" cy="1771650"/>
          </a:xfrm>
          <a:custGeom>
            <a:avLst/>
            <a:gdLst>
              <a:gd name="T0" fmla="*/ 0 w 172"/>
              <a:gd name="T1" fmla="*/ 2147483646 h 186"/>
              <a:gd name="T2" fmla="*/ 2147483646 w 172"/>
              <a:gd name="T3" fmla="*/ 2147483646 h 186"/>
              <a:gd name="T4" fmla="*/ 2147483646 w 172"/>
              <a:gd name="T5" fmla="*/ 0 h 186"/>
              <a:gd name="T6" fmla="*/ 0 60000 65536"/>
              <a:gd name="T7" fmla="*/ 0 60000 65536"/>
              <a:gd name="T8" fmla="*/ 0 60000 65536"/>
              <a:gd name="T9" fmla="*/ 0 w 172"/>
              <a:gd name="T10" fmla="*/ 0 h 186"/>
              <a:gd name="T11" fmla="*/ 172 w 172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2" h="186">
                <a:moveTo>
                  <a:pt x="0" y="186"/>
                </a:moveTo>
                <a:lnTo>
                  <a:pt x="172" y="138"/>
                </a:lnTo>
                <a:lnTo>
                  <a:pt x="172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7" name="Freeform 19">
            <a:extLst>
              <a:ext uri="{FF2B5EF4-FFF2-40B4-BE49-F238E27FC236}">
                <a16:creationId xmlns:a16="http://schemas.microsoft.com/office/drawing/2014/main" id="{A1529051-6633-4664-9B90-80E7ACCCF188}"/>
              </a:ext>
            </a:extLst>
          </p:cNvPr>
          <p:cNvSpPr>
            <a:spLocks/>
          </p:cNvSpPr>
          <p:nvPr/>
        </p:nvSpPr>
        <p:spPr bwMode="auto">
          <a:xfrm>
            <a:off x="5286375" y="1524000"/>
            <a:ext cx="2905125" cy="590550"/>
          </a:xfrm>
          <a:custGeom>
            <a:avLst/>
            <a:gdLst>
              <a:gd name="T0" fmla="*/ 0 w 305"/>
              <a:gd name="T1" fmla="*/ 2147483646 h 62"/>
              <a:gd name="T2" fmla="*/ 2147483646 w 305"/>
              <a:gd name="T3" fmla="*/ 0 h 62"/>
              <a:gd name="T4" fmla="*/ 2147483646 w 305"/>
              <a:gd name="T5" fmla="*/ 2147483646 h 62"/>
              <a:gd name="T6" fmla="*/ 0 60000 65536"/>
              <a:gd name="T7" fmla="*/ 0 60000 65536"/>
              <a:gd name="T8" fmla="*/ 0 60000 65536"/>
              <a:gd name="T9" fmla="*/ 0 w 305"/>
              <a:gd name="T10" fmla="*/ 0 h 62"/>
              <a:gd name="T11" fmla="*/ 305 w 305"/>
              <a:gd name="T12" fmla="*/ 62 h 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5" h="62">
                <a:moveTo>
                  <a:pt x="0" y="48"/>
                </a:moveTo>
                <a:lnTo>
                  <a:pt x="172" y="0"/>
                </a:lnTo>
                <a:lnTo>
                  <a:pt x="305" y="62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8" name="Freeform 20">
            <a:extLst>
              <a:ext uri="{FF2B5EF4-FFF2-40B4-BE49-F238E27FC236}">
                <a16:creationId xmlns:a16="http://schemas.microsoft.com/office/drawing/2014/main" id="{E4E8E50C-2F0D-4C4D-9230-F798BF14F3A8}"/>
              </a:ext>
            </a:extLst>
          </p:cNvPr>
          <p:cNvSpPr>
            <a:spLocks/>
          </p:cNvSpPr>
          <p:nvPr/>
        </p:nvSpPr>
        <p:spPr bwMode="auto">
          <a:xfrm>
            <a:off x="5286375" y="1085850"/>
            <a:ext cx="2905125" cy="600075"/>
          </a:xfrm>
          <a:custGeom>
            <a:avLst/>
            <a:gdLst>
              <a:gd name="T0" fmla="*/ 0 w 305"/>
              <a:gd name="T1" fmla="*/ 2147483646 h 63"/>
              <a:gd name="T2" fmla="*/ 2147483646 w 305"/>
              <a:gd name="T3" fmla="*/ 0 h 63"/>
              <a:gd name="T4" fmla="*/ 2147483646 w 305"/>
              <a:gd name="T5" fmla="*/ 2147483646 h 63"/>
              <a:gd name="T6" fmla="*/ 0 60000 65536"/>
              <a:gd name="T7" fmla="*/ 0 60000 65536"/>
              <a:gd name="T8" fmla="*/ 0 60000 65536"/>
              <a:gd name="T9" fmla="*/ 0 w 305"/>
              <a:gd name="T10" fmla="*/ 0 h 63"/>
              <a:gd name="T11" fmla="*/ 305 w 305"/>
              <a:gd name="T12" fmla="*/ 63 h 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5" h="63">
                <a:moveTo>
                  <a:pt x="0" y="48"/>
                </a:moveTo>
                <a:lnTo>
                  <a:pt x="172" y="0"/>
                </a:lnTo>
                <a:lnTo>
                  <a:pt x="305" y="63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99" name="Freeform 21">
            <a:extLst>
              <a:ext uri="{FF2B5EF4-FFF2-40B4-BE49-F238E27FC236}">
                <a16:creationId xmlns:a16="http://schemas.microsoft.com/office/drawing/2014/main" id="{842755D8-BEC9-4250-85F2-BF53081E6D8A}"/>
              </a:ext>
            </a:extLst>
          </p:cNvPr>
          <p:cNvSpPr>
            <a:spLocks/>
          </p:cNvSpPr>
          <p:nvPr/>
        </p:nvSpPr>
        <p:spPr bwMode="auto">
          <a:xfrm>
            <a:off x="5286375" y="647700"/>
            <a:ext cx="2905125" cy="600075"/>
          </a:xfrm>
          <a:custGeom>
            <a:avLst/>
            <a:gdLst>
              <a:gd name="T0" fmla="*/ 0 w 305"/>
              <a:gd name="T1" fmla="*/ 2147483646 h 63"/>
              <a:gd name="T2" fmla="*/ 2147483646 w 305"/>
              <a:gd name="T3" fmla="*/ 0 h 63"/>
              <a:gd name="T4" fmla="*/ 2147483646 w 305"/>
              <a:gd name="T5" fmla="*/ 2147483646 h 63"/>
              <a:gd name="T6" fmla="*/ 0 60000 65536"/>
              <a:gd name="T7" fmla="*/ 0 60000 65536"/>
              <a:gd name="T8" fmla="*/ 0 60000 65536"/>
              <a:gd name="T9" fmla="*/ 0 w 305"/>
              <a:gd name="T10" fmla="*/ 0 h 63"/>
              <a:gd name="T11" fmla="*/ 305 w 305"/>
              <a:gd name="T12" fmla="*/ 63 h 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5" h="63">
                <a:moveTo>
                  <a:pt x="0" y="48"/>
                </a:moveTo>
                <a:lnTo>
                  <a:pt x="172" y="0"/>
                </a:lnTo>
                <a:lnTo>
                  <a:pt x="305" y="63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0" name="Freeform 22">
            <a:extLst>
              <a:ext uri="{FF2B5EF4-FFF2-40B4-BE49-F238E27FC236}">
                <a16:creationId xmlns:a16="http://schemas.microsoft.com/office/drawing/2014/main" id="{180D1A32-7A4E-4F9A-8EA3-DDA0BFE9B33D}"/>
              </a:ext>
            </a:extLst>
          </p:cNvPr>
          <p:cNvSpPr>
            <a:spLocks/>
          </p:cNvSpPr>
          <p:nvPr/>
        </p:nvSpPr>
        <p:spPr bwMode="auto">
          <a:xfrm>
            <a:off x="5286375" y="209550"/>
            <a:ext cx="2905125" cy="600075"/>
          </a:xfrm>
          <a:custGeom>
            <a:avLst/>
            <a:gdLst>
              <a:gd name="T0" fmla="*/ 0 w 305"/>
              <a:gd name="T1" fmla="*/ 2147483646 h 63"/>
              <a:gd name="T2" fmla="*/ 2147483646 w 305"/>
              <a:gd name="T3" fmla="*/ 0 h 63"/>
              <a:gd name="T4" fmla="*/ 2147483646 w 305"/>
              <a:gd name="T5" fmla="*/ 2147483646 h 63"/>
              <a:gd name="T6" fmla="*/ 0 60000 65536"/>
              <a:gd name="T7" fmla="*/ 0 60000 65536"/>
              <a:gd name="T8" fmla="*/ 0 60000 65536"/>
              <a:gd name="T9" fmla="*/ 0 w 305"/>
              <a:gd name="T10" fmla="*/ 0 h 63"/>
              <a:gd name="T11" fmla="*/ 305 w 305"/>
              <a:gd name="T12" fmla="*/ 63 h 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5" h="63">
                <a:moveTo>
                  <a:pt x="0" y="49"/>
                </a:moveTo>
                <a:lnTo>
                  <a:pt x="172" y="0"/>
                </a:lnTo>
                <a:lnTo>
                  <a:pt x="305" y="63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1" name="Line 23">
            <a:extLst>
              <a:ext uri="{FF2B5EF4-FFF2-40B4-BE49-F238E27FC236}">
                <a16:creationId xmlns:a16="http://schemas.microsoft.com/office/drawing/2014/main" id="{203EED0C-9929-477C-B959-5437F767B5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43675" y="2114550"/>
            <a:ext cx="1647825" cy="457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2" name="Line 24">
            <a:extLst>
              <a:ext uri="{FF2B5EF4-FFF2-40B4-BE49-F238E27FC236}">
                <a16:creationId xmlns:a16="http://schemas.microsoft.com/office/drawing/2014/main" id="{5122AB52-ECA5-4945-B426-2ECAE60C4B7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86375" y="1981200"/>
            <a:ext cx="1257300" cy="5905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3" name="Line 25">
            <a:extLst>
              <a:ext uri="{FF2B5EF4-FFF2-40B4-BE49-F238E27FC236}">
                <a16:creationId xmlns:a16="http://schemas.microsoft.com/office/drawing/2014/main" id="{67749654-6FB9-415B-9106-4A461BAA33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86375" y="676275"/>
            <a:ext cx="1588" cy="13049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4" name="Line 26">
            <a:extLst>
              <a:ext uri="{FF2B5EF4-FFF2-40B4-BE49-F238E27FC236}">
                <a16:creationId xmlns:a16="http://schemas.microsoft.com/office/drawing/2014/main" id="{B69EE05E-2CE7-45C4-B7E9-2C35511EECC2}"/>
              </a:ext>
            </a:extLst>
          </p:cNvPr>
          <p:cNvSpPr>
            <a:spLocks noChangeShapeType="1"/>
          </p:cNvSpPr>
          <p:nvPr/>
        </p:nvSpPr>
        <p:spPr bwMode="auto">
          <a:xfrm>
            <a:off x="6543675" y="2571750"/>
            <a:ext cx="38100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5" name="Rectangle 27">
            <a:extLst>
              <a:ext uri="{FF2B5EF4-FFF2-40B4-BE49-F238E27FC236}">
                <a16:creationId xmlns:a16="http://schemas.microsoft.com/office/drawing/2014/main" id="{ED2FA2D1-A307-41C8-ADA3-26EF91B61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0350" y="2609850"/>
            <a:ext cx="23812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-10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06" name="Line 28">
            <a:extLst>
              <a:ext uri="{FF2B5EF4-FFF2-40B4-BE49-F238E27FC236}">
                <a16:creationId xmlns:a16="http://schemas.microsoft.com/office/drawing/2014/main" id="{A054F376-B935-4B6E-B3E3-688FD5D8B1B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6600" y="2419350"/>
            <a:ext cx="47625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7" name="Rectangle 29">
            <a:extLst>
              <a:ext uri="{FF2B5EF4-FFF2-40B4-BE49-F238E27FC236}">
                <a16:creationId xmlns:a16="http://schemas.microsoft.com/office/drawing/2014/main" id="{4340A314-3F2A-44A6-89E9-E1621761D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457450"/>
            <a:ext cx="171450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-5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08" name="Line 30">
            <a:extLst>
              <a:ext uri="{FF2B5EF4-FFF2-40B4-BE49-F238E27FC236}">
                <a16:creationId xmlns:a16="http://schemas.microsoft.com/office/drawing/2014/main" id="{CE6EDADF-0778-435A-9C00-A1D1AED573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639050" y="2266950"/>
            <a:ext cx="38100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09" name="Rectangle 31">
            <a:extLst>
              <a:ext uri="{FF2B5EF4-FFF2-40B4-BE49-F238E27FC236}">
                <a16:creationId xmlns:a16="http://schemas.microsoft.com/office/drawing/2014/main" id="{5A3FE1F9-7BC7-406A-ADA5-63A0675B5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2305050"/>
            <a:ext cx="12382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10" name="Line 32">
            <a:extLst>
              <a:ext uri="{FF2B5EF4-FFF2-40B4-BE49-F238E27FC236}">
                <a16:creationId xmlns:a16="http://schemas.microsoft.com/office/drawing/2014/main" id="{6C9AC190-862C-4805-A243-37AC7937BF6B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1500" y="2114550"/>
            <a:ext cx="38100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11" name="Rectangle 33">
            <a:extLst>
              <a:ext uri="{FF2B5EF4-FFF2-40B4-BE49-F238E27FC236}">
                <a16:creationId xmlns:a16="http://schemas.microsoft.com/office/drawing/2014/main" id="{BA7B6EE1-9822-442B-8FE0-E3937D8DB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8175" y="2152650"/>
            <a:ext cx="12382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5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12" name="Line 34">
            <a:extLst>
              <a:ext uri="{FF2B5EF4-FFF2-40B4-BE49-F238E27FC236}">
                <a16:creationId xmlns:a16="http://schemas.microsoft.com/office/drawing/2014/main" id="{B6980B57-F2FE-4F62-87CB-693191EF0D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05575" y="2571750"/>
            <a:ext cx="38100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13" name="Rectangle 35">
            <a:extLst>
              <a:ext uri="{FF2B5EF4-FFF2-40B4-BE49-F238E27FC236}">
                <a16:creationId xmlns:a16="http://schemas.microsoft.com/office/drawing/2014/main" id="{3A3005DA-5CBD-4733-8760-E66FD2666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2600325"/>
            <a:ext cx="171450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-5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14" name="Line 36">
            <a:extLst>
              <a:ext uri="{FF2B5EF4-FFF2-40B4-BE49-F238E27FC236}">
                <a16:creationId xmlns:a16="http://schemas.microsoft.com/office/drawing/2014/main" id="{687C0A5C-2DFC-42B7-A6E2-8FBFEA0D66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7400" y="2276475"/>
            <a:ext cx="47625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15" name="Rectangle 37">
            <a:extLst>
              <a:ext uri="{FF2B5EF4-FFF2-40B4-BE49-F238E27FC236}">
                <a16:creationId xmlns:a16="http://schemas.microsoft.com/office/drawing/2014/main" id="{6A862991-A6B4-4733-A204-AE5014BF2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2295525"/>
            <a:ext cx="12382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16" name="Line 38">
            <a:extLst>
              <a:ext uri="{FF2B5EF4-FFF2-40B4-BE49-F238E27FC236}">
                <a16:creationId xmlns:a16="http://schemas.microsoft.com/office/drawing/2014/main" id="{606432D9-7980-4F2B-9C5B-25A2C7EFBD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38750" y="1981200"/>
            <a:ext cx="47625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17" name="Rectangle 39">
            <a:extLst>
              <a:ext uri="{FF2B5EF4-FFF2-40B4-BE49-F238E27FC236}">
                <a16:creationId xmlns:a16="http://schemas.microsoft.com/office/drawing/2014/main" id="{651D45C3-9F67-4AFB-9A98-BF906235F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000250"/>
            <a:ext cx="12382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5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18" name="Line 40">
            <a:extLst>
              <a:ext uri="{FF2B5EF4-FFF2-40B4-BE49-F238E27FC236}">
                <a16:creationId xmlns:a16="http://schemas.microsoft.com/office/drawing/2014/main" id="{A41478C3-76A7-427F-9223-F8DE0A1AAA2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38750" y="1962150"/>
            <a:ext cx="47625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19" name="Rectangle 41">
            <a:extLst>
              <a:ext uri="{FF2B5EF4-FFF2-40B4-BE49-F238E27FC236}">
                <a16:creationId xmlns:a16="http://schemas.microsoft.com/office/drawing/2014/main" id="{AA9308CC-3FD6-496B-963C-34AC64AD0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1866900"/>
            <a:ext cx="23812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-10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20" name="Line 42">
            <a:extLst>
              <a:ext uri="{FF2B5EF4-FFF2-40B4-BE49-F238E27FC236}">
                <a16:creationId xmlns:a16="http://schemas.microsoft.com/office/drawing/2014/main" id="{B139B976-0217-4200-9CEC-28F2C990AED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38750" y="1524000"/>
            <a:ext cx="47625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21" name="Rectangle 43">
            <a:extLst>
              <a:ext uri="{FF2B5EF4-FFF2-40B4-BE49-F238E27FC236}">
                <a16:creationId xmlns:a16="http://schemas.microsoft.com/office/drawing/2014/main" id="{D4ADD7A9-7650-4470-B546-9B903C2EB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1428750"/>
            <a:ext cx="171450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-5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22" name="Line 44">
            <a:extLst>
              <a:ext uri="{FF2B5EF4-FFF2-40B4-BE49-F238E27FC236}">
                <a16:creationId xmlns:a16="http://schemas.microsoft.com/office/drawing/2014/main" id="{D4BDC2E9-F1E0-4C7C-87C7-56ED50DE6BB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38750" y="1085850"/>
            <a:ext cx="47625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23" name="Rectangle 45">
            <a:extLst>
              <a:ext uri="{FF2B5EF4-FFF2-40B4-BE49-F238E27FC236}">
                <a16:creationId xmlns:a16="http://schemas.microsoft.com/office/drawing/2014/main" id="{29A192D1-C596-403D-8A98-21FB0F181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1000125"/>
            <a:ext cx="12382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24" name="Line 46">
            <a:extLst>
              <a:ext uri="{FF2B5EF4-FFF2-40B4-BE49-F238E27FC236}">
                <a16:creationId xmlns:a16="http://schemas.microsoft.com/office/drawing/2014/main" id="{CD7EED58-67DC-4DB3-ACED-3CC84749CB5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38750" y="657225"/>
            <a:ext cx="47625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25" name="Rectangle 47">
            <a:extLst>
              <a:ext uri="{FF2B5EF4-FFF2-40B4-BE49-F238E27FC236}">
                <a16:creationId xmlns:a16="http://schemas.microsoft.com/office/drawing/2014/main" id="{352C778A-C21A-44F5-8E19-EF44EDF63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561975"/>
            <a:ext cx="12382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5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26" name="Line 49">
            <a:extLst>
              <a:ext uri="{FF2B5EF4-FFF2-40B4-BE49-F238E27FC236}">
                <a16:creationId xmlns:a16="http://schemas.microsoft.com/office/drawing/2014/main" id="{BC1B6A61-9E7A-49F8-9698-67D28B08E01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29525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27" name="Line 50">
            <a:extLst>
              <a:ext uri="{FF2B5EF4-FFF2-40B4-BE49-F238E27FC236}">
                <a16:creationId xmlns:a16="http://schemas.microsoft.com/office/drawing/2014/main" id="{CAA07EF7-54D5-47C8-A805-AD4F274EE1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9525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28" name="Line 51">
            <a:extLst>
              <a:ext uri="{FF2B5EF4-FFF2-40B4-BE49-F238E27FC236}">
                <a16:creationId xmlns:a16="http://schemas.microsoft.com/office/drawing/2014/main" id="{3E44382E-5D4E-4B9A-8276-7C162483B9E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1425" y="14097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29" name="Line 52">
            <a:extLst>
              <a:ext uri="{FF2B5EF4-FFF2-40B4-BE49-F238E27FC236}">
                <a16:creationId xmlns:a16="http://schemas.microsoft.com/office/drawing/2014/main" id="{DCD078AF-DF4C-4E10-8E90-0E56870BAC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91425" y="14097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0" name="Line 53">
            <a:extLst>
              <a:ext uri="{FF2B5EF4-FFF2-40B4-BE49-F238E27FC236}">
                <a16:creationId xmlns:a16="http://schemas.microsoft.com/office/drawing/2014/main" id="{1E5FE225-2986-4C91-BA25-C49698D3E46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1900" y="12287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1" name="Line 54">
            <a:extLst>
              <a:ext uri="{FF2B5EF4-FFF2-40B4-BE49-F238E27FC236}">
                <a16:creationId xmlns:a16="http://schemas.microsoft.com/office/drawing/2014/main" id="{D7CDF9CA-01F2-4E7F-B067-63820D437D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1900" y="12287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2" name="Oval 55">
            <a:extLst>
              <a:ext uri="{FF2B5EF4-FFF2-40B4-BE49-F238E27FC236}">
                <a16:creationId xmlns:a16="http://schemas.microsoft.com/office/drawing/2014/main" id="{B53882B2-94A6-4F15-9A66-C6B0F689F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3325" y="12668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33" name="Line 56">
            <a:extLst>
              <a:ext uri="{FF2B5EF4-FFF2-40B4-BE49-F238E27FC236}">
                <a16:creationId xmlns:a16="http://schemas.microsoft.com/office/drawing/2014/main" id="{8E2E4CA7-970A-4B3F-9BD9-E92F480584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2375" y="15525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4" name="Line 57">
            <a:extLst>
              <a:ext uri="{FF2B5EF4-FFF2-40B4-BE49-F238E27FC236}">
                <a16:creationId xmlns:a16="http://schemas.microsoft.com/office/drawing/2014/main" id="{D5123174-FEB4-4583-BEA5-3A65C0063C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2375" y="15525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5" name="Oval 58">
            <a:extLst>
              <a:ext uri="{FF2B5EF4-FFF2-40B4-BE49-F238E27FC236}">
                <a16:creationId xmlns:a16="http://schemas.microsoft.com/office/drawing/2014/main" id="{F2CB56B9-A7F9-49FB-B3DE-58252CD3A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13335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36" name="Line 59">
            <a:extLst>
              <a:ext uri="{FF2B5EF4-FFF2-40B4-BE49-F238E27FC236}">
                <a16:creationId xmlns:a16="http://schemas.microsoft.com/office/drawing/2014/main" id="{9421EE56-A517-4026-A4EE-9069C73C215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4275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7" name="Line 60">
            <a:extLst>
              <a:ext uri="{FF2B5EF4-FFF2-40B4-BE49-F238E27FC236}">
                <a16:creationId xmlns:a16="http://schemas.microsoft.com/office/drawing/2014/main" id="{A9E47C3A-9B76-463E-BB50-7DDDC20C40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4275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38" name="Oval 61">
            <a:extLst>
              <a:ext uri="{FF2B5EF4-FFF2-40B4-BE49-F238E27FC236}">
                <a16:creationId xmlns:a16="http://schemas.microsoft.com/office/drawing/2014/main" id="{D0D039AE-DABC-4088-B103-1DA7620E5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12573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39" name="Oval 62">
            <a:extLst>
              <a:ext uri="{FF2B5EF4-FFF2-40B4-BE49-F238E27FC236}">
                <a16:creationId xmlns:a16="http://schemas.microsoft.com/office/drawing/2014/main" id="{6FD26FCD-BE41-487B-9C99-C55D3B500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12382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40" name="Line 63">
            <a:extLst>
              <a:ext uri="{FF2B5EF4-FFF2-40B4-BE49-F238E27FC236}">
                <a16:creationId xmlns:a16="http://schemas.microsoft.com/office/drawing/2014/main" id="{5BF201C7-3663-4B26-8378-AD3333F752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6650" y="13144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41" name="Line 64">
            <a:extLst>
              <a:ext uri="{FF2B5EF4-FFF2-40B4-BE49-F238E27FC236}">
                <a16:creationId xmlns:a16="http://schemas.microsoft.com/office/drawing/2014/main" id="{5F09B66D-3376-4880-B4D6-90095E772A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86650" y="13144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42" name="Line 65">
            <a:extLst>
              <a:ext uri="{FF2B5EF4-FFF2-40B4-BE49-F238E27FC236}">
                <a16:creationId xmlns:a16="http://schemas.microsoft.com/office/drawing/2014/main" id="{DF131650-5C0B-4BBA-8091-D90263113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0450" y="13716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43" name="Line 66">
            <a:extLst>
              <a:ext uri="{FF2B5EF4-FFF2-40B4-BE49-F238E27FC236}">
                <a16:creationId xmlns:a16="http://schemas.microsoft.com/office/drawing/2014/main" id="{883C11EB-7C3F-4735-B974-7BDE86D8C4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0450" y="13716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44" name="Oval 67">
            <a:extLst>
              <a:ext uri="{FF2B5EF4-FFF2-40B4-BE49-F238E27FC236}">
                <a16:creationId xmlns:a16="http://schemas.microsoft.com/office/drawing/2014/main" id="{0ACA0645-093F-4AAE-89EE-6A3AD4EAB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1875" y="10572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45" name="Line 68">
            <a:extLst>
              <a:ext uri="{FF2B5EF4-FFF2-40B4-BE49-F238E27FC236}">
                <a16:creationId xmlns:a16="http://schemas.microsoft.com/office/drawing/2014/main" id="{943ADBA8-3ECF-4F55-BF9A-BA0683243F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14001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46" name="Line 69">
            <a:extLst>
              <a:ext uri="{FF2B5EF4-FFF2-40B4-BE49-F238E27FC236}">
                <a16:creationId xmlns:a16="http://schemas.microsoft.com/office/drawing/2014/main" id="{47665DD9-A6C6-4B4E-B533-4989AAA215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91400" y="14001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47" name="Oval 70">
            <a:extLst>
              <a:ext uri="{FF2B5EF4-FFF2-40B4-BE49-F238E27FC236}">
                <a16:creationId xmlns:a16="http://schemas.microsoft.com/office/drawing/2014/main" id="{1C8D8DA1-8CE4-40C3-B1AE-8DEFE3D31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2825" y="11144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48" name="Oval 71">
            <a:extLst>
              <a:ext uri="{FF2B5EF4-FFF2-40B4-BE49-F238E27FC236}">
                <a16:creationId xmlns:a16="http://schemas.microsoft.com/office/drawing/2014/main" id="{2FE13693-1AE2-4C1C-B600-A758AB106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3300" y="11811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49" name="Line 72">
            <a:extLst>
              <a:ext uri="{FF2B5EF4-FFF2-40B4-BE49-F238E27FC236}">
                <a16:creationId xmlns:a16="http://schemas.microsoft.com/office/drawing/2014/main" id="{76BA6AF8-C4A0-4B3D-8EA4-09DC32F9786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62825" y="12096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0" name="Line 73">
            <a:extLst>
              <a:ext uri="{FF2B5EF4-FFF2-40B4-BE49-F238E27FC236}">
                <a16:creationId xmlns:a16="http://schemas.microsoft.com/office/drawing/2014/main" id="{925F615B-6793-4125-9B23-3E244BF98C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62825" y="12096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1" name="Oval 74">
            <a:extLst>
              <a:ext uri="{FF2B5EF4-FFF2-40B4-BE49-F238E27FC236}">
                <a16:creationId xmlns:a16="http://schemas.microsoft.com/office/drawing/2014/main" id="{33CDEFD3-A8C2-4EF1-8FB2-82B0D3AC1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3775" y="12096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52" name="Oval 75">
            <a:extLst>
              <a:ext uri="{FF2B5EF4-FFF2-40B4-BE49-F238E27FC236}">
                <a16:creationId xmlns:a16="http://schemas.microsoft.com/office/drawing/2014/main" id="{BF9A3B22-2CBC-400A-8A58-AA482866A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11525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53" name="Oval 76">
            <a:extLst>
              <a:ext uri="{FF2B5EF4-FFF2-40B4-BE49-F238E27FC236}">
                <a16:creationId xmlns:a16="http://schemas.microsoft.com/office/drawing/2014/main" id="{9DC5F5E3-C699-4EF8-A689-FD61F2F7A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11239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54" name="Oval 77">
            <a:extLst>
              <a:ext uri="{FF2B5EF4-FFF2-40B4-BE49-F238E27FC236}">
                <a16:creationId xmlns:a16="http://schemas.microsoft.com/office/drawing/2014/main" id="{83E87595-2876-4D76-9870-2FF090ED0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12477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55" name="Oval 78">
            <a:extLst>
              <a:ext uri="{FF2B5EF4-FFF2-40B4-BE49-F238E27FC236}">
                <a16:creationId xmlns:a16="http://schemas.microsoft.com/office/drawing/2014/main" id="{9A4FF365-BF73-4321-8FDA-70F472572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11620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56" name="Oval 79">
            <a:extLst>
              <a:ext uri="{FF2B5EF4-FFF2-40B4-BE49-F238E27FC236}">
                <a16:creationId xmlns:a16="http://schemas.microsoft.com/office/drawing/2014/main" id="{950BDDB6-A3E3-4A20-B56F-E2029E94A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6150" y="12477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57" name="Line 81">
            <a:extLst>
              <a:ext uri="{FF2B5EF4-FFF2-40B4-BE49-F238E27FC236}">
                <a16:creationId xmlns:a16="http://schemas.microsoft.com/office/drawing/2014/main" id="{0F7A6B98-C466-4D2F-B2CB-D6A921FA26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6625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8" name="Line 82">
            <a:extLst>
              <a:ext uri="{FF2B5EF4-FFF2-40B4-BE49-F238E27FC236}">
                <a16:creationId xmlns:a16="http://schemas.microsoft.com/office/drawing/2014/main" id="{2142733C-6D71-4835-A2D6-050BB13AF2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6625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9" name="Line 83">
            <a:extLst>
              <a:ext uri="{FF2B5EF4-FFF2-40B4-BE49-F238E27FC236}">
                <a16:creationId xmlns:a16="http://schemas.microsoft.com/office/drawing/2014/main" id="{294F7955-3882-429C-B455-7695220472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67575" y="13335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60" name="Line 84">
            <a:extLst>
              <a:ext uri="{FF2B5EF4-FFF2-40B4-BE49-F238E27FC236}">
                <a16:creationId xmlns:a16="http://schemas.microsoft.com/office/drawing/2014/main" id="{5AA71E63-89E7-4B9D-AE8D-AD72A6D8FB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7575" y="13335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61" name="Line 85">
            <a:extLst>
              <a:ext uri="{FF2B5EF4-FFF2-40B4-BE49-F238E27FC236}">
                <a16:creationId xmlns:a16="http://schemas.microsoft.com/office/drawing/2014/main" id="{656A25B8-80AA-4596-BDC0-1AD5EC66430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8050" y="13716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62" name="Line 86">
            <a:extLst>
              <a:ext uri="{FF2B5EF4-FFF2-40B4-BE49-F238E27FC236}">
                <a16:creationId xmlns:a16="http://schemas.microsoft.com/office/drawing/2014/main" id="{5ED0BFE0-D1FB-4180-9B72-B04535F172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58050" y="13716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63" name="Line 87">
            <a:extLst>
              <a:ext uri="{FF2B5EF4-FFF2-40B4-BE49-F238E27FC236}">
                <a16:creationId xmlns:a16="http://schemas.microsoft.com/office/drawing/2014/main" id="{FDDCB296-F3E5-4FD6-AD25-610F24225A3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8050" y="13430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64" name="Line 88">
            <a:extLst>
              <a:ext uri="{FF2B5EF4-FFF2-40B4-BE49-F238E27FC236}">
                <a16:creationId xmlns:a16="http://schemas.microsoft.com/office/drawing/2014/main" id="{BEC68F3F-EB7A-4F77-8920-0A2A57810A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58050" y="13430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65" name="Oval 89">
            <a:extLst>
              <a:ext uri="{FF2B5EF4-FFF2-40B4-BE49-F238E27FC236}">
                <a16:creationId xmlns:a16="http://schemas.microsoft.com/office/drawing/2014/main" id="{C42E300C-7C98-43C8-90EB-D4BC53CC2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12096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66" name="Line 90">
            <a:extLst>
              <a:ext uri="{FF2B5EF4-FFF2-40B4-BE49-F238E27FC236}">
                <a16:creationId xmlns:a16="http://schemas.microsoft.com/office/drawing/2014/main" id="{0AC85D67-13D4-43B8-9779-B9EFE5D386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8050" y="12287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67" name="Line 91">
            <a:extLst>
              <a:ext uri="{FF2B5EF4-FFF2-40B4-BE49-F238E27FC236}">
                <a16:creationId xmlns:a16="http://schemas.microsoft.com/office/drawing/2014/main" id="{A970BA69-A1F0-4867-A4FF-4BB6E05552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58050" y="12287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68" name="Line 92">
            <a:extLst>
              <a:ext uri="{FF2B5EF4-FFF2-40B4-BE49-F238E27FC236}">
                <a16:creationId xmlns:a16="http://schemas.microsoft.com/office/drawing/2014/main" id="{B3FEA14B-A707-4595-9993-A30DF9595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29475" y="13906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69" name="Line 93">
            <a:extLst>
              <a:ext uri="{FF2B5EF4-FFF2-40B4-BE49-F238E27FC236}">
                <a16:creationId xmlns:a16="http://schemas.microsoft.com/office/drawing/2014/main" id="{6ECA6B43-2EFC-416E-AEE2-5F8CD696F8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29475" y="13906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70" name="Oval 94">
            <a:extLst>
              <a:ext uri="{FF2B5EF4-FFF2-40B4-BE49-F238E27FC236}">
                <a16:creationId xmlns:a16="http://schemas.microsoft.com/office/drawing/2014/main" id="{6D1B69C2-57E8-4ABC-B831-3AD2BC671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0425" y="11620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71" name="Line 95">
            <a:extLst>
              <a:ext uri="{FF2B5EF4-FFF2-40B4-BE49-F238E27FC236}">
                <a16:creationId xmlns:a16="http://schemas.microsoft.com/office/drawing/2014/main" id="{45EA0EC0-CCCB-4DB0-9842-6F4678089B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219950" y="14287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72" name="Line 96">
            <a:extLst>
              <a:ext uri="{FF2B5EF4-FFF2-40B4-BE49-F238E27FC236}">
                <a16:creationId xmlns:a16="http://schemas.microsoft.com/office/drawing/2014/main" id="{84DFEEFA-E2DD-463F-AD4E-9E0AC6DA0D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19950" y="14287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73" name="Oval 97">
            <a:extLst>
              <a:ext uri="{FF2B5EF4-FFF2-40B4-BE49-F238E27FC236}">
                <a16:creationId xmlns:a16="http://schemas.microsoft.com/office/drawing/2014/main" id="{0CD4EF13-AC8D-4B5E-8184-04816B8CE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12477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74" name="Oval 98">
            <a:extLst>
              <a:ext uri="{FF2B5EF4-FFF2-40B4-BE49-F238E27FC236}">
                <a16:creationId xmlns:a16="http://schemas.microsoft.com/office/drawing/2014/main" id="{A7921250-ECAA-4EA1-93C7-5F2FCE1F0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12858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75" name="Line 99">
            <a:extLst>
              <a:ext uri="{FF2B5EF4-FFF2-40B4-BE49-F238E27FC236}">
                <a16:creationId xmlns:a16="http://schemas.microsoft.com/office/drawing/2014/main" id="{B5337125-CB56-422C-A2C6-64945860EE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10425" y="12858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76" name="Line 100">
            <a:extLst>
              <a:ext uri="{FF2B5EF4-FFF2-40B4-BE49-F238E27FC236}">
                <a16:creationId xmlns:a16="http://schemas.microsoft.com/office/drawing/2014/main" id="{0767010A-1366-4CCA-9E76-1BE985C487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10425" y="12858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77" name="Oval 101">
            <a:extLst>
              <a:ext uri="{FF2B5EF4-FFF2-40B4-BE49-F238E27FC236}">
                <a16:creationId xmlns:a16="http://schemas.microsoft.com/office/drawing/2014/main" id="{C95EDD97-39F1-42E0-8879-2B9A0FD8A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11334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78" name="Line 103">
            <a:extLst>
              <a:ext uri="{FF2B5EF4-FFF2-40B4-BE49-F238E27FC236}">
                <a16:creationId xmlns:a16="http://schemas.microsoft.com/office/drawing/2014/main" id="{2653794F-CF9A-45C7-89A7-CA324B26CA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1375" y="12668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79" name="Line 104">
            <a:extLst>
              <a:ext uri="{FF2B5EF4-FFF2-40B4-BE49-F238E27FC236}">
                <a16:creationId xmlns:a16="http://schemas.microsoft.com/office/drawing/2014/main" id="{26A64546-0479-42DE-B1E7-BF97972E3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91375" y="12668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80" name="Line 105">
            <a:extLst>
              <a:ext uri="{FF2B5EF4-FFF2-40B4-BE49-F238E27FC236}">
                <a16:creationId xmlns:a16="http://schemas.microsoft.com/office/drawing/2014/main" id="{21ACE9E6-BA2A-4FF9-9501-F2CAEB118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1375" y="12858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81" name="Line 106">
            <a:extLst>
              <a:ext uri="{FF2B5EF4-FFF2-40B4-BE49-F238E27FC236}">
                <a16:creationId xmlns:a16="http://schemas.microsoft.com/office/drawing/2014/main" id="{524BA132-AEE8-4BA0-9A41-ECB5E8F82C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91375" y="12858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82" name="Line 107">
            <a:extLst>
              <a:ext uri="{FF2B5EF4-FFF2-40B4-BE49-F238E27FC236}">
                <a16:creationId xmlns:a16="http://schemas.microsoft.com/office/drawing/2014/main" id="{A2C083E8-7E82-4CEB-AB9C-ECEF4E1F59C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1375" y="12954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83" name="Line 108">
            <a:extLst>
              <a:ext uri="{FF2B5EF4-FFF2-40B4-BE49-F238E27FC236}">
                <a16:creationId xmlns:a16="http://schemas.microsoft.com/office/drawing/2014/main" id="{4ED08276-217C-4E43-91FA-1AEF5D65D6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91375" y="12954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84" name="Oval 110">
            <a:extLst>
              <a:ext uri="{FF2B5EF4-FFF2-40B4-BE49-F238E27FC236}">
                <a16:creationId xmlns:a16="http://schemas.microsoft.com/office/drawing/2014/main" id="{01C6B02C-D9B8-464F-B52D-4866DF047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5" y="12001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85" name="Line 112">
            <a:extLst>
              <a:ext uri="{FF2B5EF4-FFF2-40B4-BE49-F238E27FC236}">
                <a16:creationId xmlns:a16="http://schemas.microsoft.com/office/drawing/2014/main" id="{A77A6AFF-7CD2-4DBA-8ABA-8A16D65E5FF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2800" y="13144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86" name="Line 113">
            <a:extLst>
              <a:ext uri="{FF2B5EF4-FFF2-40B4-BE49-F238E27FC236}">
                <a16:creationId xmlns:a16="http://schemas.microsoft.com/office/drawing/2014/main" id="{F87E96A6-B1EB-46B2-BE33-DA408514CF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2800" y="13144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87" name="Line 114">
            <a:extLst>
              <a:ext uri="{FF2B5EF4-FFF2-40B4-BE49-F238E27FC236}">
                <a16:creationId xmlns:a16="http://schemas.microsoft.com/office/drawing/2014/main" id="{BAB526D2-3289-4924-B76C-DF01DB5403B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53275" y="11715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88" name="Line 115">
            <a:extLst>
              <a:ext uri="{FF2B5EF4-FFF2-40B4-BE49-F238E27FC236}">
                <a16:creationId xmlns:a16="http://schemas.microsoft.com/office/drawing/2014/main" id="{2E3EF896-93EA-4709-9C65-D9982B1339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53275" y="11715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89" name="Line 116">
            <a:extLst>
              <a:ext uri="{FF2B5EF4-FFF2-40B4-BE49-F238E27FC236}">
                <a16:creationId xmlns:a16="http://schemas.microsoft.com/office/drawing/2014/main" id="{079A9685-F640-45E0-8356-D49D746EE4D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3750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90" name="Line 117">
            <a:extLst>
              <a:ext uri="{FF2B5EF4-FFF2-40B4-BE49-F238E27FC236}">
                <a16:creationId xmlns:a16="http://schemas.microsoft.com/office/drawing/2014/main" id="{B3374C95-0942-46A8-9C08-941B90F8CF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43750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91" name="Line 118">
            <a:extLst>
              <a:ext uri="{FF2B5EF4-FFF2-40B4-BE49-F238E27FC236}">
                <a16:creationId xmlns:a16="http://schemas.microsoft.com/office/drawing/2014/main" id="{4B37DE86-EE9B-4593-8846-FFB97927A5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3750" y="12573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92" name="Line 119">
            <a:extLst>
              <a:ext uri="{FF2B5EF4-FFF2-40B4-BE49-F238E27FC236}">
                <a16:creationId xmlns:a16="http://schemas.microsoft.com/office/drawing/2014/main" id="{38001EE8-C996-4037-B213-AD2E922991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43750" y="12573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93" name="Line 120">
            <a:extLst>
              <a:ext uri="{FF2B5EF4-FFF2-40B4-BE49-F238E27FC236}">
                <a16:creationId xmlns:a16="http://schemas.microsoft.com/office/drawing/2014/main" id="{A86A2484-648E-4ACA-9381-B616AC1021D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3750" y="14668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94" name="Line 121">
            <a:extLst>
              <a:ext uri="{FF2B5EF4-FFF2-40B4-BE49-F238E27FC236}">
                <a16:creationId xmlns:a16="http://schemas.microsoft.com/office/drawing/2014/main" id="{D6493894-1A3C-4391-8EF9-110502C04E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43750" y="14668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95" name="Line 123">
            <a:extLst>
              <a:ext uri="{FF2B5EF4-FFF2-40B4-BE49-F238E27FC236}">
                <a16:creationId xmlns:a16="http://schemas.microsoft.com/office/drawing/2014/main" id="{A4F015C2-5FF4-43D9-91D9-047D9330131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4225" y="13620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96" name="Line 124">
            <a:extLst>
              <a:ext uri="{FF2B5EF4-FFF2-40B4-BE49-F238E27FC236}">
                <a16:creationId xmlns:a16="http://schemas.microsoft.com/office/drawing/2014/main" id="{898FF47A-AF52-487D-AEBF-E9C40E4A09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4225" y="13620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97" name="Oval 125">
            <a:extLst>
              <a:ext uri="{FF2B5EF4-FFF2-40B4-BE49-F238E27FC236}">
                <a16:creationId xmlns:a16="http://schemas.microsoft.com/office/drawing/2014/main" id="{FCD7E603-FFB5-481B-B56D-DB044102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13525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698" name="Line 126">
            <a:extLst>
              <a:ext uri="{FF2B5EF4-FFF2-40B4-BE49-F238E27FC236}">
                <a16:creationId xmlns:a16="http://schemas.microsoft.com/office/drawing/2014/main" id="{3FFD2E5F-2820-4A9C-B094-E4374C0849A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4225" y="11239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99" name="Line 127">
            <a:extLst>
              <a:ext uri="{FF2B5EF4-FFF2-40B4-BE49-F238E27FC236}">
                <a16:creationId xmlns:a16="http://schemas.microsoft.com/office/drawing/2014/main" id="{733D5B4B-F30C-49E1-99C2-8939B14AE0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4225" y="11239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00" name="Line 128">
            <a:extLst>
              <a:ext uri="{FF2B5EF4-FFF2-40B4-BE49-F238E27FC236}">
                <a16:creationId xmlns:a16="http://schemas.microsoft.com/office/drawing/2014/main" id="{71D7AE05-3F72-45D1-B782-8BFA19846FC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4700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01" name="Line 129">
            <a:extLst>
              <a:ext uri="{FF2B5EF4-FFF2-40B4-BE49-F238E27FC236}">
                <a16:creationId xmlns:a16="http://schemas.microsoft.com/office/drawing/2014/main" id="{1EB8F798-33E3-4575-8840-0544F8B552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24700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02" name="Oval 130">
            <a:extLst>
              <a:ext uri="{FF2B5EF4-FFF2-40B4-BE49-F238E27FC236}">
                <a16:creationId xmlns:a16="http://schemas.microsoft.com/office/drawing/2014/main" id="{1C52DCA1-3668-499D-ACCF-20E5B46A9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50" y="11334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03" name="Line 131">
            <a:extLst>
              <a:ext uri="{FF2B5EF4-FFF2-40B4-BE49-F238E27FC236}">
                <a16:creationId xmlns:a16="http://schemas.microsoft.com/office/drawing/2014/main" id="{7165DC8E-8B0E-4F33-B076-FCCF08384B6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4700" y="13811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04" name="Line 132">
            <a:extLst>
              <a:ext uri="{FF2B5EF4-FFF2-40B4-BE49-F238E27FC236}">
                <a16:creationId xmlns:a16="http://schemas.microsoft.com/office/drawing/2014/main" id="{B62858BC-9EF5-4419-9CF6-1192181A93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24700" y="13811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05" name="Oval 133">
            <a:extLst>
              <a:ext uri="{FF2B5EF4-FFF2-40B4-BE49-F238E27FC236}">
                <a16:creationId xmlns:a16="http://schemas.microsoft.com/office/drawing/2014/main" id="{A5A4E7D8-670F-42F9-BF05-45B94EE4D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12001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06" name="Line 135">
            <a:extLst>
              <a:ext uri="{FF2B5EF4-FFF2-40B4-BE49-F238E27FC236}">
                <a16:creationId xmlns:a16="http://schemas.microsoft.com/office/drawing/2014/main" id="{A535A703-7997-4102-A024-717BF956A6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6600" y="14097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07" name="Line 136">
            <a:extLst>
              <a:ext uri="{FF2B5EF4-FFF2-40B4-BE49-F238E27FC236}">
                <a16:creationId xmlns:a16="http://schemas.microsoft.com/office/drawing/2014/main" id="{7FC3D319-079B-4BB7-97C1-22F36722C7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86600" y="14097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08" name="Line 137">
            <a:extLst>
              <a:ext uri="{FF2B5EF4-FFF2-40B4-BE49-F238E27FC236}">
                <a16:creationId xmlns:a16="http://schemas.microsoft.com/office/drawing/2014/main" id="{30E7C91C-4D66-4ADD-A8DE-7E5257B91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6600" y="11811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09" name="Line 138">
            <a:extLst>
              <a:ext uri="{FF2B5EF4-FFF2-40B4-BE49-F238E27FC236}">
                <a16:creationId xmlns:a16="http://schemas.microsoft.com/office/drawing/2014/main" id="{78BCECF5-6404-4208-AE83-C4BA5BFC0A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86600" y="11811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10" name="Oval 140">
            <a:extLst>
              <a:ext uri="{FF2B5EF4-FFF2-40B4-BE49-F238E27FC236}">
                <a16:creationId xmlns:a16="http://schemas.microsoft.com/office/drawing/2014/main" id="{DFA8540F-CD62-4F90-87C5-8C9ECCB82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11049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11" name="Oval 141">
            <a:extLst>
              <a:ext uri="{FF2B5EF4-FFF2-40B4-BE49-F238E27FC236}">
                <a16:creationId xmlns:a16="http://schemas.microsoft.com/office/drawing/2014/main" id="{EA186EFD-1822-4E2C-B164-BF9FF962B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11144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12" name="Line 142">
            <a:extLst>
              <a:ext uri="{FF2B5EF4-FFF2-40B4-BE49-F238E27FC236}">
                <a16:creationId xmlns:a16="http://schemas.microsoft.com/office/drawing/2014/main" id="{5B95743A-6787-4194-8375-82D9608905A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7075" y="15144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13" name="Line 143">
            <a:extLst>
              <a:ext uri="{FF2B5EF4-FFF2-40B4-BE49-F238E27FC236}">
                <a16:creationId xmlns:a16="http://schemas.microsoft.com/office/drawing/2014/main" id="{135D308A-D5F5-4DC9-852A-0D0B7B3C04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7075" y="15144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14" name="Line 144">
            <a:extLst>
              <a:ext uri="{FF2B5EF4-FFF2-40B4-BE49-F238E27FC236}">
                <a16:creationId xmlns:a16="http://schemas.microsoft.com/office/drawing/2014/main" id="{1D059580-D293-4E34-BBB6-B3C603840F31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7075" y="12763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15" name="Line 145">
            <a:extLst>
              <a:ext uri="{FF2B5EF4-FFF2-40B4-BE49-F238E27FC236}">
                <a16:creationId xmlns:a16="http://schemas.microsoft.com/office/drawing/2014/main" id="{D6FE97B4-4CDA-48E0-8125-056DD7B018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7075" y="12763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16" name="Line 146">
            <a:extLst>
              <a:ext uri="{FF2B5EF4-FFF2-40B4-BE49-F238E27FC236}">
                <a16:creationId xmlns:a16="http://schemas.microsoft.com/office/drawing/2014/main" id="{86D52D38-66A6-40C6-999B-6031BABC08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7075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17" name="Line 147">
            <a:extLst>
              <a:ext uri="{FF2B5EF4-FFF2-40B4-BE49-F238E27FC236}">
                <a16:creationId xmlns:a16="http://schemas.microsoft.com/office/drawing/2014/main" id="{BA213808-8858-4F7C-9409-7378B0BFE3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7075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18" name="Oval 149">
            <a:extLst>
              <a:ext uri="{FF2B5EF4-FFF2-40B4-BE49-F238E27FC236}">
                <a16:creationId xmlns:a16="http://schemas.microsoft.com/office/drawing/2014/main" id="{0E582B15-1D9B-49E3-8BA4-E52EE05FF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12382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19" name="Oval 151">
            <a:extLst>
              <a:ext uri="{FF2B5EF4-FFF2-40B4-BE49-F238E27FC236}">
                <a16:creationId xmlns:a16="http://schemas.microsoft.com/office/drawing/2014/main" id="{DA536A26-A27A-4E4E-A95C-75ACC0289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11239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20" name="Oval 152">
            <a:extLst>
              <a:ext uri="{FF2B5EF4-FFF2-40B4-BE49-F238E27FC236}">
                <a16:creationId xmlns:a16="http://schemas.microsoft.com/office/drawing/2014/main" id="{35CB45FE-652E-48C8-BC3D-C0F7F6ECC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12287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21" name="Line 153">
            <a:extLst>
              <a:ext uri="{FF2B5EF4-FFF2-40B4-BE49-F238E27FC236}">
                <a16:creationId xmlns:a16="http://schemas.microsoft.com/office/drawing/2014/main" id="{131922DE-81F0-49E8-BB3C-1E40938E9D5F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8025" y="14763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22" name="Line 154">
            <a:extLst>
              <a:ext uri="{FF2B5EF4-FFF2-40B4-BE49-F238E27FC236}">
                <a16:creationId xmlns:a16="http://schemas.microsoft.com/office/drawing/2014/main" id="{CBE7DED5-271D-4A78-95F4-9EE7BB5C1B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4763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23" name="Oval 156">
            <a:extLst>
              <a:ext uri="{FF2B5EF4-FFF2-40B4-BE49-F238E27FC236}">
                <a16:creationId xmlns:a16="http://schemas.microsoft.com/office/drawing/2014/main" id="{893135BB-0838-45F4-95DB-601C0B55D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9450" y="10953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24" name="Line 158">
            <a:extLst>
              <a:ext uri="{FF2B5EF4-FFF2-40B4-BE49-F238E27FC236}">
                <a16:creationId xmlns:a16="http://schemas.microsoft.com/office/drawing/2014/main" id="{4A4BEA35-B994-4516-B350-9E46515097D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38975" y="14097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25" name="Line 159">
            <a:extLst>
              <a:ext uri="{FF2B5EF4-FFF2-40B4-BE49-F238E27FC236}">
                <a16:creationId xmlns:a16="http://schemas.microsoft.com/office/drawing/2014/main" id="{EBBD5994-870C-4928-B7CB-72A71665B9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8975" y="14097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26" name="Oval 160">
            <a:extLst>
              <a:ext uri="{FF2B5EF4-FFF2-40B4-BE49-F238E27FC236}">
                <a16:creationId xmlns:a16="http://schemas.microsoft.com/office/drawing/2014/main" id="{79D0855E-0F76-4818-B5E3-7242ED33D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9925" y="11620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27" name="Line 163">
            <a:extLst>
              <a:ext uri="{FF2B5EF4-FFF2-40B4-BE49-F238E27FC236}">
                <a16:creationId xmlns:a16="http://schemas.microsoft.com/office/drawing/2014/main" id="{872B3993-69B4-4E77-BE5F-A180CCD27D37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9925" y="12192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28" name="Line 164">
            <a:extLst>
              <a:ext uri="{FF2B5EF4-FFF2-40B4-BE49-F238E27FC236}">
                <a16:creationId xmlns:a16="http://schemas.microsoft.com/office/drawing/2014/main" id="{7C8685EB-2CCB-40E9-9E30-D4CEC65E37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9925" y="12192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29" name="Line 168">
            <a:extLst>
              <a:ext uri="{FF2B5EF4-FFF2-40B4-BE49-F238E27FC236}">
                <a16:creationId xmlns:a16="http://schemas.microsoft.com/office/drawing/2014/main" id="{7969DAED-812F-4EC6-8ACA-28D712ECA324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0400" y="13144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30" name="Line 169">
            <a:extLst>
              <a:ext uri="{FF2B5EF4-FFF2-40B4-BE49-F238E27FC236}">
                <a16:creationId xmlns:a16="http://schemas.microsoft.com/office/drawing/2014/main" id="{F9E39D12-3277-4F82-987B-7A88E40371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0400" y="13144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31" name="Oval 170">
            <a:extLst>
              <a:ext uri="{FF2B5EF4-FFF2-40B4-BE49-F238E27FC236}">
                <a16:creationId xmlns:a16="http://schemas.microsoft.com/office/drawing/2014/main" id="{5AD65662-CB1D-43F4-A39B-5367EFB49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1825" y="11239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32" name="Oval 171">
            <a:extLst>
              <a:ext uri="{FF2B5EF4-FFF2-40B4-BE49-F238E27FC236}">
                <a16:creationId xmlns:a16="http://schemas.microsoft.com/office/drawing/2014/main" id="{305B0971-0339-45F7-B72E-72DD6FB2F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1825" y="12001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33" name="Line 172">
            <a:extLst>
              <a:ext uri="{FF2B5EF4-FFF2-40B4-BE49-F238E27FC236}">
                <a16:creationId xmlns:a16="http://schemas.microsoft.com/office/drawing/2014/main" id="{0DB9667F-F5DE-4A8A-924F-6FCD460A27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0875" y="14382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34" name="Line 173">
            <a:extLst>
              <a:ext uri="{FF2B5EF4-FFF2-40B4-BE49-F238E27FC236}">
                <a16:creationId xmlns:a16="http://schemas.microsoft.com/office/drawing/2014/main" id="{6F554FCE-41C3-400C-9E1B-FC4C160012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0875" y="14382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35" name="Line 175">
            <a:extLst>
              <a:ext uri="{FF2B5EF4-FFF2-40B4-BE49-F238E27FC236}">
                <a16:creationId xmlns:a16="http://schemas.microsoft.com/office/drawing/2014/main" id="{AAA3B102-D4E3-4366-B6F5-8341AFD97512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0875" y="13049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36" name="Line 176">
            <a:extLst>
              <a:ext uri="{FF2B5EF4-FFF2-40B4-BE49-F238E27FC236}">
                <a16:creationId xmlns:a16="http://schemas.microsoft.com/office/drawing/2014/main" id="{5261DC01-2096-4884-B69F-23BB876DDA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0875" y="13049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37" name="Line 179">
            <a:extLst>
              <a:ext uri="{FF2B5EF4-FFF2-40B4-BE49-F238E27FC236}">
                <a16:creationId xmlns:a16="http://schemas.microsoft.com/office/drawing/2014/main" id="{E3348187-7908-44AD-820A-52D2DA40EB81}"/>
              </a:ext>
            </a:extLst>
          </p:cNvPr>
          <p:cNvSpPr>
            <a:spLocks noChangeShapeType="1"/>
          </p:cNvSpPr>
          <p:nvPr/>
        </p:nvSpPr>
        <p:spPr bwMode="auto">
          <a:xfrm>
            <a:off x="6991350" y="12096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38" name="Line 180">
            <a:extLst>
              <a:ext uri="{FF2B5EF4-FFF2-40B4-BE49-F238E27FC236}">
                <a16:creationId xmlns:a16="http://schemas.microsoft.com/office/drawing/2014/main" id="{0FC5F57F-CCF3-4C68-8FB4-C957D31452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91350" y="12096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39" name="Line 182">
            <a:extLst>
              <a:ext uri="{FF2B5EF4-FFF2-40B4-BE49-F238E27FC236}">
                <a16:creationId xmlns:a16="http://schemas.microsoft.com/office/drawing/2014/main" id="{964A092B-3E60-44BE-AB1C-CA2400D34842}"/>
              </a:ext>
            </a:extLst>
          </p:cNvPr>
          <p:cNvSpPr>
            <a:spLocks noChangeShapeType="1"/>
          </p:cNvSpPr>
          <p:nvPr/>
        </p:nvSpPr>
        <p:spPr bwMode="auto">
          <a:xfrm>
            <a:off x="6981825" y="13811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40" name="Line 183">
            <a:extLst>
              <a:ext uri="{FF2B5EF4-FFF2-40B4-BE49-F238E27FC236}">
                <a16:creationId xmlns:a16="http://schemas.microsoft.com/office/drawing/2014/main" id="{A6F24F6D-D298-4B63-AB53-A42D2781BC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81825" y="13811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41" name="Oval 184">
            <a:extLst>
              <a:ext uri="{FF2B5EF4-FFF2-40B4-BE49-F238E27FC236}">
                <a16:creationId xmlns:a16="http://schemas.microsoft.com/office/drawing/2014/main" id="{3292692D-EC29-4D4E-A310-36AADCEDE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2775" y="11239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42" name="Line 186">
            <a:extLst>
              <a:ext uri="{FF2B5EF4-FFF2-40B4-BE49-F238E27FC236}">
                <a16:creationId xmlns:a16="http://schemas.microsoft.com/office/drawing/2014/main" id="{B4EFF7BD-B1E6-45A8-A4A1-6FC13C841760}"/>
              </a:ext>
            </a:extLst>
          </p:cNvPr>
          <p:cNvSpPr>
            <a:spLocks noChangeShapeType="1"/>
          </p:cNvSpPr>
          <p:nvPr/>
        </p:nvSpPr>
        <p:spPr bwMode="auto">
          <a:xfrm>
            <a:off x="6972300" y="12192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43" name="Line 187">
            <a:extLst>
              <a:ext uri="{FF2B5EF4-FFF2-40B4-BE49-F238E27FC236}">
                <a16:creationId xmlns:a16="http://schemas.microsoft.com/office/drawing/2014/main" id="{2695B93C-D385-4B83-A9C7-C8E21DBA58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72300" y="12192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44" name="Line 188">
            <a:extLst>
              <a:ext uri="{FF2B5EF4-FFF2-40B4-BE49-F238E27FC236}">
                <a16:creationId xmlns:a16="http://schemas.microsoft.com/office/drawing/2014/main" id="{7177E569-9224-43DD-8F61-856C520E16E1}"/>
              </a:ext>
            </a:extLst>
          </p:cNvPr>
          <p:cNvSpPr>
            <a:spLocks noChangeShapeType="1"/>
          </p:cNvSpPr>
          <p:nvPr/>
        </p:nvSpPr>
        <p:spPr bwMode="auto">
          <a:xfrm>
            <a:off x="6972300" y="12763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45" name="Line 189">
            <a:extLst>
              <a:ext uri="{FF2B5EF4-FFF2-40B4-BE49-F238E27FC236}">
                <a16:creationId xmlns:a16="http://schemas.microsoft.com/office/drawing/2014/main" id="{982168D6-6F38-4355-A700-DD70C1D864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72300" y="12763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46" name="Oval 192">
            <a:extLst>
              <a:ext uri="{FF2B5EF4-FFF2-40B4-BE49-F238E27FC236}">
                <a16:creationId xmlns:a16="http://schemas.microsoft.com/office/drawing/2014/main" id="{88EB9122-6EE1-42E8-8269-13163F77D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12001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47" name="Line 194">
            <a:extLst>
              <a:ext uri="{FF2B5EF4-FFF2-40B4-BE49-F238E27FC236}">
                <a16:creationId xmlns:a16="http://schemas.microsoft.com/office/drawing/2014/main" id="{C98599A4-7A6B-4370-87CF-79663A135529}"/>
              </a:ext>
            </a:extLst>
          </p:cNvPr>
          <p:cNvSpPr>
            <a:spLocks noChangeShapeType="1"/>
          </p:cNvSpPr>
          <p:nvPr/>
        </p:nvSpPr>
        <p:spPr bwMode="auto">
          <a:xfrm>
            <a:off x="6962775" y="12858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48" name="Line 195">
            <a:extLst>
              <a:ext uri="{FF2B5EF4-FFF2-40B4-BE49-F238E27FC236}">
                <a16:creationId xmlns:a16="http://schemas.microsoft.com/office/drawing/2014/main" id="{3BC8D1A0-B945-40DC-8A55-DC45F04903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62775" y="12858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49" name="Line 196">
            <a:extLst>
              <a:ext uri="{FF2B5EF4-FFF2-40B4-BE49-F238E27FC236}">
                <a16:creationId xmlns:a16="http://schemas.microsoft.com/office/drawing/2014/main" id="{4F90AB73-ADDE-4686-98BE-2E061DF512B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62775" y="13906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0" name="Line 197">
            <a:extLst>
              <a:ext uri="{FF2B5EF4-FFF2-40B4-BE49-F238E27FC236}">
                <a16:creationId xmlns:a16="http://schemas.microsoft.com/office/drawing/2014/main" id="{5682C4CF-7354-4E98-8559-F0737600AD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62775" y="13906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1" name="Line 198">
            <a:extLst>
              <a:ext uri="{FF2B5EF4-FFF2-40B4-BE49-F238E27FC236}">
                <a16:creationId xmlns:a16="http://schemas.microsoft.com/office/drawing/2014/main" id="{0A89394B-2A67-404F-BF3A-FF6513B49837}"/>
              </a:ext>
            </a:extLst>
          </p:cNvPr>
          <p:cNvSpPr>
            <a:spLocks noChangeShapeType="1"/>
          </p:cNvSpPr>
          <p:nvPr/>
        </p:nvSpPr>
        <p:spPr bwMode="auto">
          <a:xfrm>
            <a:off x="6953250" y="14954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2" name="Line 199">
            <a:extLst>
              <a:ext uri="{FF2B5EF4-FFF2-40B4-BE49-F238E27FC236}">
                <a16:creationId xmlns:a16="http://schemas.microsoft.com/office/drawing/2014/main" id="{8F5988CC-A2DE-44C8-B768-25ACCDF431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53250" y="14954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3" name="Line 200">
            <a:extLst>
              <a:ext uri="{FF2B5EF4-FFF2-40B4-BE49-F238E27FC236}">
                <a16:creationId xmlns:a16="http://schemas.microsoft.com/office/drawing/2014/main" id="{2F8FECD8-617E-470E-96DE-BCDC1FCB5421}"/>
              </a:ext>
            </a:extLst>
          </p:cNvPr>
          <p:cNvSpPr>
            <a:spLocks noChangeShapeType="1"/>
          </p:cNvSpPr>
          <p:nvPr/>
        </p:nvSpPr>
        <p:spPr bwMode="auto">
          <a:xfrm>
            <a:off x="6953250" y="14192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4" name="Line 201">
            <a:extLst>
              <a:ext uri="{FF2B5EF4-FFF2-40B4-BE49-F238E27FC236}">
                <a16:creationId xmlns:a16="http://schemas.microsoft.com/office/drawing/2014/main" id="{CFEC2787-23BC-40DF-B98D-7E78250DAD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53250" y="14192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5" name="Line 202">
            <a:extLst>
              <a:ext uri="{FF2B5EF4-FFF2-40B4-BE49-F238E27FC236}">
                <a16:creationId xmlns:a16="http://schemas.microsoft.com/office/drawing/2014/main" id="{E5E25F85-255A-42BF-9CDF-A32FF4F73FFD}"/>
              </a:ext>
            </a:extLst>
          </p:cNvPr>
          <p:cNvSpPr>
            <a:spLocks noChangeShapeType="1"/>
          </p:cNvSpPr>
          <p:nvPr/>
        </p:nvSpPr>
        <p:spPr bwMode="auto">
          <a:xfrm>
            <a:off x="6953250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6" name="Line 203">
            <a:extLst>
              <a:ext uri="{FF2B5EF4-FFF2-40B4-BE49-F238E27FC236}">
                <a16:creationId xmlns:a16="http://schemas.microsoft.com/office/drawing/2014/main" id="{AC60DA29-5660-414C-9D0E-24783DA16B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53250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7" name="Oval 207">
            <a:extLst>
              <a:ext uri="{FF2B5EF4-FFF2-40B4-BE49-F238E27FC236}">
                <a16:creationId xmlns:a16="http://schemas.microsoft.com/office/drawing/2014/main" id="{DF29C892-DCDB-45A8-8917-2D9F48393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4675" y="10953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58" name="Line 208">
            <a:extLst>
              <a:ext uri="{FF2B5EF4-FFF2-40B4-BE49-F238E27FC236}">
                <a16:creationId xmlns:a16="http://schemas.microsoft.com/office/drawing/2014/main" id="{1DAB4CB4-D62F-4847-A22F-C6E47C0FFB95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3725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9" name="Line 209">
            <a:extLst>
              <a:ext uri="{FF2B5EF4-FFF2-40B4-BE49-F238E27FC236}">
                <a16:creationId xmlns:a16="http://schemas.microsoft.com/office/drawing/2014/main" id="{2377721F-ECCF-4208-A597-EC36AC4FB5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43725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60" name="Line 210">
            <a:extLst>
              <a:ext uri="{FF2B5EF4-FFF2-40B4-BE49-F238E27FC236}">
                <a16:creationId xmlns:a16="http://schemas.microsoft.com/office/drawing/2014/main" id="{A2C1B7E8-F56D-4AA8-80A9-7345B5D2D400}"/>
              </a:ext>
            </a:extLst>
          </p:cNvPr>
          <p:cNvSpPr>
            <a:spLocks noChangeShapeType="1"/>
          </p:cNvSpPr>
          <p:nvPr/>
        </p:nvSpPr>
        <p:spPr bwMode="auto">
          <a:xfrm>
            <a:off x="6934200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61" name="Line 211">
            <a:extLst>
              <a:ext uri="{FF2B5EF4-FFF2-40B4-BE49-F238E27FC236}">
                <a16:creationId xmlns:a16="http://schemas.microsoft.com/office/drawing/2014/main" id="{11937295-A04D-473E-A6A0-82AC574A8B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34200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62" name="Line 213">
            <a:extLst>
              <a:ext uri="{FF2B5EF4-FFF2-40B4-BE49-F238E27FC236}">
                <a16:creationId xmlns:a16="http://schemas.microsoft.com/office/drawing/2014/main" id="{1671F07D-4319-4153-8570-41E712A42DF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34200" y="12573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63" name="Line 214">
            <a:extLst>
              <a:ext uri="{FF2B5EF4-FFF2-40B4-BE49-F238E27FC236}">
                <a16:creationId xmlns:a16="http://schemas.microsoft.com/office/drawing/2014/main" id="{D4EDFFB0-9C6F-4125-A72A-955EE1A2AB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34200" y="12573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64" name="Line 217">
            <a:extLst>
              <a:ext uri="{FF2B5EF4-FFF2-40B4-BE49-F238E27FC236}">
                <a16:creationId xmlns:a16="http://schemas.microsoft.com/office/drawing/2014/main" id="{EE675B38-4E19-47B3-97EB-3184588A791C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75" y="13620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65" name="Line 218">
            <a:extLst>
              <a:ext uri="{FF2B5EF4-FFF2-40B4-BE49-F238E27FC236}">
                <a16:creationId xmlns:a16="http://schemas.microsoft.com/office/drawing/2014/main" id="{03A114B1-19A9-4030-8F49-7114D5ACBC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24675" y="13620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66" name="Line 219">
            <a:extLst>
              <a:ext uri="{FF2B5EF4-FFF2-40B4-BE49-F238E27FC236}">
                <a16:creationId xmlns:a16="http://schemas.microsoft.com/office/drawing/2014/main" id="{0E21D3DA-24E5-4E45-89AA-088A9E948271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75" y="13430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67" name="Line 220">
            <a:extLst>
              <a:ext uri="{FF2B5EF4-FFF2-40B4-BE49-F238E27FC236}">
                <a16:creationId xmlns:a16="http://schemas.microsoft.com/office/drawing/2014/main" id="{7B8708A7-01E3-4E13-BEC9-F022B4DA46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24675" y="13430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68" name="Oval 221">
            <a:extLst>
              <a:ext uri="{FF2B5EF4-FFF2-40B4-BE49-F238E27FC236}">
                <a16:creationId xmlns:a16="http://schemas.microsoft.com/office/drawing/2014/main" id="{FE5639CC-9596-47D4-B7D3-AD1F98281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25" y="10953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69" name="Oval 222">
            <a:extLst>
              <a:ext uri="{FF2B5EF4-FFF2-40B4-BE49-F238E27FC236}">
                <a16:creationId xmlns:a16="http://schemas.microsoft.com/office/drawing/2014/main" id="{3AF38945-CCA9-4D75-AC9C-3C4231DB2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10858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70" name="Oval 223">
            <a:extLst>
              <a:ext uri="{FF2B5EF4-FFF2-40B4-BE49-F238E27FC236}">
                <a16:creationId xmlns:a16="http://schemas.microsoft.com/office/drawing/2014/main" id="{A9961C07-DC00-4988-B815-1A4AAA6F3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11049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71" name="Oval 224">
            <a:extLst>
              <a:ext uri="{FF2B5EF4-FFF2-40B4-BE49-F238E27FC236}">
                <a16:creationId xmlns:a16="http://schemas.microsoft.com/office/drawing/2014/main" id="{A1A3180C-8DDD-4DF7-B811-E3F48D695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10858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72" name="Line 225">
            <a:extLst>
              <a:ext uri="{FF2B5EF4-FFF2-40B4-BE49-F238E27FC236}">
                <a16:creationId xmlns:a16="http://schemas.microsoft.com/office/drawing/2014/main" id="{A3FA8BFF-88C8-4D7A-A10F-FB03FC9246B1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5150" y="1352550"/>
            <a:ext cx="95250" cy="1905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73" name="Line 226">
            <a:extLst>
              <a:ext uri="{FF2B5EF4-FFF2-40B4-BE49-F238E27FC236}">
                <a16:creationId xmlns:a16="http://schemas.microsoft.com/office/drawing/2014/main" id="{42725543-FCA7-4830-AF24-CA6E5CCB20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15150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74" name="Line 227">
            <a:extLst>
              <a:ext uri="{FF2B5EF4-FFF2-40B4-BE49-F238E27FC236}">
                <a16:creationId xmlns:a16="http://schemas.microsoft.com/office/drawing/2014/main" id="{A12EC85A-C582-407F-8FEB-B4398CF074A7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5150" y="13049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75" name="Line 228">
            <a:extLst>
              <a:ext uri="{FF2B5EF4-FFF2-40B4-BE49-F238E27FC236}">
                <a16:creationId xmlns:a16="http://schemas.microsoft.com/office/drawing/2014/main" id="{6B4290F8-2E18-421D-A51A-50FC4F606A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15150" y="13049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76" name="Line 231">
            <a:extLst>
              <a:ext uri="{FF2B5EF4-FFF2-40B4-BE49-F238E27FC236}">
                <a16:creationId xmlns:a16="http://schemas.microsoft.com/office/drawing/2014/main" id="{1FA9FFAD-3441-4834-9D7C-240F3075BD51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5625" y="14192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77" name="Line 232">
            <a:extLst>
              <a:ext uri="{FF2B5EF4-FFF2-40B4-BE49-F238E27FC236}">
                <a16:creationId xmlns:a16="http://schemas.microsoft.com/office/drawing/2014/main" id="{8AC04245-10F8-437D-B7C1-B913CE9790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5625" y="14192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78" name="Line 233">
            <a:extLst>
              <a:ext uri="{FF2B5EF4-FFF2-40B4-BE49-F238E27FC236}">
                <a16:creationId xmlns:a16="http://schemas.microsoft.com/office/drawing/2014/main" id="{165B15BE-B8B0-4CC9-A9CA-B7B0EB47951D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5625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79" name="Line 234">
            <a:extLst>
              <a:ext uri="{FF2B5EF4-FFF2-40B4-BE49-F238E27FC236}">
                <a16:creationId xmlns:a16="http://schemas.microsoft.com/office/drawing/2014/main" id="{A2E78439-951E-44F6-9F9C-E83BC8E6B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5625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80" name="Oval 235">
            <a:extLst>
              <a:ext uri="{FF2B5EF4-FFF2-40B4-BE49-F238E27FC236}">
                <a16:creationId xmlns:a16="http://schemas.microsoft.com/office/drawing/2014/main" id="{BF033DBA-7023-4F04-8FEA-645F82043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6575" y="11239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81" name="Line 236">
            <a:extLst>
              <a:ext uri="{FF2B5EF4-FFF2-40B4-BE49-F238E27FC236}">
                <a16:creationId xmlns:a16="http://schemas.microsoft.com/office/drawing/2014/main" id="{F96E4F93-F4D2-4E96-94AD-837E5C931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6896100" y="12287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82" name="Line 237">
            <a:extLst>
              <a:ext uri="{FF2B5EF4-FFF2-40B4-BE49-F238E27FC236}">
                <a16:creationId xmlns:a16="http://schemas.microsoft.com/office/drawing/2014/main" id="{48A7B1AA-6FF8-4DCA-A14E-D49A5B1290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96100" y="12287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83" name="Line 238">
            <a:extLst>
              <a:ext uri="{FF2B5EF4-FFF2-40B4-BE49-F238E27FC236}">
                <a16:creationId xmlns:a16="http://schemas.microsoft.com/office/drawing/2014/main" id="{30B3238C-1930-413E-B609-5BB635105918}"/>
              </a:ext>
            </a:extLst>
          </p:cNvPr>
          <p:cNvSpPr>
            <a:spLocks noChangeShapeType="1"/>
          </p:cNvSpPr>
          <p:nvPr/>
        </p:nvSpPr>
        <p:spPr bwMode="auto">
          <a:xfrm>
            <a:off x="6896100" y="13906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84" name="Line 239">
            <a:extLst>
              <a:ext uri="{FF2B5EF4-FFF2-40B4-BE49-F238E27FC236}">
                <a16:creationId xmlns:a16="http://schemas.microsoft.com/office/drawing/2014/main" id="{84A88212-BAB9-4A1A-86C9-F3FE54BFF5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96100" y="13906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85" name="Line 240">
            <a:extLst>
              <a:ext uri="{FF2B5EF4-FFF2-40B4-BE49-F238E27FC236}">
                <a16:creationId xmlns:a16="http://schemas.microsoft.com/office/drawing/2014/main" id="{201C141E-83D1-422B-BD7E-1926C2A8C874}"/>
              </a:ext>
            </a:extLst>
          </p:cNvPr>
          <p:cNvSpPr>
            <a:spLocks noChangeShapeType="1"/>
          </p:cNvSpPr>
          <p:nvPr/>
        </p:nvSpPr>
        <p:spPr bwMode="auto">
          <a:xfrm>
            <a:off x="6896100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86" name="Line 241">
            <a:extLst>
              <a:ext uri="{FF2B5EF4-FFF2-40B4-BE49-F238E27FC236}">
                <a16:creationId xmlns:a16="http://schemas.microsoft.com/office/drawing/2014/main" id="{4614A86F-6F50-438E-96ED-F041A4B537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96100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87" name="Line 242">
            <a:extLst>
              <a:ext uri="{FF2B5EF4-FFF2-40B4-BE49-F238E27FC236}">
                <a16:creationId xmlns:a16="http://schemas.microsoft.com/office/drawing/2014/main" id="{8FD9BBDD-A10C-454C-8392-672E56F0B205}"/>
              </a:ext>
            </a:extLst>
          </p:cNvPr>
          <p:cNvSpPr>
            <a:spLocks noChangeShapeType="1"/>
          </p:cNvSpPr>
          <p:nvPr/>
        </p:nvSpPr>
        <p:spPr bwMode="auto">
          <a:xfrm>
            <a:off x="6896100" y="11334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88" name="Line 243">
            <a:extLst>
              <a:ext uri="{FF2B5EF4-FFF2-40B4-BE49-F238E27FC236}">
                <a16:creationId xmlns:a16="http://schemas.microsoft.com/office/drawing/2014/main" id="{19A06637-3523-4A65-82E3-8F22C2400D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96100" y="11334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89" name="Line 244">
            <a:extLst>
              <a:ext uri="{FF2B5EF4-FFF2-40B4-BE49-F238E27FC236}">
                <a16:creationId xmlns:a16="http://schemas.microsoft.com/office/drawing/2014/main" id="{ABF9F943-0701-4538-AA68-53F63A226424}"/>
              </a:ext>
            </a:extLst>
          </p:cNvPr>
          <p:cNvSpPr>
            <a:spLocks noChangeShapeType="1"/>
          </p:cNvSpPr>
          <p:nvPr/>
        </p:nvSpPr>
        <p:spPr bwMode="auto">
          <a:xfrm>
            <a:off x="6896100" y="14001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90" name="Line 245">
            <a:extLst>
              <a:ext uri="{FF2B5EF4-FFF2-40B4-BE49-F238E27FC236}">
                <a16:creationId xmlns:a16="http://schemas.microsoft.com/office/drawing/2014/main" id="{F6A83F84-BF0A-43BE-87BE-F9B5FA3392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96100" y="14001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91" name="Oval 246">
            <a:extLst>
              <a:ext uri="{FF2B5EF4-FFF2-40B4-BE49-F238E27FC236}">
                <a16:creationId xmlns:a16="http://schemas.microsoft.com/office/drawing/2014/main" id="{7189CB08-E444-42C2-98C8-17C7126B6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10953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92" name="Oval 248">
            <a:extLst>
              <a:ext uri="{FF2B5EF4-FFF2-40B4-BE49-F238E27FC236}">
                <a16:creationId xmlns:a16="http://schemas.microsoft.com/office/drawing/2014/main" id="{7E2DC6A2-E202-4B47-8453-DB0F5D49F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11239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793" name="Line 250">
            <a:extLst>
              <a:ext uri="{FF2B5EF4-FFF2-40B4-BE49-F238E27FC236}">
                <a16:creationId xmlns:a16="http://schemas.microsoft.com/office/drawing/2014/main" id="{AB6CFAD4-1EA1-4F84-AEFB-395A2C4E59DC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7525" y="13239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94" name="Line 251">
            <a:extLst>
              <a:ext uri="{FF2B5EF4-FFF2-40B4-BE49-F238E27FC236}">
                <a16:creationId xmlns:a16="http://schemas.microsoft.com/office/drawing/2014/main" id="{8ADEC857-8A12-4777-8CD6-2D7521435C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67525" y="13239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95" name="Line 252">
            <a:extLst>
              <a:ext uri="{FF2B5EF4-FFF2-40B4-BE49-F238E27FC236}">
                <a16:creationId xmlns:a16="http://schemas.microsoft.com/office/drawing/2014/main" id="{1A86075E-4E3F-44E8-8BC4-C610819C24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7525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96" name="Line 253">
            <a:extLst>
              <a:ext uri="{FF2B5EF4-FFF2-40B4-BE49-F238E27FC236}">
                <a16:creationId xmlns:a16="http://schemas.microsoft.com/office/drawing/2014/main" id="{8A8DC919-D4FB-49FB-9973-6FEB03DCCE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67525" y="14478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97" name="Line 255">
            <a:extLst>
              <a:ext uri="{FF2B5EF4-FFF2-40B4-BE49-F238E27FC236}">
                <a16:creationId xmlns:a16="http://schemas.microsoft.com/office/drawing/2014/main" id="{7A8CD2FC-71FB-4BF8-88BE-079C786463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8000" y="13049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98" name="Line 256">
            <a:extLst>
              <a:ext uri="{FF2B5EF4-FFF2-40B4-BE49-F238E27FC236}">
                <a16:creationId xmlns:a16="http://schemas.microsoft.com/office/drawing/2014/main" id="{8C9C1B46-A5EC-4994-8242-EBDE8DEE81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58000" y="13049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99" name="Line 257">
            <a:extLst>
              <a:ext uri="{FF2B5EF4-FFF2-40B4-BE49-F238E27FC236}">
                <a16:creationId xmlns:a16="http://schemas.microsoft.com/office/drawing/2014/main" id="{97C47BD3-14D1-4FDB-A050-1D857C9096C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8000" y="13716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00" name="Line 258">
            <a:extLst>
              <a:ext uri="{FF2B5EF4-FFF2-40B4-BE49-F238E27FC236}">
                <a16:creationId xmlns:a16="http://schemas.microsoft.com/office/drawing/2014/main" id="{C9F36379-C3A0-4C92-B89C-A55B05F48C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58000" y="13716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01" name="Line 262">
            <a:extLst>
              <a:ext uri="{FF2B5EF4-FFF2-40B4-BE49-F238E27FC236}">
                <a16:creationId xmlns:a16="http://schemas.microsoft.com/office/drawing/2014/main" id="{D9C9F271-0DB7-4663-8891-0DA73E8FFA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8950" y="14287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02" name="Line 263">
            <a:extLst>
              <a:ext uri="{FF2B5EF4-FFF2-40B4-BE49-F238E27FC236}">
                <a16:creationId xmlns:a16="http://schemas.microsoft.com/office/drawing/2014/main" id="{31E905A2-9B74-46D0-A3D1-6BA1B57EA3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38950" y="14287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03" name="Line 267">
            <a:extLst>
              <a:ext uri="{FF2B5EF4-FFF2-40B4-BE49-F238E27FC236}">
                <a16:creationId xmlns:a16="http://schemas.microsoft.com/office/drawing/2014/main" id="{8E73F9DD-CFAE-4E39-AC13-0CC6486FF2FD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9425" y="14859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04" name="Line 268">
            <a:extLst>
              <a:ext uri="{FF2B5EF4-FFF2-40B4-BE49-F238E27FC236}">
                <a16:creationId xmlns:a16="http://schemas.microsoft.com/office/drawing/2014/main" id="{0EB05B4E-42A7-4A62-AE84-2D766B6389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9425" y="14859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05" name="Line 269">
            <a:extLst>
              <a:ext uri="{FF2B5EF4-FFF2-40B4-BE49-F238E27FC236}">
                <a16:creationId xmlns:a16="http://schemas.microsoft.com/office/drawing/2014/main" id="{8F81FF0D-DB63-474E-A9E1-DD5E74EE29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9425" y="12763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06" name="Line 270">
            <a:extLst>
              <a:ext uri="{FF2B5EF4-FFF2-40B4-BE49-F238E27FC236}">
                <a16:creationId xmlns:a16="http://schemas.microsoft.com/office/drawing/2014/main" id="{85448DA9-EB09-442A-A85A-0C48702224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9425" y="12763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07" name="Line 271">
            <a:extLst>
              <a:ext uri="{FF2B5EF4-FFF2-40B4-BE49-F238E27FC236}">
                <a16:creationId xmlns:a16="http://schemas.microsoft.com/office/drawing/2014/main" id="{E4B60FF4-B6DE-4061-9EA8-FB8888A62DC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9425" y="14097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08" name="Line 272">
            <a:extLst>
              <a:ext uri="{FF2B5EF4-FFF2-40B4-BE49-F238E27FC236}">
                <a16:creationId xmlns:a16="http://schemas.microsoft.com/office/drawing/2014/main" id="{5527B188-2091-452D-96E1-9139A673D8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9425" y="14097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09" name="Oval 274">
            <a:extLst>
              <a:ext uri="{FF2B5EF4-FFF2-40B4-BE49-F238E27FC236}">
                <a16:creationId xmlns:a16="http://schemas.microsoft.com/office/drawing/2014/main" id="{AA416FE7-D79E-445A-9781-5E0AE25BB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1325" y="10858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10" name="Line 275">
            <a:extLst>
              <a:ext uri="{FF2B5EF4-FFF2-40B4-BE49-F238E27FC236}">
                <a16:creationId xmlns:a16="http://schemas.microsoft.com/office/drawing/2014/main" id="{70D3AE67-327D-418A-879D-1DF0C8FB3394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0850" y="12096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11" name="Line 276">
            <a:extLst>
              <a:ext uri="{FF2B5EF4-FFF2-40B4-BE49-F238E27FC236}">
                <a16:creationId xmlns:a16="http://schemas.microsoft.com/office/drawing/2014/main" id="{0302FC07-62F3-49BE-90FB-4DA2E2F999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00850" y="12096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12" name="Line 277">
            <a:extLst>
              <a:ext uri="{FF2B5EF4-FFF2-40B4-BE49-F238E27FC236}">
                <a16:creationId xmlns:a16="http://schemas.microsoft.com/office/drawing/2014/main" id="{CAE897B0-7A80-46F2-A9C1-6EB755829B8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0850" y="12382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13" name="Line 278">
            <a:extLst>
              <a:ext uri="{FF2B5EF4-FFF2-40B4-BE49-F238E27FC236}">
                <a16:creationId xmlns:a16="http://schemas.microsoft.com/office/drawing/2014/main" id="{44A3E322-E86A-4DC4-8E71-5855CBD59B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00850" y="12382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14" name="Line 279">
            <a:extLst>
              <a:ext uri="{FF2B5EF4-FFF2-40B4-BE49-F238E27FC236}">
                <a16:creationId xmlns:a16="http://schemas.microsoft.com/office/drawing/2014/main" id="{8E2A9D7D-0CE8-43DD-A319-479A95BE83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1325" y="11811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15" name="Line 280">
            <a:extLst>
              <a:ext uri="{FF2B5EF4-FFF2-40B4-BE49-F238E27FC236}">
                <a16:creationId xmlns:a16="http://schemas.microsoft.com/office/drawing/2014/main" id="{47E75827-4F99-49BC-8256-9F5D539DBD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1325" y="11811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16" name="Line 281">
            <a:extLst>
              <a:ext uri="{FF2B5EF4-FFF2-40B4-BE49-F238E27FC236}">
                <a16:creationId xmlns:a16="http://schemas.microsoft.com/office/drawing/2014/main" id="{BB43378F-A685-4668-9C38-2D0E0643C59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1325" y="11334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17" name="Line 282">
            <a:extLst>
              <a:ext uri="{FF2B5EF4-FFF2-40B4-BE49-F238E27FC236}">
                <a16:creationId xmlns:a16="http://schemas.microsoft.com/office/drawing/2014/main" id="{95E744B5-3FAE-48B8-8D1A-E605C1B540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1325" y="11334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18" name="Line 283">
            <a:extLst>
              <a:ext uri="{FF2B5EF4-FFF2-40B4-BE49-F238E27FC236}">
                <a16:creationId xmlns:a16="http://schemas.microsoft.com/office/drawing/2014/main" id="{7A85D123-6824-49C3-81AA-D493628AD8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772275" y="12001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19" name="Line 284">
            <a:extLst>
              <a:ext uri="{FF2B5EF4-FFF2-40B4-BE49-F238E27FC236}">
                <a16:creationId xmlns:a16="http://schemas.microsoft.com/office/drawing/2014/main" id="{67FB464B-C285-4B9E-A95D-1BAA988E4D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2275" y="12001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20" name="Line 286">
            <a:extLst>
              <a:ext uri="{FF2B5EF4-FFF2-40B4-BE49-F238E27FC236}">
                <a16:creationId xmlns:a16="http://schemas.microsoft.com/office/drawing/2014/main" id="{0D3E4F2D-6DA0-4B2B-BB7C-573E611B1AF4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2750" y="13335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21" name="Line 287">
            <a:extLst>
              <a:ext uri="{FF2B5EF4-FFF2-40B4-BE49-F238E27FC236}">
                <a16:creationId xmlns:a16="http://schemas.microsoft.com/office/drawing/2014/main" id="{B2E78119-F985-41D9-8EC1-E499D75CF9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62750" y="13335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22" name="Line 288">
            <a:extLst>
              <a:ext uri="{FF2B5EF4-FFF2-40B4-BE49-F238E27FC236}">
                <a16:creationId xmlns:a16="http://schemas.microsoft.com/office/drawing/2014/main" id="{0AE53408-10A0-4511-BE41-8168BF78CC6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2750" y="13906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23" name="Line 289">
            <a:extLst>
              <a:ext uri="{FF2B5EF4-FFF2-40B4-BE49-F238E27FC236}">
                <a16:creationId xmlns:a16="http://schemas.microsoft.com/office/drawing/2014/main" id="{F366C017-630E-4525-A281-C5E01322E3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62750" y="13906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24" name="Line 291">
            <a:extLst>
              <a:ext uri="{FF2B5EF4-FFF2-40B4-BE49-F238E27FC236}">
                <a16:creationId xmlns:a16="http://schemas.microsoft.com/office/drawing/2014/main" id="{BCFDEB27-70DB-41A4-A152-5C897500E4C8}"/>
              </a:ext>
            </a:extLst>
          </p:cNvPr>
          <p:cNvSpPr>
            <a:spLocks noChangeShapeType="1"/>
          </p:cNvSpPr>
          <p:nvPr/>
        </p:nvSpPr>
        <p:spPr bwMode="auto">
          <a:xfrm>
            <a:off x="6753225" y="13716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25" name="Line 292">
            <a:extLst>
              <a:ext uri="{FF2B5EF4-FFF2-40B4-BE49-F238E27FC236}">
                <a16:creationId xmlns:a16="http://schemas.microsoft.com/office/drawing/2014/main" id="{72EF4506-E67E-4CD0-961C-C80ADE63E2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53225" y="13716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26" name="Line 295">
            <a:extLst>
              <a:ext uri="{FF2B5EF4-FFF2-40B4-BE49-F238E27FC236}">
                <a16:creationId xmlns:a16="http://schemas.microsoft.com/office/drawing/2014/main" id="{E1DF4B45-D5E7-4DA7-AB39-D5DDFDA22B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72275" y="1581150"/>
            <a:ext cx="9525" cy="1905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27" name="Oval 296">
            <a:extLst>
              <a:ext uri="{FF2B5EF4-FFF2-40B4-BE49-F238E27FC236}">
                <a16:creationId xmlns:a16="http://schemas.microsoft.com/office/drawing/2014/main" id="{11A65794-5C7C-411F-8062-2F4E10322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25" y="10953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28" name="Line 297">
            <a:extLst>
              <a:ext uri="{FF2B5EF4-FFF2-40B4-BE49-F238E27FC236}">
                <a16:creationId xmlns:a16="http://schemas.microsoft.com/office/drawing/2014/main" id="{DA9D0B29-6291-4731-9960-F185DB945795}"/>
              </a:ext>
            </a:extLst>
          </p:cNvPr>
          <p:cNvSpPr>
            <a:spLocks noChangeShapeType="1"/>
          </p:cNvSpPr>
          <p:nvPr/>
        </p:nvSpPr>
        <p:spPr bwMode="auto">
          <a:xfrm>
            <a:off x="6734175" y="12858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29" name="Line 298">
            <a:extLst>
              <a:ext uri="{FF2B5EF4-FFF2-40B4-BE49-F238E27FC236}">
                <a16:creationId xmlns:a16="http://schemas.microsoft.com/office/drawing/2014/main" id="{37438CCC-33A1-46E3-93F6-4D2B12D5A3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34175" y="12858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30" name="Line 299">
            <a:extLst>
              <a:ext uri="{FF2B5EF4-FFF2-40B4-BE49-F238E27FC236}">
                <a16:creationId xmlns:a16="http://schemas.microsoft.com/office/drawing/2014/main" id="{CEE6E057-82B6-4B43-A272-EC7684FF5FB4}"/>
              </a:ext>
            </a:extLst>
          </p:cNvPr>
          <p:cNvSpPr>
            <a:spLocks noChangeShapeType="1"/>
          </p:cNvSpPr>
          <p:nvPr/>
        </p:nvSpPr>
        <p:spPr bwMode="auto">
          <a:xfrm>
            <a:off x="6734175" y="13811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31" name="Line 300">
            <a:extLst>
              <a:ext uri="{FF2B5EF4-FFF2-40B4-BE49-F238E27FC236}">
                <a16:creationId xmlns:a16="http://schemas.microsoft.com/office/drawing/2014/main" id="{C28EDE95-80F0-4BE4-AEE5-70FB263135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34175" y="13811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32" name="Line 301">
            <a:extLst>
              <a:ext uri="{FF2B5EF4-FFF2-40B4-BE49-F238E27FC236}">
                <a16:creationId xmlns:a16="http://schemas.microsoft.com/office/drawing/2014/main" id="{22AE9BA0-835A-44E9-92FF-B590BAA68E99}"/>
              </a:ext>
            </a:extLst>
          </p:cNvPr>
          <p:cNvSpPr>
            <a:spLocks noChangeShapeType="1"/>
          </p:cNvSpPr>
          <p:nvPr/>
        </p:nvSpPr>
        <p:spPr bwMode="auto">
          <a:xfrm>
            <a:off x="6734175" y="12763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33" name="Line 302">
            <a:extLst>
              <a:ext uri="{FF2B5EF4-FFF2-40B4-BE49-F238E27FC236}">
                <a16:creationId xmlns:a16="http://schemas.microsoft.com/office/drawing/2014/main" id="{99A187EE-A818-4A6B-8ECA-83C8F068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34175" y="12763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34" name="Line 312">
            <a:extLst>
              <a:ext uri="{FF2B5EF4-FFF2-40B4-BE49-F238E27FC236}">
                <a16:creationId xmlns:a16="http://schemas.microsoft.com/office/drawing/2014/main" id="{CCED0F92-F61E-49B7-8D52-CD42B557A3F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7975" y="15049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35" name="Line 313">
            <a:extLst>
              <a:ext uri="{FF2B5EF4-FFF2-40B4-BE49-F238E27FC236}">
                <a16:creationId xmlns:a16="http://schemas.microsoft.com/office/drawing/2014/main" id="{A698C11E-F668-4BB9-ADEF-FD86E2C78C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7975" y="15049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36" name="Line 315">
            <a:extLst>
              <a:ext uri="{FF2B5EF4-FFF2-40B4-BE49-F238E27FC236}">
                <a16:creationId xmlns:a16="http://schemas.microsoft.com/office/drawing/2014/main" id="{33FF5BFA-A037-4952-AE79-5A891F739D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648450" y="12668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37" name="Line 316">
            <a:extLst>
              <a:ext uri="{FF2B5EF4-FFF2-40B4-BE49-F238E27FC236}">
                <a16:creationId xmlns:a16="http://schemas.microsoft.com/office/drawing/2014/main" id="{05DD5B88-4BBE-4C90-B949-78597305F9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48450" y="12668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38" name="Line 317">
            <a:extLst>
              <a:ext uri="{FF2B5EF4-FFF2-40B4-BE49-F238E27FC236}">
                <a16:creationId xmlns:a16="http://schemas.microsoft.com/office/drawing/2014/main" id="{B2C8CCCC-56DB-489A-8BA1-101C0CF5C00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9400" y="13239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39" name="Line 318">
            <a:extLst>
              <a:ext uri="{FF2B5EF4-FFF2-40B4-BE49-F238E27FC236}">
                <a16:creationId xmlns:a16="http://schemas.microsoft.com/office/drawing/2014/main" id="{F61D6B8E-4F04-41B2-946E-58960D1B7A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9400" y="13239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40" name="Line 319">
            <a:extLst>
              <a:ext uri="{FF2B5EF4-FFF2-40B4-BE49-F238E27FC236}">
                <a16:creationId xmlns:a16="http://schemas.microsoft.com/office/drawing/2014/main" id="{995A9C3F-4334-4F5A-9B77-FFF8BB92C7A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9875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41" name="Line 320">
            <a:extLst>
              <a:ext uri="{FF2B5EF4-FFF2-40B4-BE49-F238E27FC236}">
                <a16:creationId xmlns:a16="http://schemas.microsoft.com/office/drawing/2014/main" id="{059F2E82-938D-4D1F-9F77-75A680E561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5" y="13525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42" name="Line 322">
            <a:extLst>
              <a:ext uri="{FF2B5EF4-FFF2-40B4-BE49-F238E27FC236}">
                <a16:creationId xmlns:a16="http://schemas.microsoft.com/office/drawing/2014/main" id="{CDAF9590-CFA0-4153-A7AF-C675EF9F94ED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0350" y="15811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43" name="Line 323">
            <a:extLst>
              <a:ext uri="{FF2B5EF4-FFF2-40B4-BE49-F238E27FC236}">
                <a16:creationId xmlns:a16="http://schemas.microsoft.com/office/drawing/2014/main" id="{5BECA439-5C3E-4730-8FD6-3525F858E3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0350" y="15811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44" name="Line 325">
            <a:extLst>
              <a:ext uri="{FF2B5EF4-FFF2-40B4-BE49-F238E27FC236}">
                <a16:creationId xmlns:a16="http://schemas.microsoft.com/office/drawing/2014/main" id="{D9250E55-BC66-4A81-9A77-FDD6F1997A5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0350" y="12954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45" name="Line 326">
            <a:extLst>
              <a:ext uri="{FF2B5EF4-FFF2-40B4-BE49-F238E27FC236}">
                <a16:creationId xmlns:a16="http://schemas.microsoft.com/office/drawing/2014/main" id="{F037CC81-6BAC-4D12-9199-513C1A58F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0350" y="129540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46" name="Line 328">
            <a:extLst>
              <a:ext uri="{FF2B5EF4-FFF2-40B4-BE49-F238E27FC236}">
                <a16:creationId xmlns:a16="http://schemas.microsoft.com/office/drawing/2014/main" id="{A4F3B1F3-EDC0-499B-96FA-22676329993E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1775" y="12858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47" name="Line 329">
            <a:extLst>
              <a:ext uri="{FF2B5EF4-FFF2-40B4-BE49-F238E27FC236}">
                <a16:creationId xmlns:a16="http://schemas.microsoft.com/office/drawing/2014/main" id="{C98144CD-AA0C-43F0-AA8C-FB4FBDA4C0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81775" y="12858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48" name="Line 330">
            <a:extLst>
              <a:ext uri="{FF2B5EF4-FFF2-40B4-BE49-F238E27FC236}">
                <a16:creationId xmlns:a16="http://schemas.microsoft.com/office/drawing/2014/main" id="{D7C50ED8-E8EA-40DE-891A-A785FDA67026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2250" y="13144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49" name="Line 331">
            <a:extLst>
              <a:ext uri="{FF2B5EF4-FFF2-40B4-BE49-F238E27FC236}">
                <a16:creationId xmlns:a16="http://schemas.microsoft.com/office/drawing/2014/main" id="{5B1BD4CA-E11A-466C-9901-13E2FC039B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72250" y="13144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0" name="Line 332">
            <a:extLst>
              <a:ext uri="{FF2B5EF4-FFF2-40B4-BE49-F238E27FC236}">
                <a16:creationId xmlns:a16="http://schemas.microsoft.com/office/drawing/2014/main" id="{50B76F64-B7BD-4965-A094-C96708B4449B}"/>
              </a:ext>
            </a:extLst>
          </p:cNvPr>
          <p:cNvSpPr>
            <a:spLocks noChangeShapeType="1"/>
          </p:cNvSpPr>
          <p:nvPr/>
        </p:nvSpPr>
        <p:spPr bwMode="auto">
          <a:xfrm>
            <a:off x="6543675" y="13906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1" name="Line 333">
            <a:extLst>
              <a:ext uri="{FF2B5EF4-FFF2-40B4-BE49-F238E27FC236}">
                <a16:creationId xmlns:a16="http://schemas.microsoft.com/office/drawing/2014/main" id="{C4520299-2E32-42E0-949D-A2ED7C5D8F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3675" y="13906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2" name="Line 334">
            <a:extLst>
              <a:ext uri="{FF2B5EF4-FFF2-40B4-BE49-F238E27FC236}">
                <a16:creationId xmlns:a16="http://schemas.microsoft.com/office/drawing/2014/main" id="{60AA28F4-E1B2-46C5-8323-942E0E0F98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5100" y="13144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3" name="Line 335">
            <a:extLst>
              <a:ext uri="{FF2B5EF4-FFF2-40B4-BE49-F238E27FC236}">
                <a16:creationId xmlns:a16="http://schemas.microsoft.com/office/drawing/2014/main" id="{2A3EBBBC-80A7-4EA0-8B26-018C6CE3B3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15100" y="13144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4" name="Line 340">
            <a:extLst>
              <a:ext uri="{FF2B5EF4-FFF2-40B4-BE49-F238E27FC236}">
                <a16:creationId xmlns:a16="http://schemas.microsoft.com/office/drawing/2014/main" id="{69899106-FC3B-4276-8DD5-63F7BA16B55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48425" y="13811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5" name="Line 341">
            <a:extLst>
              <a:ext uri="{FF2B5EF4-FFF2-40B4-BE49-F238E27FC236}">
                <a16:creationId xmlns:a16="http://schemas.microsoft.com/office/drawing/2014/main" id="{D10C1F17-C8C3-4B5F-901B-410155BB74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48425" y="13811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6" name="Line 343">
            <a:extLst>
              <a:ext uri="{FF2B5EF4-FFF2-40B4-BE49-F238E27FC236}">
                <a16:creationId xmlns:a16="http://schemas.microsoft.com/office/drawing/2014/main" id="{89B163AC-8ED8-4640-859E-2EA87A21C9D5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4600" y="14954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7" name="Line 344">
            <a:extLst>
              <a:ext uri="{FF2B5EF4-FFF2-40B4-BE49-F238E27FC236}">
                <a16:creationId xmlns:a16="http://schemas.microsoft.com/office/drawing/2014/main" id="{ECABF5F8-B029-4341-8478-9C1479DF4B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24600" y="149542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8" name="Line 345">
            <a:extLst>
              <a:ext uri="{FF2B5EF4-FFF2-40B4-BE49-F238E27FC236}">
                <a16:creationId xmlns:a16="http://schemas.microsoft.com/office/drawing/2014/main" id="{82A8BD7F-9F2C-4E9C-A239-778C76121E8D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4600" y="14382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9" name="Line 346">
            <a:extLst>
              <a:ext uri="{FF2B5EF4-FFF2-40B4-BE49-F238E27FC236}">
                <a16:creationId xmlns:a16="http://schemas.microsoft.com/office/drawing/2014/main" id="{361C6274-4F70-4E32-8C8E-A6B0034610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24600" y="1438275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0" name="Line 348">
            <a:extLst>
              <a:ext uri="{FF2B5EF4-FFF2-40B4-BE49-F238E27FC236}">
                <a16:creationId xmlns:a16="http://schemas.microsoft.com/office/drawing/2014/main" id="{620C84BC-CBB6-4984-A25C-0973E116CC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7650" y="227013"/>
            <a:ext cx="6350" cy="6350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" name="AutoShape 79">
            <a:extLst>
              <a:ext uri="{FF2B5EF4-FFF2-40B4-BE49-F238E27FC236}">
                <a16:creationId xmlns:a16="http://schemas.microsoft.com/office/drawing/2014/main" id="{062CDD2D-40CF-4E84-8021-C7F0D795A0BC}"/>
              </a:ext>
            </a:extLst>
          </p:cNvPr>
          <p:cNvSpPr>
            <a:spLocks noChangeArrowheads="1"/>
          </p:cNvSpPr>
          <p:nvPr/>
        </p:nvSpPr>
        <p:spPr bwMode="auto">
          <a:xfrm rot="-2547783">
            <a:off x="5807075" y="422275"/>
            <a:ext cx="2011363" cy="1955800"/>
          </a:xfrm>
          <a:prstGeom prst="parallelogram">
            <a:avLst>
              <a:gd name="adj" fmla="val 262"/>
            </a:avLst>
          </a:prstGeom>
          <a:solidFill>
            <a:srgbClr val="FFCC00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62" name="Oval 80">
            <a:extLst>
              <a:ext uri="{FF2B5EF4-FFF2-40B4-BE49-F238E27FC236}">
                <a16:creationId xmlns:a16="http://schemas.microsoft.com/office/drawing/2014/main" id="{2A36C7DD-05E3-4A3F-8919-479EB9034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9715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63" name="Oval 102">
            <a:extLst>
              <a:ext uri="{FF2B5EF4-FFF2-40B4-BE49-F238E27FC236}">
                <a16:creationId xmlns:a16="http://schemas.microsoft.com/office/drawing/2014/main" id="{DD038F24-16F4-4597-ABF0-BB7E2E7D6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10477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64" name="Oval 109">
            <a:extLst>
              <a:ext uri="{FF2B5EF4-FFF2-40B4-BE49-F238E27FC236}">
                <a16:creationId xmlns:a16="http://schemas.microsoft.com/office/drawing/2014/main" id="{2C8741BB-DD45-4692-9825-FB9FB9BB4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9810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65" name="Oval 111">
            <a:extLst>
              <a:ext uri="{FF2B5EF4-FFF2-40B4-BE49-F238E27FC236}">
                <a16:creationId xmlns:a16="http://schemas.microsoft.com/office/drawing/2014/main" id="{DD292437-003C-41C2-AC23-74128AF14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0" y="10287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66" name="Oval 122">
            <a:extLst>
              <a:ext uri="{FF2B5EF4-FFF2-40B4-BE49-F238E27FC236}">
                <a16:creationId xmlns:a16="http://schemas.microsoft.com/office/drawing/2014/main" id="{EF898CD5-A24E-431E-9800-7F8429C2E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10668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67" name="Oval 134">
            <a:extLst>
              <a:ext uri="{FF2B5EF4-FFF2-40B4-BE49-F238E27FC236}">
                <a16:creationId xmlns:a16="http://schemas.microsoft.com/office/drawing/2014/main" id="{DDBF6F39-EB16-40DB-A9C3-DF162AB3E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7075" y="10191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68" name="Oval 139">
            <a:extLst>
              <a:ext uri="{FF2B5EF4-FFF2-40B4-BE49-F238E27FC236}">
                <a16:creationId xmlns:a16="http://schemas.microsoft.com/office/drawing/2014/main" id="{A711BC6E-92FE-44D8-800D-944146178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7550" y="10382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69" name="Oval 148">
            <a:extLst>
              <a:ext uri="{FF2B5EF4-FFF2-40B4-BE49-F238E27FC236}">
                <a16:creationId xmlns:a16="http://schemas.microsoft.com/office/drawing/2014/main" id="{CC83BDF1-EA31-47E0-9FB6-7FBB9FD28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9048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70" name="Oval 150">
            <a:extLst>
              <a:ext uri="{FF2B5EF4-FFF2-40B4-BE49-F238E27FC236}">
                <a16:creationId xmlns:a16="http://schemas.microsoft.com/office/drawing/2014/main" id="{BD1FE6AB-0A36-48AE-95F0-884289DBE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10382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71" name="Oval 155">
            <a:extLst>
              <a:ext uri="{FF2B5EF4-FFF2-40B4-BE49-F238E27FC236}">
                <a16:creationId xmlns:a16="http://schemas.microsoft.com/office/drawing/2014/main" id="{67D3E3B1-4C3B-4568-A3FD-CF1677405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9450" y="9715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72" name="Oval 157">
            <a:extLst>
              <a:ext uri="{FF2B5EF4-FFF2-40B4-BE49-F238E27FC236}">
                <a16:creationId xmlns:a16="http://schemas.microsoft.com/office/drawing/2014/main" id="{23744C0E-827B-42CE-B6C1-69456688C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9450" y="10668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73" name="Oval 161">
            <a:extLst>
              <a:ext uri="{FF2B5EF4-FFF2-40B4-BE49-F238E27FC236}">
                <a16:creationId xmlns:a16="http://schemas.microsoft.com/office/drawing/2014/main" id="{80E1C059-3647-411C-990D-C8C7D92A1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75" y="9906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74" name="Oval 162">
            <a:extLst>
              <a:ext uri="{FF2B5EF4-FFF2-40B4-BE49-F238E27FC236}">
                <a16:creationId xmlns:a16="http://schemas.microsoft.com/office/drawing/2014/main" id="{4738FC98-600F-415B-8CAB-76F2CBCB9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75" y="8763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75" name="Line 165">
            <a:extLst>
              <a:ext uri="{FF2B5EF4-FFF2-40B4-BE49-F238E27FC236}">
                <a16:creationId xmlns:a16="http://schemas.microsoft.com/office/drawing/2014/main" id="{59FCC271-679C-407B-8744-333741CB5A63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0400" y="10477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76" name="Line 166">
            <a:extLst>
              <a:ext uri="{FF2B5EF4-FFF2-40B4-BE49-F238E27FC236}">
                <a16:creationId xmlns:a16="http://schemas.microsoft.com/office/drawing/2014/main" id="{E9A8B462-1CCC-4459-B1B9-F6244B597B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0400" y="1047750"/>
            <a:ext cx="38100" cy="381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77" name="Oval 167">
            <a:extLst>
              <a:ext uri="{FF2B5EF4-FFF2-40B4-BE49-F238E27FC236}">
                <a16:creationId xmlns:a16="http://schemas.microsoft.com/office/drawing/2014/main" id="{B3E4DC49-AC03-4F32-9F7F-60E548324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1350" y="10572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78" name="Oval 174">
            <a:extLst>
              <a:ext uri="{FF2B5EF4-FFF2-40B4-BE49-F238E27FC236}">
                <a16:creationId xmlns:a16="http://schemas.microsoft.com/office/drawing/2014/main" id="{811AC288-DA5D-4655-9BA6-92D54BC38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1825" y="10191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79" name="Oval 177">
            <a:extLst>
              <a:ext uri="{FF2B5EF4-FFF2-40B4-BE49-F238E27FC236}">
                <a16:creationId xmlns:a16="http://schemas.microsoft.com/office/drawing/2014/main" id="{758A7810-9B1D-4FB2-AF0B-DE4B3FFD0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1825" y="9715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80" name="Oval 178">
            <a:extLst>
              <a:ext uri="{FF2B5EF4-FFF2-40B4-BE49-F238E27FC236}">
                <a16:creationId xmlns:a16="http://schemas.microsoft.com/office/drawing/2014/main" id="{C1D408EE-0ED9-4469-B616-C1718E0AF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1825" y="10382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81" name="Oval 181">
            <a:extLst>
              <a:ext uri="{FF2B5EF4-FFF2-40B4-BE49-F238E27FC236}">
                <a16:creationId xmlns:a16="http://schemas.microsoft.com/office/drawing/2014/main" id="{DF84C2CC-0BA2-4E26-A1C4-119F4A0F5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2300" y="10096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82" name="Oval 185">
            <a:extLst>
              <a:ext uri="{FF2B5EF4-FFF2-40B4-BE49-F238E27FC236}">
                <a16:creationId xmlns:a16="http://schemas.microsoft.com/office/drawing/2014/main" id="{089D093B-5279-4754-AD5F-6CD3E1CC4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10572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83" name="Oval 193">
            <a:extLst>
              <a:ext uri="{FF2B5EF4-FFF2-40B4-BE49-F238E27FC236}">
                <a16:creationId xmlns:a16="http://schemas.microsoft.com/office/drawing/2014/main" id="{6AFD1029-E65A-4158-B322-3E810E342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3725" y="10763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84" name="Oval 204">
            <a:extLst>
              <a:ext uri="{FF2B5EF4-FFF2-40B4-BE49-F238E27FC236}">
                <a16:creationId xmlns:a16="http://schemas.microsoft.com/office/drawing/2014/main" id="{37742270-A06C-4BCC-A5FE-FC451E088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4675" y="9620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85" name="Oval 205">
            <a:extLst>
              <a:ext uri="{FF2B5EF4-FFF2-40B4-BE49-F238E27FC236}">
                <a16:creationId xmlns:a16="http://schemas.microsoft.com/office/drawing/2014/main" id="{0FEDC715-7012-4C55-9FDC-5250B98D9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4675" y="9715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86" name="Oval 212">
            <a:extLst>
              <a:ext uri="{FF2B5EF4-FFF2-40B4-BE49-F238E27FC236}">
                <a16:creationId xmlns:a16="http://schemas.microsoft.com/office/drawing/2014/main" id="{8B6EE153-499D-4FFA-B0AA-B61FF159C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8382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87" name="Oval 215">
            <a:extLst>
              <a:ext uri="{FF2B5EF4-FFF2-40B4-BE49-F238E27FC236}">
                <a16:creationId xmlns:a16="http://schemas.microsoft.com/office/drawing/2014/main" id="{CDF12F81-7C2B-45B2-AEDC-0E513DAB5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10001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88" name="Oval 216">
            <a:extLst>
              <a:ext uri="{FF2B5EF4-FFF2-40B4-BE49-F238E27FC236}">
                <a16:creationId xmlns:a16="http://schemas.microsoft.com/office/drawing/2014/main" id="{C37946DA-22FE-44F9-84DE-A1D2C8A38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25" y="9906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89" name="Oval 229">
            <a:extLst>
              <a:ext uri="{FF2B5EF4-FFF2-40B4-BE49-F238E27FC236}">
                <a16:creationId xmlns:a16="http://schemas.microsoft.com/office/drawing/2014/main" id="{FB8B4CCB-46BC-470B-AC54-73E110573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9334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90" name="Oval 230">
            <a:extLst>
              <a:ext uri="{FF2B5EF4-FFF2-40B4-BE49-F238E27FC236}">
                <a16:creationId xmlns:a16="http://schemas.microsoft.com/office/drawing/2014/main" id="{A5691714-92E8-4C51-BE90-79E17A222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6575" y="10477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91" name="Oval 247">
            <a:extLst>
              <a:ext uri="{FF2B5EF4-FFF2-40B4-BE49-F238E27FC236}">
                <a16:creationId xmlns:a16="http://schemas.microsoft.com/office/drawing/2014/main" id="{C4F3650A-AADD-4A04-84E3-CC785EFE8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10287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92" name="Oval 249">
            <a:extLst>
              <a:ext uri="{FF2B5EF4-FFF2-40B4-BE49-F238E27FC236}">
                <a16:creationId xmlns:a16="http://schemas.microsoft.com/office/drawing/2014/main" id="{7322EB39-D1B4-40CE-94FD-54D7BBB22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5" y="10382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93" name="Oval 254">
            <a:extLst>
              <a:ext uri="{FF2B5EF4-FFF2-40B4-BE49-F238E27FC236}">
                <a16:creationId xmlns:a16="http://schemas.microsoft.com/office/drawing/2014/main" id="{3F1865EE-E63E-4FCB-8806-1F3B952CD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5" y="8191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94" name="Oval 259">
            <a:extLst>
              <a:ext uri="{FF2B5EF4-FFF2-40B4-BE49-F238E27FC236}">
                <a16:creationId xmlns:a16="http://schemas.microsoft.com/office/drawing/2014/main" id="{CA22A6A4-9DFD-46A5-A78D-4093FA6D7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8950" y="10382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95" name="Oval 260">
            <a:extLst>
              <a:ext uri="{FF2B5EF4-FFF2-40B4-BE49-F238E27FC236}">
                <a16:creationId xmlns:a16="http://schemas.microsoft.com/office/drawing/2014/main" id="{E9B1F10C-C22D-401E-8F61-16E0AC8FC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425" y="9810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96" name="Oval 261">
            <a:extLst>
              <a:ext uri="{FF2B5EF4-FFF2-40B4-BE49-F238E27FC236}">
                <a16:creationId xmlns:a16="http://schemas.microsoft.com/office/drawing/2014/main" id="{A9A9D8E3-2BFE-4DA9-831F-C735C66D2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425" y="10287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97" name="Oval 264">
            <a:extLst>
              <a:ext uri="{FF2B5EF4-FFF2-40B4-BE49-F238E27FC236}">
                <a16:creationId xmlns:a16="http://schemas.microsoft.com/office/drawing/2014/main" id="{6C177554-558C-48E7-9C34-B9ED9156A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9239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98" name="Oval 265">
            <a:extLst>
              <a:ext uri="{FF2B5EF4-FFF2-40B4-BE49-F238E27FC236}">
                <a16:creationId xmlns:a16="http://schemas.microsoft.com/office/drawing/2014/main" id="{45C6B168-11E9-4AB3-8B39-684F8A3C0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9525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899" name="Oval 266">
            <a:extLst>
              <a:ext uri="{FF2B5EF4-FFF2-40B4-BE49-F238E27FC236}">
                <a16:creationId xmlns:a16="http://schemas.microsoft.com/office/drawing/2014/main" id="{C7E0CAAA-0427-4CA1-871D-C128AA652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8477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00" name="Oval 273">
            <a:extLst>
              <a:ext uri="{FF2B5EF4-FFF2-40B4-BE49-F238E27FC236}">
                <a16:creationId xmlns:a16="http://schemas.microsoft.com/office/drawing/2014/main" id="{C23CA063-0F4A-4EEE-933D-5E3E9311B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75" y="9144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01" name="Oval 285">
            <a:extLst>
              <a:ext uri="{FF2B5EF4-FFF2-40B4-BE49-F238E27FC236}">
                <a16:creationId xmlns:a16="http://schemas.microsoft.com/office/drawing/2014/main" id="{9C8DDACC-2521-4E5B-8A61-11A26654E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3225" y="8667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02" name="Oval 290">
            <a:extLst>
              <a:ext uri="{FF2B5EF4-FFF2-40B4-BE49-F238E27FC236}">
                <a16:creationId xmlns:a16="http://schemas.microsoft.com/office/drawing/2014/main" id="{98B0A96E-4B23-443A-9ECE-CF14C2DA3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4175" y="9334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03" name="Oval 293">
            <a:extLst>
              <a:ext uri="{FF2B5EF4-FFF2-40B4-BE49-F238E27FC236}">
                <a16:creationId xmlns:a16="http://schemas.microsoft.com/office/drawing/2014/main" id="{00939CEF-57E1-48E6-8518-DF318E2F9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4650" y="9334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04" name="Oval 303">
            <a:extLst>
              <a:ext uri="{FF2B5EF4-FFF2-40B4-BE49-F238E27FC236}">
                <a16:creationId xmlns:a16="http://schemas.microsoft.com/office/drawing/2014/main" id="{2AA08D77-B7C5-4B07-927D-5A059AC1A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9334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05" name="Oval 304">
            <a:extLst>
              <a:ext uri="{FF2B5EF4-FFF2-40B4-BE49-F238E27FC236}">
                <a16:creationId xmlns:a16="http://schemas.microsoft.com/office/drawing/2014/main" id="{C41F0DD7-1A01-4088-AAB4-1BE69930B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6075" y="8667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06" name="Oval 305">
            <a:extLst>
              <a:ext uri="{FF2B5EF4-FFF2-40B4-BE49-F238E27FC236}">
                <a16:creationId xmlns:a16="http://schemas.microsoft.com/office/drawing/2014/main" id="{50CD0221-73D7-4619-9D60-065A52FE8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6550" y="8572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07" name="Oval 308">
            <a:extLst>
              <a:ext uri="{FF2B5EF4-FFF2-40B4-BE49-F238E27FC236}">
                <a16:creationId xmlns:a16="http://schemas.microsoft.com/office/drawing/2014/main" id="{CAE6DFDF-C95E-4041-BF9A-C724F8F59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6550" y="9239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08" name="Oval 309">
            <a:extLst>
              <a:ext uri="{FF2B5EF4-FFF2-40B4-BE49-F238E27FC236}">
                <a16:creationId xmlns:a16="http://schemas.microsoft.com/office/drawing/2014/main" id="{8C953A21-64BB-4D19-A580-BD1CEF704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025" y="10287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09" name="Oval 310">
            <a:extLst>
              <a:ext uri="{FF2B5EF4-FFF2-40B4-BE49-F238E27FC236}">
                <a16:creationId xmlns:a16="http://schemas.microsoft.com/office/drawing/2014/main" id="{70227D48-B971-4DC2-9951-A0C6ADAD0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0" y="10001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10" name="Oval 311">
            <a:extLst>
              <a:ext uri="{FF2B5EF4-FFF2-40B4-BE49-F238E27FC236}">
                <a16:creationId xmlns:a16="http://schemas.microsoft.com/office/drawing/2014/main" id="{E87262A9-CB2A-4811-BDEC-F42A2BE66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8925" y="9906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11" name="Oval 314">
            <a:extLst>
              <a:ext uri="{FF2B5EF4-FFF2-40B4-BE49-F238E27FC236}">
                <a16:creationId xmlns:a16="http://schemas.microsoft.com/office/drawing/2014/main" id="{F1CD8874-2479-43E2-8F31-D3F076F8F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9334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12" name="Oval 321">
            <a:extLst>
              <a:ext uri="{FF2B5EF4-FFF2-40B4-BE49-F238E27FC236}">
                <a16:creationId xmlns:a16="http://schemas.microsoft.com/office/drawing/2014/main" id="{6BA34D72-D8D3-40A2-AAC4-C81C1D267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0825" y="9620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13" name="Oval 324">
            <a:extLst>
              <a:ext uri="{FF2B5EF4-FFF2-40B4-BE49-F238E27FC236}">
                <a16:creationId xmlns:a16="http://schemas.microsoft.com/office/drawing/2014/main" id="{60083637-7379-4BAB-A41C-613B5C559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1300" y="10001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14" name="Oval 327">
            <a:extLst>
              <a:ext uri="{FF2B5EF4-FFF2-40B4-BE49-F238E27FC236}">
                <a16:creationId xmlns:a16="http://schemas.microsoft.com/office/drawing/2014/main" id="{DB6AC382-B475-4EF4-9ED2-43C369F18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725" y="9239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15" name="Oval 336">
            <a:extLst>
              <a:ext uri="{FF2B5EF4-FFF2-40B4-BE49-F238E27FC236}">
                <a16:creationId xmlns:a16="http://schemas.microsoft.com/office/drawing/2014/main" id="{9F8CB03F-BED7-454B-A71D-2CFAAEFAF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10001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16" name="Oval 337">
            <a:extLst>
              <a:ext uri="{FF2B5EF4-FFF2-40B4-BE49-F238E27FC236}">
                <a16:creationId xmlns:a16="http://schemas.microsoft.com/office/drawing/2014/main" id="{F376A169-C83F-4C6B-964A-5F9B18109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103822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17" name="Oval 338">
            <a:extLst>
              <a:ext uri="{FF2B5EF4-FFF2-40B4-BE49-F238E27FC236}">
                <a16:creationId xmlns:a16="http://schemas.microsoft.com/office/drawing/2014/main" id="{867858E5-D79B-4446-8497-65F2221EC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8382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18" name="Oval 339">
            <a:extLst>
              <a:ext uri="{FF2B5EF4-FFF2-40B4-BE49-F238E27FC236}">
                <a16:creationId xmlns:a16="http://schemas.microsoft.com/office/drawing/2014/main" id="{7C5D118C-4480-46A2-9A1B-212461505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91440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19" name="Oval 342">
            <a:extLst>
              <a:ext uri="{FF2B5EF4-FFF2-40B4-BE49-F238E27FC236}">
                <a16:creationId xmlns:a16="http://schemas.microsoft.com/office/drawing/2014/main" id="{D1AFC81C-A423-493A-A5ED-B1ADD6375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1047750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20" name="Oval 48">
            <a:extLst>
              <a:ext uri="{FF2B5EF4-FFF2-40B4-BE49-F238E27FC236}">
                <a16:creationId xmlns:a16="http://schemas.microsoft.com/office/drawing/2014/main" id="{D5A6F518-2441-4236-8D73-B5ABF24B8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0025" y="1171575"/>
            <a:ext cx="76200" cy="76200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921" name="TextBox 2750">
            <a:extLst>
              <a:ext uri="{FF2B5EF4-FFF2-40B4-BE49-F238E27FC236}">
                <a16:creationId xmlns:a16="http://schemas.microsoft.com/office/drawing/2014/main" id="{9D0F57B3-F1F0-4362-A771-400745CA2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648200"/>
            <a:ext cx="5410200" cy="197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We can also try all possible triples of features.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{Diameter, Thickness, Weight}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{Diameter, Thickness, Electrical Resistance}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etc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This combination does not work that well.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Oval 36">
            <a:extLst>
              <a:ext uri="{FF2B5EF4-FFF2-40B4-BE49-F238E27FC236}">
                <a16:creationId xmlns:a16="http://schemas.microsoft.com/office/drawing/2014/main" id="{69C7A68A-6633-4330-A297-D5CF3308A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8675" name="Rectangle 66">
            <a:extLst>
              <a:ext uri="{FF2B5EF4-FFF2-40B4-BE49-F238E27FC236}">
                <a16:creationId xmlns:a16="http://schemas.microsoft.com/office/drawing/2014/main" id="{FB4C4643-C8BE-4647-84F0-2525CABBF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066800"/>
            <a:ext cx="8610600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How accurate can we be if we use </a:t>
            </a:r>
            <a:r>
              <a:rPr lang="en-US" altLang="en-US" sz="2400" i="1"/>
              <a:t>no</a:t>
            </a:r>
            <a:r>
              <a:rPr lang="en-US" altLang="en-US" sz="2400"/>
              <a:t> features?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The answer is called the </a:t>
            </a:r>
            <a:r>
              <a:rPr lang="en-US" altLang="en-US" sz="2400" i="1"/>
              <a:t>Default Rate</a:t>
            </a:r>
            <a:r>
              <a:rPr lang="en-US" altLang="en-US" sz="2400"/>
              <a:t>, the size of the most common class, over the size of the full dataset.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endParaRPr lang="en-US" altLang="en-US" sz="2400"/>
          </a:p>
        </p:txBody>
      </p:sp>
      <p:sp>
        <p:nvSpPr>
          <p:cNvPr id="28676" name="TextBox 67">
            <a:extLst>
              <a:ext uri="{FF2B5EF4-FFF2-40B4-BE49-F238E27FC236}">
                <a16:creationId xmlns:a16="http://schemas.microsoft.com/office/drawing/2014/main" id="{55F75570-2FFB-4A2F-A510-2D617D9D42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152400"/>
            <a:ext cx="36464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The Default Rate</a:t>
            </a:r>
          </a:p>
        </p:txBody>
      </p:sp>
      <p:graphicFrame>
        <p:nvGraphicFramePr>
          <p:cNvPr id="28677" name="Object 2">
            <a:extLst>
              <a:ext uri="{FF2B5EF4-FFF2-40B4-BE49-F238E27FC236}">
                <a16:creationId xmlns:a16="http://schemas.microsoft.com/office/drawing/2014/main" id="{7E05DF80-B5AB-4BD7-AB48-5B282F836D5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257800" y="2318809"/>
          <a:ext cx="3694113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2" name="Equation" r:id="rId3" imgW="2540000" imgH="419100" progId="Equation.3">
                  <p:embed/>
                </p:oleObj>
              </mc:Choice>
              <mc:Fallback>
                <p:oleObj name="Equation" r:id="rId3" imgW="2540000" imgH="419100" progId="Equation.3">
                  <p:embed/>
                  <p:pic>
                    <p:nvPicPr>
                      <p:cNvPr id="28677" name="Object 2">
                        <a:extLst>
                          <a:ext uri="{FF2B5EF4-FFF2-40B4-BE49-F238E27FC236}">
                            <a16:creationId xmlns:a16="http://schemas.microsoft.com/office/drawing/2014/main" id="{7E05DF80-B5AB-4BD7-AB48-5B282F836D5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57800" y="2318809"/>
                        <a:ext cx="3694113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678" name="TextBox 69">
            <a:extLst>
              <a:ext uri="{FF2B5EF4-FFF2-40B4-BE49-F238E27FC236}">
                <a16:creationId xmlns:a16="http://schemas.microsoft.com/office/drawing/2014/main" id="{3CDE2740-472F-4190-9062-7DA07FBECE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4625" y="2895600"/>
            <a:ext cx="6400800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1" dirty="0"/>
              <a:t>Examples</a:t>
            </a:r>
            <a:r>
              <a:rPr lang="en-US" altLang="en-US" sz="1600" dirty="0"/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/>
              <a:t>I want to predict the sex of some pregnant friends babies.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/>
              <a:t>The most common class is ‘</a:t>
            </a:r>
            <a:r>
              <a:rPr lang="en-US" altLang="en-US" sz="1600" dirty="0">
                <a:solidFill>
                  <a:srgbClr val="0000FF"/>
                </a:solidFill>
              </a:rPr>
              <a:t>boy</a:t>
            </a:r>
            <a:r>
              <a:rPr lang="en-US" altLang="en-US" sz="1600" dirty="0"/>
              <a:t>’, so I will always say ‘</a:t>
            </a:r>
            <a:r>
              <a:rPr lang="en-US" altLang="en-US" sz="1600" dirty="0">
                <a:solidFill>
                  <a:srgbClr val="0000FF"/>
                </a:solidFill>
              </a:rPr>
              <a:t>boy</a:t>
            </a:r>
            <a:r>
              <a:rPr lang="en-US" altLang="en-US" sz="1600" dirty="0"/>
              <a:t>’.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/>
              <a:t>I do just a tiny bit better than random guessing.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/>
              <a:t>I want to predict the sex of the nurse that will give me a flu shot next week.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/>
              <a:t>The most common class is ‘</a:t>
            </a:r>
            <a:r>
              <a:rPr lang="en-US" altLang="en-US" sz="1600" dirty="0">
                <a:solidFill>
                  <a:srgbClr val="FF00FF"/>
                </a:solidFill>
              </a:rPr>
              <a:t>female</a:t>
            </a:r>
            <a:r>
              <a:rPr lang="en-US" altLang="en-US" sz="1600" dirty="0"/>
              <a:t>’, so I will say ‘</a:t>
            </a:r>
            <a:r>
              <a:rPr lang="en-US" altLang="en-US" sz="1600" dirty="0">
                <a:solidFill>
                  <a:srgbClr val="FF00FF"/>
                </a:solidFill>
              </a:rPr>
              <a:t>female</a:t>
            </a:r>
            <a:r>
              <a:rPr lang="en-US" altLang="en-US" sz="1600" dirty="0"/>
              <a:t>’.</a:t>
            </a:r>
            <a:endParaRPr lang="en-US" altLang="en-US" sz="2400" dirty="0"/>
          </a:p>
        </p:txBody>
      </p:sp>
      <p:sp>
        <p:nvSpPr>
          <p:cNvPr id="28679" name="Rectangle 70">
            <a:extLst>
              <a:ext uri="{FF2B5EF4-FFF2-40B4-BE49-F238E27FC236}">
                <a16:creationId xmlns:a16="http://schemas.microsoft.com/office/drawing/2014/main" id="{093C91F3-356B-4D26-869B-089014A18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124200"/>
            <a:ext cx="16113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No features</a:t>
            </a:r>
          </a:p>
        </p:txBody>
      </p:sp>
      <p:cxnSp>
        <p:nvCxnSpPr>
          <p:cNvPr id="73" name="Straight Arrow Connector 72">
            <a:extLst>
              <a:ext uri="{FF2B5EF4-FFF2-40B4-BE49-F238E27FC236}">
                <a16:creationId xmlns:a16="http://schemas.microsoft.com/office/drawing/2014/main" id="{453AFC5B-257A-442D-8E3B-2A05990E7ED4}"/>
              </a:ext>
            </a:extLst>
          </p:cNvPr>
          <p:cNvCxnSpPr>
            <a:stCxn id="28679" idx="3"/>
          </p:cNvCxnSpPr>
          <p:nvPr/>
        </p:nvCxnSpPr>
        <p:spPr>
          <a:xfrm>
            <a:off x="2144713" y="3354388"/>
            <a:ext cx="65087" cy="1508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8681" name="Object 3">
                <a:extLst>
                  <a:ext uri="{FF2B5EF4-FFF2-40B4-BE49-F238E27FC236}">
                    <a16:creationId xmlns:a16="http://schemas.microsoft.com/office/drawing/2014/main" id="{836CF593-E1C6-4760-A762-BA4CC92D4978}"/>
                  </a:ext>
                </a:extLst>
              </p:cNvPr>
              <p:cNvSpPr txBox="1"/>
              <p:nvPr/>
            </p:nvSpPr>
            <p:spPr bwMode="auto">
              <a:xfrm>
                <a:off x="6858000" y="3818996"/>
                <a:ext cx="2146300" cy="5334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4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 </m:t>
                      </m:r>
                      <m:f>
                        <m:fPr>
                          <m:ctrlPr>
                            <a:rPr lang="en-US" sz="14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1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101</m:t>
                          </m:r>
                        </m:num>
                        <m:den>
                          <m:r>
                            <a:rPr lang="en-US" sz="1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101</m:t>
                          </m:r>
                          <m:r>
                            <a:rPr lang="en-US" sz="14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1400" i="1" smtClean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  <m:t>100</m:t>
                          </m:r>
                        </m:den>
                      </m:f>
                      <m:r>
                        <a:rPr lang="en-US" sz="14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= 50.024%</m:t>
                      </m:r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28681" name="Object 3">
                <a:extLst>
                  <a:ext uri="{FF2B5EF4-FFF2-40B4-BE49-F238E27FC236}">
                    <a16:creationId xmlns:a16="http://schemas.microsoft.com/office/drawing/2014/main" id="{836CF593-E1C6-4760-A762-BA4CC92D49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858000" y="3818996"/>
                <a:ext cx="2146300" cy="53340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682" name="Object 4">
                <a:extLst>
                  <a:ext uri="{FF2B5EF4-FFF2-40B4-BE49-F238E27FC236}">
                    <a16:creationId xmlns:a16="http://schemas.microsoft.com/office/drawing/2014/main" id="{5025659A-74A4-43D9-AE0C-676089C46107}"/>
                  </a:ext>
                </a:extLst>
              </p:cNvPr>
              <p:cNvSpPr txBox="1"/>
              <p:nvPr/>
            </p:nvSpPr>
            <p:spPr bwMode="auto">
              <a:xfrm>
                <a:off x="6324600" y="6172200"/>
                <a:ext cx="2819400" cy="609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 </m:t>
                      </m:r>
                      <m:f>
                        <m:fPr>
                          <m:ctrlPr>
                            <a:rPr lang="en-US" sz="16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1600" i="1" smtClean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  <m:t>266634</m:t>
                          </m:r>
                        </m:num>
                        <m:den>
                          <m:r>
                            <a:rPr lang="en-US" sz="1600" i="1" smtClean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  <m:t>266634</m:t>
                          </m:r>
                          <m:r>
                            <a:rPr lang="en-US" sz="16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16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45971</m:t>
                          </m:r>
                        </m:den>
                      </m:f>
                      <m:r>
                        <a:rPr lang="en-US" sz="16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= 85.29%</m:t>
                      </m:r>
                    </m:oMath>
                  </m:oMathPara>
                </a14:m>
                <a:endParaRPr lang="en-US" sz="1000" dirty="0"/>
              </a:p>
            </p:txBody>
          </p:sp>
        </mc:Choice>
        <mc:Fallback xmlns="">
          <p:sp>
            <p:nvSpPr>
              <p:cNvPr id="28682" name="Object 4">
                <a:extLst>
                  <a:ext uri="{FF2B5EF4-FFF2-40B4-BE49-F238E27FC236}">
                    <a16:creationId xmlns:a16="http://schemas.microsoft.com/office/drawing/2014/main" id="{5025659A-74A4-43D9-AE0C-676089C461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324600" y="6172200"/>
                <a:ext cx="2819400" cy="60960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819545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1032">
            <a:extLst>
              <a:ext uri="{FF2B5EF4-FFF2-40B4-BE49-F238E27FC236}">
                <a16:creationId xmlns:a16="http://schemas.microsoft.com/office/drawing/2014/main" id="{30F0FBB9-ACA3-4D1B-B2EB-85A049D46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7363" y="3417888"/>
            <a:ext cx="1844675" cy="166370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79" name="Line 1033">
            <a:extLst>
              <a:ext uri="{FF2B5EF4-FFF2-40B4-BE49-F238E27FC236}">
                <a16:creationId xmlns:a16="http://schemas.microsoft.com/office/drawing/2014/main" id="{991608A6-C872-494D-AAE2-34AF7324020A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34178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0" name="Line 1034">
            <a:extLst>
              <a:ext uri="{FF2B5EF4-FFF2-40B4-BE49-F238E27FC236}">
                <a16:creationId xmlns:a16="http://schemas.microsoft.com/office/drawing/2014/main" id="{844E2248-83CD-4FA2-AF23-852EA1F08AD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50815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" name="Line 1035">
            <a:extLst>
              <a:ext uri="{FF2B5EF4-FFF2-40B4-BE49-F238E27FC236}">
                <a16:creationId xmlns:a16="http://schemas.microsoft.com/office/drawing/2014/main" id="{4D62FE70-2FEC-41D0-9E80-08601C32AE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2038" y="3417888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2" name="Line 1036">
            <a:extLst>
              <a:ext uri="{FF2B5EF4-FFF2-40B4-BE49-F238E27FC236}">
                <a16:creationId xmlns:a16="http://schemas.microsoft.com/office/drawing/2014/main" id="{2ABEFFB8-DF78-43C1-AF18-50B7BFD1A9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3417888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Line 1037">
            <a:extLst>
              <a:ext uri="{FF2B5EF4-FFF2-40B4-BE49-F238E27FC236}">
                <a16:creationId xmlns:a16="http://schemas.microsoft.com/office/drawing/2014/main" id="{B1BBE881-8F38-492B-9E07-1024870029E3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50815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Line 1038">
            <a:extLst>
              <a:ext uri="{FF2B5EF4-FFF2-40B4-BE49-F238E27FC236}">
                <a16:creationId xmlns:a16="http://schemas.microsoft.com/office/drawing/2014/main" id="{2EBB37BD-609F-451D-A13D-75876526AB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3417888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5" name="Line 1039">
            <a:extLst>
              <a:ext uri="{FF2B5EF4-FFF2-40B4-BE49-F238E27FC236}">
                <a16:creationId xmlns:a16="http://schemas.microsoft.com/office/drawing/2014/main" id="{0EC950E9-44C5-4C89-82D9-BB8777455E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1825" y="50546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6" name="Line 1040">
            <a:extLst>
              <a:ext uri="{FF2B5EF4-FFF2-40B4-BE49-F238E27FC236}">
                <a16:creationId xmlns:a16="http://schemas.microsoft.com/office/drawing/2014/main" id="{51CD637F-DF88-4D3E-9DC7-8478D59D7E58}"/>
              </a:ext>
            </a:extLst>
          </p:cNvPr>
          <p:cNvSpPr>
            <a:spLocks noChangeShapeType="1"/>
          </p:cNvSpPr>
          <p:nvPr/>
        </p:nvSpPr>
        <p:spPr bwMode="auto">
          <a:xfrm>
            <a:off x="6981825" y="3417888"/>
            <a:ext cx="1588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7" name="Line 1041">
            <a:extLst>
              <a:ext uri="{FF2B5EF4-FFF2-40B4-BE49-F238E27FC236}">
                <a16:creationId xmlns:a16="http://schemas.microsoft.com/office/drawing/2014/main" id="{6644CBCF-98CC-4F68-A2B6-911E707ECF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88213" y="50546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8" name="Line 1042">
            <a:extLst>
              <a:ext uri="{FF2B5EF4-FFF2-40B4-BE49-F238E27FC236}">
                <a16:creationId xmlns:a16="http://schemas.microsoft.com/office/drawing/2014/main" id="{4FFF5038-D78B-440B-AE5C-27E1E26802CC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3417888"/>
            <a:ext cx="1587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9" name="Line 1043">
            <a:extLst>
              <a:ext uri="{FF2B5EF4-FFF2-40B4-BE49-F238E27FC236}">
                <a16:creationId xmlns:a16="http://schemas.microsoft.com/office/drawing/2014/main" id="{C6272BA7-1AFA-4327-A429-D006BE3D2B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85075" y="50546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0" name="Line 1044">
            <a:extLst>
              <a:ext uri="{FF2B5EF4-FFF2-40B4-BE49-F238E27FC236}">
                <a16:creationId xmlns:a16="http://schemas.microsoft.com/office/drawing/2014/main" id="{ACA2E1D6-1D22-4D36-B119-B40373949E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5075" y="3417888"/>
            <a:ext cx="1588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1" name="Line 1045">
            <a:extLst>
              <a:ext uri="{FF2B5EF4-FFF2-40B4-BE49-F238E27FC236}">
                <a16:creationId xmlns:a16="http://schemas.microsoft.com/office/drawing/2014/main" id="{4672A5B6-84E4-41CA-8BFC-BAA3B2A24A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9875" y="50546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2" name="Line 1046">
            <a:extLst>
              <a:ext uri="{FF2B5EF4-FFF2-40B4-BE49-F238E27FC236}">
                <a16:creationId xmlns:a16="http://schemas.microsoft.com/office/drawing/2014/main" id="{455D90BF-4A5B-49F2-BD53-326D7C5AFA42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5" y="3417888"/>
            <a:ext cx="1588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3" name="Line 1047">
            <a:extLst>
              <a:ext uri="{FF2B5EF4-FFF2-40B4-BE49-F238E27FC236}">
                <a16:creationId xmlns:a16="http://schemas.microsoft.com/office/drawing/2014/main" id="{4424F177-179A-4753-B109-4D80BA9F0E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6738" y="50546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4" name="Line 1048">
            <a:extLst>
              <a:ext uri="{FF2B5EF4-FFF2-40B4-BE49-F238E27FC236}">
                <a16:creationId xmlns:a16="http://schemas.microsoft.com/office/drawing/2014/main" id="{FD20D53D-D24D-4B49-A378-8BAA865BEC17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6738" y="3417888"/>
            <a:ext cx="1587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5" name="Line 1049">
            <a:extLst>
              <a:ext uri="{FF2B5EF4-FFF2-40B4-BE49-F238E27FC236}">
                <a16:creationId xmlns:a16="http://schemas.microsoft.com/office/drawing/2014/main" id="{0FD4E8D2-0D74-4D46-9B1D-542853E066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93125" y="50546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6" name="Line 1050">
            <a:extLst>
              <a:ext uri="{FF2B5EF4-FFF2-40B4-BE49-F238E27FC236}">
                <a16:creationId xmlns:a16="http://schemas.microsoft.com/office/drawing/2014/main" id="{E8166264-CE19-4186-BE87-6C9CD304D6C7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3125" y="3417888"/>
            <a:ext cx="1588" cy="174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7" name="Line 1051">
            <a:extLst>
              <a:ext uri="{FF2B5EF4-FFF2-40B4-BE49-F238E27FC236}">
                <a16:creationId xmlns:a16="http://schemas.microsoft.com/office/drawing/2014/main" id="{5D618F17-4361-4161-A43B-9BD8BB50E76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501967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8" name="Line 1052">
            <a:extLst>
              <a:ext uri="{FF2B5EF4-FFF2-40B4-BE49-F238E27FC236}">
                <a16:creationId xmlns:a16="http://schemas.microsoft.com/office/drawing/2014/main" id="{A037F28A-AB80-453A-BC95-4C3F6593B0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5019675"/>
            <a:ext cx="269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9" name="Line 1053">
            <a:extLst>
              <a:ext uri="{FF2B5EF4-FFF2-40B4-BE49-F238E27FC236}">
                <a16:creationId xmlns:a16="http://schemas.microsoft.com/office/drawing/2014/main" id="{869F9454-DFC7-4E15-9D7E-8394E6B4671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458787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0" name="Line 1054">
            <a:extLst>
              <a:ext uri="{FF2B5EF4-FFF2-40B4-BE49-F238E27FC236}">
                <a16:creationId xmlns:a16="http://schemas.microsoft.com/office/drawing/2014/main" id="{8755D217-89B2-47A5-9EC9-77B41D78A9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4587875"/>
            <a:ext cx="269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1" name="Line 1055">
            <a:extLst>
              <a:ext uri="{FF2B5EF4-FFF2-40B4-BE49-F238E27FC236}">
                <a16:creationId xmlns:a16="http://schemas.microsoft.com/office/drawing/2014/main" id="{7BB87C21-789B-4761-9240-8E1EBEA6C83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41640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2" name="Line 1056">
            <a:extLst>
              <a:ext uri="{FF2B5EF4-FFF2-40B4-BE49-F238E27FC236}">
                <a16:creationId xmlns:a16="http://schemas.microsoft.com/office/drawing/2014/main" id="{33546644-D921-4279-9629-0908BFC767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4164013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3" name="Line 1057">
            <a:extLst>
              <a:ext uri="{FF2B5EF4-FFF2-40B4-BE49-F238E27FC236}">
                <a16:creationId xmlns:a16="http://schemas.microsoft.com/office/drawing/2014/main" id="{85EA3066-247F-4244-96D1-22DE3E6E03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37417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4" name="Line 1058">
            <a:extLst>
              <a:ext uri="{FF2B5EF4-FFF2-40B4-BE49-F238E27FC236}">
                <a16:creationId xmlns:a16="http://schemas.microsoft.com/office/drawing/2014/main" id="{267095D0-D4B3-4029-A898-66EFEE4D77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374173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5" name="Line 1059">
            <a:extLst>
              <a:ext uri="{FF2B5EF4-FFF2-40B4-BE49-F238E27FC236}">
                <a16:creationId xmlns:a16="http://schemas.microsoft.com/office/drawing/2014/main" id="{C6FB6532-E1F7-47E8-ABF8-C4A2EDC31495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34178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6" name="Line 1060">
            <a:extLst>
              <a:ext uri="{FF2B5EF4-FFF2-40B4-BE49-F238E27FC236}">
                <a16:creationId xmlns:a16="http://schemas.microsoft.com/office/drawing/2014/main" id="{DDA62D84-58A2-4D97-B61F-B8ABF323276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50815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7" name="Line 1061">
            <a:extLst>
              <a:ext uri="{FF2B5EF4-FFF2-40B4-BE49-F238E27FC236}">
                <a16:creationId xmlns:a16="http://schemas.microsoft.com/office/drawing/2014/main" id="{5B6E371B-F3F8-4E4E-ADE7-F32D3C84E9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2038" y="3417888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8" name="Line 1062">
            <a:extLst>
              <a:ext uri="{FF2B5EF4-FFF2-40B4-BE49-F238E27FC236}">
                <a16:creationId xmlns:a16="http://schemas.microsoft.com/office/drawing/2014/main" id="{52CF3D59-54BB-4190-927E-C5FF9BAA00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3417888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9" name="Line 1063">
            <a:extLst>
              <a:ext uri="{FF2B5EF4-FFF2-40B4-BE49-F238E27FC236}">
                <a16:creationId xmlns:a16="http://schemas.microsoft.com/office/drawing/2014/main" id="{41566FE4-12D8-435B-B003-97BAE117ED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46958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0" name="Line 1064">
            <a:extLst>
              <a:ext uri="{FF2B5EF4-FFF2-40B4-BE49-F238E27FC236}">
                <a16:creationId xmlns:a16="http://schemas.microsoft.com/office/drawing/2014/main" id="{BB5C60E0-C793-49B4-A04E-043592D1A7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8213" y="46958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1" name="Line 1065">
            <a:extLst>
              <a:ext uri="{FF2B5EF4-FFF2-40B4-BE49-F238E27FC236}">
                <a16:creationId xmlns:a16="http://schemas.microsoft.com/office/drawing/2014/main" id="{A1BAA454-9DD2-44E4-9C34-3EAC19B44E9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94688" y="42830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2" name="Line 1066">
            <a:extLst>
              <a:ext uri="{FF2B5EF4-FFF2-40B4-BE49-F238E27FC236}">
                <a16:creationId xmlns:a16="http://schemas.microsoft.com/office/drawing/2014/main" id="{8D7AC68A-505F-45C9-9C12-6CEE8B9AC6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94688" y="42830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3" name="Line 1067">
            <a:extLst>
              <a:ext uri="{FF2B5EF4-FFF2-40B4-BE49-F238E27FC236}">
                <a16:creationId xmlns:a16="http://schemas.microsoft.com/office/drawing/2014/main" id="{CD7BF4DA-657F-403A-8919-C00D960F036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0863" y="45513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4" name="Line 1068">
            <a:extLst>
              <a:ext uri="{FF2B5EF4-FFF2-40B4-BE49-F238E27FC236}">
                <a16:creationId xmlns:a16="http://schemas.microsoft.com/office/drawing/2014/main" id="{971118B0-C11F-46AC-80A7-1953F6116F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0863" y="45513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5" name="Line 1069">
            <a:extLst>
              <a:ext uri="{FF2B5EF4-FFF2-40B4-BE49-F238E27FC236}">
                <a16:creationId xmlns:a16="http://schemas.microsoft.com/office/drawing/2014/main" id="{4C05E955-3CE8-49E7-8D05-4C660C95879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6" name="Line 1070">
            <a:extLst>
              <a:ext uri="{FF2B5EF4-FFF2-40B4-BE49-F238E27FC236}">
                <a16:creationId xmlns:a16="http://schemas.microsoft.com/office/drawing/2014/main" id="{80A33DDA-8C78-4587-86A3-1E2C863DB5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7" name="Line 1071">
            <a:extLst>
              <a:ext uri="{FF2B5EF4-FFF2-40B4-BE49-F238E27FC236}">
                <a16:creationId xmlns:a16="http://schemas.microsoft.com/office/drawing/2014/main" id="{AA82E52A-B08F-420C-B441-9F34F0F19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4938" y="44704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8" name="Line 1072">
            <a:extLst>
              <a:ext uri="{FF2B5EF4-FFF2-40B4-BE49-F238E27FC236}">
                <a16:creationId xmlns:a16="http://schemas.microsoft.com/office/drawing/2014/main" id="{6FEE5DD6-B6B4-4BF7-AA1C-7B5BF17294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4938" y="44704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9" name="Line 1073">
            <a:extLst>
              <a:ext uri="{FF2B5EF4-FFF2-40B4-BE49-F238E27FC236}">
                <a16:creationId xmlns:a16="http://schemas.microsoft.com/office/drawing/2014/main" id="{9C4B529B-2553-4C05-B5F8-30DAFDEB721B}"/>
              </a:ext>
            </a:extLst>
          </p:cNvPr>
          <p:cNvSpPr>
            <a:spLocks noChangeShapeType="1"/>
          </p:cNvSpPr>
          <p:nvPr/>
        </p:nvSpPr>
        <p:spPr bwMode="auto">
          <a:xfrm>
            <a:off x="7818438" y="442595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0" name="Line 1074">
            <a:extLst>
              <a:ext uri="{FF2B5EF4-FFF2-40B4-BE49-F238E27FC236}">
                <a16:creationId xmlns:a16="http://schemas.microsoft.com/office/drawing/2014/main" id="{554161C9-64F2-4FE4-8871-9224A6B5A7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8438" y="442595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1" name="Line 1075">
            <a:extLst>
              <a:ext uri="{FF2B5EF4-FFF2-40B4-BE49-F238E27FC236}">
                <a16:creationId xmlns:a16="http://schemas.microsoft.com/office/drawing/2014/main" id="{3EFE9B96-CA6D-46BB-BA2C-EFA86ECAA524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42100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2" name="Line 1076">
            <a:extLst>
              <a:ext uri="{FF2B5EF4-FFF2-40B4-BE49-F238E27FC236}">
                <a16:creationId xmlns:a16="http://schemas.microsoft.com/office/drawing/2014/main" id="{CFBF92A7-E656-4BC8-AF9C-CAF7EA3B98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42100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3" name="Line 1077">
            <a:extLst>
              <a:ext uri="{FF2B5EF4-FFF2-40B4-BE49-F238E27FC236}">
                <a16:creationId xmlns:a16="http://schemas.microsoft.com/office/drawing/2014/main" id="{A3DE4A4C-AF4A-4F40-8291-ECC458ECCCF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7825" y="43894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4" name="Line 1078">
            <a:extLst>
              <a:ext uri="{FF2B5EF4-FFF2-40B4-BE49-F238E27FC236}">
                <a16:creationId xmlns:a16="http://schemas.microsoft.com/office/drawing/2014/main" id="{16A1BB29-70BD-41E4-BEC3-C4D8E5530B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97825" y="43894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5" name="Line 1079">
            <a:extLst>
              <a:ext uri="{FF2B5EF4-FFF2-40B4-BE49-F238E27FC236}">
                <a16:creationId xmlns:a16="http://schemas.microsoft.com/office/drawing/2014/main" id="{26F0FC0C-4DF6-43A0-8F96-5CD2DA7632BE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6513" y="42640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6" name="Line 1080">
            <a:extLst>
              <a:ext uri="{FF2B5EF4-FFF2-40B4-BE49-F238E27FC236}">
                <a16:creationId xmlns:a16="http://schemas.microsoft.com/office/drawing/2014/main" id="{879503C0-9DB4-419D-9CB4-889FE4DFF2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56513" y="42640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7" name="Line 1081">
            <a:extLst>
              <a:ext uri="{FF2B5EF4-FFF2-40B4-BE49-F238E27FC236}">
                <a16:creationId xmlns:a16="http://schemas.microsoft.com/office/drawing/2014/main" id="{0914A6BF-11CF-45EB-ACBC-D7E0AA4A4E2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41370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8" name="Line 1082">
            <a:extLst>
              <a:ext uri="{FF2B5EF4-FFF2-40B4-BE49-F238E27FC236}">
                <a16:creationId xmlns:a16="http://schemas.microsoft.com/office/drawing/2014/main" id="{2BD10E7D-8802-46CF-AF5C-1235D132E1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41370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9" name="Line 1083">
            <a:extLst>
              <a:ext uri="{FF2B5EF4-FFF2-40B4-BE49-F238E27FC236}">
                <a16:creationId xmlns:a16="http://schemas.microsoft.com/office/drawing/2014/main" id="{B06DAF0C-1930-4F5B-8001-ED54C5C2DB4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3375" y="4668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0" name="Line 1084">
            <a:extLst>
              <a:ext uri="{FF2B5EF4-FFF2-40B4-BE49-F238E27FC236}">
                <a16:creationId xmlns:a16="http://schemas.microsoft.com/office/drawing/2014/main" id="{4255B882-2185-4874-B56E-4F41BA98ED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53375" y="4668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1" name="Line 1085">
            <a:extLst>
              <a:ext uri="{FF2B5EF4-FFF2-40B4-BE49-F238E27FC236}">
                <a16:creationId xmlns:a16="http://schemas.microsoft.com/office/drawing/2014/main" id="{5430F019-5FCA-445A-8D9D-734C005FDE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5063" y="42640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2" name="Line 1086">
            <a:extLst>
              <a:ext uri="{FF2B5EF4-FFF2-40B4-BE49-F238E27FC236}">
                <a16:creationId xmlns:a16="http://schemas.microsoft.com/office/drawing/2014/main" id="{A47A371C-3843-4DF1-8131-BC016C724A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85063" y="42640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3" name="Line 1087">
            <a:extLst>
              <a:ext uri="{FF2B5EF4-FFF2-40B4-BE49-F238E27FC236}">
                <a16:creationId xmlns:a16="http://schemas.microsoft.com/office/drawing/2014/main" id="{7F8C82DF-F38A-410C-870E-B75D6A89E4B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0488" y="4497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4" name="Line 1088">
            <a:extLst>
              <a:ext uri="{FF2B5EF4-FFF2-40B4-BE49-F238E27FC236}">
                <a16:creationId xmlns:a16="http://schemas.microsoft.com/office/drawing/2014/main" id="{3C6B8AAE-BB89-4E60-B23D-7FEF60B489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10488" y="4497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5" name="Line 1089">
            <a:extLst>
              <a:ext uri="{FF2B5EF4-FFF2-40B4-BE49-F238E27FC236}">
                <a16:creationId xmlns:a16="http://schemas.microsoft.com/office/drawing/2014/main" id="{E2AA52CE-493D-42D7-976C-5E0B4EBFFB1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51800" y="43259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6" name="Line 1090">
            <a:extLst>
              <a:ext uri="{FF2B5EF4-FFF2-40B4-BE49-F238E27FC236}">
                <a16:creationId xmlns:a16="http://schemas.microsoft.com/office/drawing/2014/main" id="{AEE4FADB-C0BC-48A7-A628-0925A4FB03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1800" y="43259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7" name="Line 1091">
            <a:extLst>
              <a:ext uri="{FF2B5EF4-FFF2-40B4-BE49-F238E27FC236}">
                <a16:creationId xmlns:a16="http://schemas.microsoft.com/office/drawing/2014/main" id="{CF231772-F450-4AE5-ABE7-7FE997638CD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4352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8" name="Line 1092">
            <a:extLst>
              <a:ext uri="{FF2B5EF4-FFF2-40B4-BE49-F238E27FC236}">
                <a16:creationId xmlns:a16="http://schemas.microsoft.com/office/drawing/2014/main" id="{9B4570EC-00DB-430C-9E62-F6CB2378B4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4352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9" name="Line 1093">
            <a:extLst>
              <a:ext uri="{FF2B5EF4-FFF2-40B4-BE49-F238E27FC236}">
                <a16:creationId xmlns:a16="http://schemas.microsoft.com/office/drawing/2014/main" id="{73551846-275A-4864-8DB2-56083A4C16F1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7963" y="44799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0" name="Line 1094">
            <a:extLst>
              <a:ext uri="{FF2B5EF4-FFF2-40B4-BE49-F238E27FC236}">
                <a16:creationId xmlns:a16="http://schemas.microsoft.com/office/drawing/2014/main" id="{24819856-2B34-44FB-A016-FDF0707487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7963" y="44799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1" name="Line 1095">
            <a:extLst>
              <a:ext uri="{FF2B5EF4-FFF2-40B4-BE49-F238E27FC236}">
                <a16:creationId xmlns:a16="http://schemas.microsoft.com/office/drawing/2014/main" id="{0659B214-A8DF-4769-8F59-3C0584D1E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43989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2" name="Line 1096">
            <a:extLst>
              <a:ext uri="{FF2B5EF4-FFF2-40B4-BE49-F238E27FC236}">
                <a16:creationId xmlns:a16="http://schemas.microsoft.com/office/drawing/2014/main" id="{409AEDB8-19CF-4823-9EFE-D016700D0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43989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3" name="Line 1097">
            <a:extLst>
              <a:ext uri="{FF2B5EF4-FFF2-40B4-BE49-F238E27FC236}">
                <a16:creationId xmlns:a16="http://schemas.microsoft.com/office/drawing/2014/main" id="{D4F4A80A-C452-491F-AC9A-056D281AE2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35900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4" name="Line 1098">
            <a:extLst>
              <a:ext uri="{FF2B5EF4-FFF2-40B4-BE49-F238E27FC236}">
                <a16:creationId xmlns:a16="http://schemas.microsoft.com/office/drawing/2014/main" id="{01ED2F34-43CD-425E-83C8-8C02FF86A6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35900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5" name="Line 1099">
            <a:extLst>
              <a:ext uri="{FF2B5EF4-FFF2-40B4-BE49-F238E27FC236}">
                <a16:creationId xmlns:a16="http://schemas.microsoft.com/office/drawing/2014/main" id="{D999CA83-40DE-4061-96FB-C0AA801239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91450" y="458787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6" name="Line 1100">
            <a:extLst>
              <a:ext uri="{FF2B5EF4-FFF2-40B4-BE49-F238E27FC236}">
                <a16:creationId xmlns:a16="http://schemas.microsoft.com/office/drawing/2014/main" id="{4B16358D-2D75-4370-AAE3-2A0F28834A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1450" y="458787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7" name="Line 1101">
            <a:extLst>
              <a:ext uri="{FF2B5EF4-FFF2-40B4-BE49-F238E27FC236}">
                <a16:creationId xmlns:a16="http://schemas.microsoft.com/office/drawing/2014/main" id="{F60C5F2B-B45F-41A1-ACDE-241A9A798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91450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8" name="Line 1102">
            <a:extLst>
              <a:ext uri="{FF2B5EF4-FFF2-40B4-BE49-F238E27FC236}">
                <a16:creationId xmlns:a16="http://schemas.microsoft.com/office/drawing/2014/main" id="{4C39689C-F006-4619-9548-423101140B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1450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49" name="Line 1103">
            <a:extLst>
              <a:ext uri="{FF2B5EF4-FFF2-40B4-BE49-F238E27FC236}">
                <a16:creationId xmlns:a16="http://schemas.microsoft.com/office/drawing/2014/main" id="{E0928D52-13E4-4EAD-B7CD-54FE688D5832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9750" y="42116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0" name="Line 1104">
            <a:extLst>
              <a:ext uri="{FF2B5EF4-FFF2-40B4-BE49-F238E27FC236}">
                <a16:creationId xmlns:a16="http://schemas.microsoft.com/office/drawing/2014/main" id="{C2C88578-8CDA-461D-96D1-79C20A1D20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59750" y="42116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1" name="Line 1105">
            <a:extLst>
              <a:ext uri="{FF2B5EF4-FFF2-40B4-BE49-F238E27FC236}">
                <a16:creationId xmlns:a16="http://schemas.microsoft.com/office/drawing/2014/main" id="{7FC602A7-ECB9-41C9-8D15-2874D56BA02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47132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2" name="Line 1106">
            <a:extLst>
              <a:ext uri="{FF2B5EF4-FFF2-40B4-BE49-F238E27FC236}">
                <a16:creationId xmlns:a16="http://schemas.microsoft.com/office/drawing/2014/main" id="{1A733A4D-880C-48F5-BA08-55C7641627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5550" y="47132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3" name="Line 1107">
            <a:extLst>
              <a:ext uri="{FF2B5EF4-FFF2-40B4-BE49-F238E27FC236}">
                <a16:creationId xmlns:a16="http://schemas.microsoft.com/office/drawing/2014/main" id="{64931079-EEA5-4580-8FB1-DCC745909423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0138" y="41640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4" name="Line 1108">
            <a:extLst>
              <a:ext uri="{FF2B5EF4-FFF2-40B4-BE49-F238E27FC236}">
                <a16:creationId xmlns:a16="http://schemas.microsoft.com/office/drawing/2014/main" id="{171572FF-B955-42D1-94DD-F442F9BC32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0138" y="41640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5" name="Line 1109">
            <a:extLst>
              <a:ext uri="{FF2B5EF4-FFF2-40B4-BE49-F238E27FC236}">
                <a16:creationId xmlns:a16="http://schemas.microsoft.com/office/drawing/2014/main" id="{D889B3BA-2BB1-4BCB-9011-91CE4D0C4028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0488" y="43354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6" name="Line 1110">
            <a:extLst>
              <a:ext uri="{FF2B5EF4-FFF2-40B4-BE49-F238E27FC236}">
                <a16:creationId xmlns:a16="http://schemas.microsoft.com/office/drawing/2014/main" id="{89F249D0-B9D9-4A3D-9DC8-2031CB3BCB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10488" y="43354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7" name="Line 1111">
            <a:extLst>
              <a:ext uri="{FF2B5EF4-FFF2-40B4-BE49-F238E27FC236}">
                <a16:creationId xmlns:a16="http://schemas.microsoft.com/office/drawing/2014/main" id="{4517768F-46B9-4F18-AA99-4CA7F6F244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4352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8" name="Line 1112">
            <a:extLst>
              <a:ext uri="{FF2B5EF4-FFF2-40B4-BE49-F238E27FC236}">
                <a16:creationId xmlns:a16="http://schemas.microsoft.com/office/drawing/2014/main" id="{514827D7-649D-4B0D-B655-3D20790CFE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4352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59" name="Line 1113">
            <a:extLst>
              <a:ext uri="{FF2B5EF4-FFF2-40B4-BE49-F238E27FC236}">
                <a16:creationId xmlns:a16="http://schemas.microsoft.com/office/drawing/2014/main" id="{1E60E854-46CE-44A6-8B8C-811C222412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8200" y="44434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0" name="Line 1114">
            <a:extLst>
              <a:ext uri="{FF2B5EF4-FFF2-40B4-BE49-F238E27FC236}">
                <a16:creationId xmlns:a16="http://schemas.microsoft.com/office/drawing/2014/main" id="{F083CB1A-04A7-4958-A76C-961B0EC0A4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88200" y="44434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1" name="Line 1115">
            <a:extLst>
              <a:ext uri="{FF2B5EF4-FFF2-40B4-BE49-F238E27FC236}">
                <a16:creationId xmlns:a16="http://schemas.microsoft.com/office/drawing/2014/main" id="{34D996BF-99A3-44EC-AC07-0DAFCEE06DF6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4119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2" name="Line 1116">
            <a:extLst>
              <a:ext uri="{FF2B5EF4-FFF2-40B4-BE49-F238E27FC236}">
                <a16:creationId xmlns:a16="http://schemas.microsoft.com/office/drawing/2014/main" id="{6341CF5D-3A08-4C4B-93E1-01CF59F8FE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3263" y="4119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3" name="Line 1117">
            <a:extLst>
              <a:ext uri="{FF2B5EF4-FFF2-40B4-BE49-F238E27FC236}">
                <a16:creationId xmlns:a16="http://schemas.microsoft.com/office/drawing/2014/main" id="{7C5FEA6D-7184-41B5-A6F7-7F695A80FF0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42640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4" name="Line 1118">
            <a:extLst>
              <a:ext uri="{FF2B5EF4-FFF2-40B4-BE49-F238E27FC236}">
                <a16:creationId xmlns:a16="http://schemas.microsoft.com/office/drawing/2014/main" id="{21741CB3-8D20-44D7-9441-7D182FCC45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42640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5" name="Line 1119">
            <a:extLst>
              <a:ext uri="{FF2B5EF4-FFF2-40B4-BE49-F238E27FC236}">
                <a16:creationId xmlns:a16="http://schemas.microsoft.com/office/drawing/2014/main" id="{52CF7391-F91F-4979-8107-4D3F5C73DFB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3013" y="44529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6" name="Line 1120">
            <a:extLst>
              <a:ext uri="{FF2B5EF4-FFF2-40B4-BE49-F238E27FC236}">
                <a16:creationId xmlns:a16="http://schemas.microsoft.com/office/drawing/2014/main" id="{288BAF00-1C91-46FF-88FA-70C65F5622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93013" y="44529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7" name="Line 1121">
            <a:extLst>
              <a:ext uri="{FF2B5EF4-FFF2-40B4-BE49-F238E27FC236}">
                <a16:creationId xmlns:a16="http://schemas.microsoft.com/office/drawing/2014/main" id="{CB6AB564-D46E-49D7-B268-42FC42D65DA3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3863" y="42449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8" name="Line 1122">
            <a:extLst>
              <a:ext uri="{FF2B5EF4-FFF2-40B4-BE49-F238E27FC236}">
                <a16:creationId xmlns:a16="http://schemas.microsoft.com/office/drawing/2014/main" id="{509657F4-2790-4E9E-A305-CB12BECAEC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43863" y="42449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9" name="Line 1123">
            <a:extLst>
              <a:ext uri="{FF2B5EF4-FFF2-40B4-BE49-F238E27FC236}">
                <a16:creationId xmlns:a16="http://schemas.microsoft.com/office/drawing/2014/main" id="{D25F9A37-2EB1-4515-9964-A2C3E234B41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6388" y="43624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0" name="Line 1124">
            <a:extLst>
              <a:ext uri="{FF2B5EF4-FFF2-40B4-BE49-F238E27FC236}">
                <a16:creationId xmlns:a16="http://schemas.microsoft.com/office/drawing/2014/main" id="{F5B82641-115B-446A-BDF4-D7D0CE4497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26388" y="43624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1" name="Line 1125">
            <a:extLst>
              <a:ext uri="{FF2B5EF4-FFF2-40B4-BE49-F238E27FC236}">
                <a16:creationId xmlns:a16="http://schemas.microsoft.com/office/drawing/2014/main" id="{4CEFFBEF-8DB3-4D76-811D-EFA2957682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437197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2" name="Line 1126">
            <a:extLst>
              <a:ext uri="{FF2B5EF4-FFF2-40B4-BE49-F238E27FC236}">
                <a16:creationId xmlns:a16="http://schemas.microsoft.com/office/drawing/2014/main" id="{18B0B5AD-D26F-42C4-AF15-338E7B67C7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437197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3" name="Line 1127">
            <a:extLst>
              <a:ext uri="{FF2B5EF4-FFF2-40B4-BE49-F238E27FC236}">
                <a16:creationId xmlns:a16="http://schemas.microsoft.com/office/drawing/2014/main" id="{6CFB7319-4F6B-4D5A-B616-633D7840106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9038" y="4173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4" name="Line 1128">
            <a:extLst>
              <a:ext uri="{FF2B5EF4-FFF2-40B4-BE49-F238E27FC236}">
                <a16:creationId xmlns:a16="http://schemas.microsoft.com/office/drawing/2014/main" id="{BE029AE8-7121-4727-BD80-FE79A9F85F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9038" y="4173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5" name="Line 1129">
            <a:extLst>
              <a:ext uri="{FF2B5EF4-FFF2-40B4-BE49-F238E27FC236}">
                <a16:creationId xmlns:a16="http://schemas.microsoft.com/office/drawing/2014/main" id="{B0B436D9-861F-487A-80B6-58FC1994CDB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56613" y="44084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6" name="Line 1130">
            <a:extLst>
              <a:ext uri="{FF2B5EF4-FFF2-40B4-BE49-F238E27FC236}">
                <a16:creationId xmlns:a16="http://schemas.microsoft.com/office/drawing/2014/main" id="{4E4ACCD0-C025-4C98-9ADE-DBC56D17BF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6613" y="44084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7" name="Line 1131">
            <a:extLst>
              <a:ext uri="{FF2B5EF4-FFF2-40B4-BE49-F238E27FC236}">
                <a16:creationId xmlns:a16="http://schemas.microsoft.com/office/drawing/2014/main" id="{9288D2E2-0D00-4DED-A980-9329F86B5E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0138" y="45418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8" name="Line 1132">
            <a:extLst>
              <a:ext uri="{FF2B5EF4-FFF2-40B4-BE49-F238E27FC236}">
                <a16:creationId xmlns:a16="http://schemas.microsoft.com/office/drawing/2014/main" id="{2D50B11F-047F-48D1-ACF5-3B0435C409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0138" y="45418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" name="Line 1133">
            <a:extLst>
              <a:ext uri="{FF2B5EF4-FFF2-40B4-BE49-F238E27FC236}">
                <a16:creationId xmlns:a16="http://schemas.microsoft.com/office/drawing/2014/main" id="{90380E3E-672D-40CD-B5BF-9C4D7263DE6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93025" y="4344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" name="Line 1134">
            <a:extLst>
              <a:ext uri="{FF2B5EF4-FFF2-40B4-BE49-F238E27FC236}">
                <a16:creationId xmlns:a16="http://schemas.microsoft.com/office/drawing/2014/main" id="{B4FE4F93-114D-4EDD-BE2A-6533998C4E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93025" y="4344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" name="Line 1135">
            <a:extLst>
              <a:ext uri="{FF2B5EF4-FFF2-40B4-BE49-F238E27FC236}">
                <a16:creationId xmlns:a16="http://schemas.microsoft.com/office/drawing/2014/main" id="{A89D4A3A-5F06-44EB-BC43-1A02B2F93633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46323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2" name="Line 1136">
            <a:extLst>
              <a:ext uri="{FF2B5EF4-FFF2-40B4-BE49-F238E27FC236}">
                <a16:creationId xmlns:a16="http://schemas.microsoft.com/office/drawing/2014/main" id="{ED524F95-A777-429A-90B0-636E94A409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46323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3" name="Line 1137">
            <a:extLst>
              <a:ext uri="{FF2B5EF4-FFF2-40B4-BE49-F238E27FC236}">
                <a16:creationId xmlns:a16="http://schemas.microsoft.com/office/drawing/2014/main" id="{44F1853C-08A2-4ECD-BDCE-6B36927F9C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45243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4" name="Line 1138">
            <a:extLst>
              <a:ext uri="{FF2B5EF4-FFF2-40B4-BE49-F238E27FC236}">
                <a16:creationId xmlns:a16="http://schemas.microsoft.com/office/drawing/2014/main" id="{DA238117-C162-430F-9280-67A2727B84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45243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5" name="Line 1139">
            <a:extLst>
              <a:ext uri="{FF2B5EF4-FFF2-40B4-BE49-F238E27FC236}">
                <a16:creationId xmlns:a16="http://schemas.microsoft.com/office/drawing/2014/main" id="{C80D7F41-BF98-4487-BB51-B8D0702514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41465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6" name="Line 1140">
            <a:extLst>
              <a:ext uri="{FF2B5EF4-FFF2-40B4-BE49-F238E27FC236}">
                <a16:creationId xmlns:a16="http://schemas.microsoft.com/office/drawing/2014/main" id="{C2361551-4849-4FAA-8D89-7B7F135543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3800" y="4146550"/>
            <a:ext cx="68263" cy="4445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7" name="Line 1141">
            <a:extLst>
              <a:ext uri="{FF2B5EF4-FFF2-40B4-BE49-F238E27FC236}">
                <a16:creationId xmlns:a16="http://schemas.microsoft.com/office/drawing/2014/main" id="{025D934E-9869-4191-9898-8B97BE09290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45243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8" name="Line 1142">
            <a:extLst>
              <a:ext uri="{FF2B5EF4-FFF2-40B4-BE49-F238E27FC236}">
                <a16:creationId xmlns:a16="http://schemas.microsoft.com/office/drawing/2014/main" id="{B6E9E6A3-3902-42E3-8655-126A6C6922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45243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9" name="Line 1143">
            <a:extLst>
              <a:ext uri="{FF2B5EF4-FFF2-40B4-BE49-F238E27FC236}">
                <a16:creationId xmlns:a16="http://schemas.microsoft.com/office/drawing/2014/main" id="{A8A13565-4CC1-4B20-BFE4-C7CD2840C155}"/>
              </a:ext>
            </a:extLst>
          </p:cNvPr>
          <p:cNvSpPr>
            <a:spLocks noChangeShapeType="1"/>
          </p:cNvSpPr>
          <p:nvPr/>
        </p:nvSpPr>
        <p:spPr bwMode="auto">
          <a:xfrm>
            <a:off x="7477125" y="40481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90" name="Line 1144">
            <a:extLst>
              <a:ext uri="{FF2B5EF4-FFF2-40B4-BE49-F238E27FC236}">
                <a16:creationId xmlns:a16="http://schemas.microsoft.com/office/drawing/2014/main" id="{498502B9-4CA0-4D14-A031-AC216A0CFF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77125" y="40481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91" name="Line 1145">
            <a:extLst>
              <a:ext uri="{FF2B5EF4-FFF2-40B4-BE49-F238E27FC236}">
                <a16:creationId xmlns:a16="http://schemas.microsoft.com/office/drawing/2014/main" id="{58B5FFB4-5D7E-4F37-846D-0BF1B43D5FF4}"/>
              </a:ext>
            </a:extLst>
          </p:cNvPr>
          <p:cNvSpPr>
            <a:spLocks noChangeShapeType="1"/>
          </p:cNvSpPr>
          <p:nvPr/>
        </p:nvSpPr>
        <p:spPr bwMode="auto">
          <a:xfrm>
            <a:off x="81327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92" name="Line 1146">
            <a:extLst>
              <a:ext uri="{FF2B5EF4-FFF2-40B4-BE49-F238E27FC236}">
                <a16:creationId xmlns:a16="http://schemas.microsoft.com/office/drawing/2014/main" id="{E435049C-4370-4EF9-A005-564C511E68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327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93" name="Line 1147">
            <a:extLst>
              <a:ext uri="{FF2B5EF4-FFF2-40B4-BE49-F238E27FC236}">
                <a16:creationId xmlns:a16="http://schemas.microsoft.com/office/drawing/2014/main" id="{A359014F-4B46-446A-AE34-BE0290310C10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8075" y="41830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94" name="Line 1148">
            <a:extLst>
              <a:ext uri="{FF2B5EF4-FFF2-40B4-BE49-F238E27FC236}">
                <a16:creationId xmlns:a16="http://schemas.microsoft.com/office/drawing/2014/main" id="{DE61A16A-9391-4D0A-81DD-790A4397B9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8075" y="41830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95" name="Line 1149">
            <a:extLst>
              <a:ext uri="{FF2B5EF4-FFF2-40B4-BE49-F238E27FC236}">
                <a16:creationId xmlns:a16="http://schemas.microsoft.com/office/drawing/2014/main" id="{101B1204-647A-4880-B3B4-7F7BB7EC910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39050" y="43894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96" name="Line 1150">
            <a:extLst>
              <a:ext uri="{FF2B5EF4-FFF2-40B4-BE49-F238E27FC236}">
                <a16:creationId xmlns:a16="http://schemas.microsoft.com/office/drawing/2014/main" id="{6373065E-A69E-4310-BA17-81025463C3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39050" y="43894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97" name="Line 1151">
            <a:extLst>
              <a:ext uri="{FF2B5EF4-FFF2-40B4-BE49-F238E27FC236}">
                <a16:creationId xmlns:a16="http://schemas.microsoft.com/office/drawing/2014/main" id="{AA4E54BF-B72F-450E-98B9-86649E03E48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35900" y="41910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98" name="Line 1152">
            <a:extLst>
              <a:ext uri="{FF2B5EF4-FFF2-40B4-BE49-F238E27FC236}">
                <a16:creationId xmlns:a16="http://schemas.microsoft.com/office/drawing/2014/main" id="{01CABDD1-66D0-4083-8AE9-DC39421ED6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35900" y="41910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99" name="Line 1153">
            <a:extLst>
              <a:ext uri="{FF2B5EF4-FFF2-40B4-BE49-F238E27FC236}">
                <a16:creationId xmlns:a16="http://schemas.microsoft.com/office/drawing/2014/main" id="{D687DDBE-3CBD-4EA1-804C-82EFE77A9C6A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7000" y="43084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0" name="Line 1154">
            <a:extLst>
              <a:ext uri="{FF2B5EF4-FFF2-40B4-BE49-F238E27FC236}">
                <a16:creationId xmlns:a16="http://schemas.microsoft.com/office/drawing/2014/main" id="{C86D7640-5AF4-407B-B16A-FBB3F21EB2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47000" y="43084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1" name="Line 1155">
            <a:extLst>
              <a:ext uri="{FF2B5EF4-FFF2-40B4-BE49-F238E27FC236}">
                <a16:creationId xmlns:a16="http://schemas.microsoft.com/office/drawing/2014/main" id="{A05F8A5D-998B-4916-81DB-B915AA900396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44434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2" name="Line 1156">
            <a:extLst>
              <a:ext uri="{FF2B5EF4-FFF2-40B4-BE49-F238E27FC236}">
                <a16:creationId xmlns:a16="http://schemas.microsoft.com/office/drawing/2014/main" id="{484399F1-ABA8-4E66-B071-FEF3783943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44434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3" name="Line 1157">
            <a:extLst>
              <a:ext uri="{FF2B5EF4-FFF2-40B4-BE49-F238E27FC236}">
                <a16:creationId xmlns:a16="http://schemas.microsoft.com/office/drawing/2014/main" id="{FB3BFB81-8B51-484F-A59D-5EFC6D3FEB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9650" y="4668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4" name="Line 1158">
            <a:extLst>
              <a:ext uri="{FF2B5EF4-FFF2-40B4-BE49-F238E27FC236}">
                <a16:creationId xmlns:a16="http://schemas.microsoft.com/office/drawing/2014/main" id="{4AF8A5CB-A61D-4843-936C-D997B2ADD8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59650" y="4668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5" name="Line 1159">
            <a:extLst>
              <a:ext uri="{FF2B5EF4-FFF2-40B4-BE49-F238E27FC236}">
                <a16:creationId xmlns:a16="http://schemas.microsoft.com/office/drawing/2014/main" id="{CE602085-97E7-4B8A-BC7F-D27642811D4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009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6" name="Line 1160">
            <a:extLst>
              <a:ext uri="{FF2B5EF4-FFF2-40B4-BE49-F238E27FC236}">
                <a16:creationId xmlns:a16="http://schemas.microsoft.com/office/drawing/2014/main" id="{E11BB02E-048C-4444-AD27-37AF13652D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009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7" name="Line 1161">
            <a:extLst>
              <a:ext uri="{FF2B5EF4-FFF2-40B4-BE49-F238E27FC236}">
                <a16:creationId xmlns:a16="http://schemas.microsoft.com/office/drawing/2014/main" id="{81EFC0BD-6974-49AF-B1A3-D023BB7EF43B}"/>
              </a:ext>
            </a:extLst>
          </p:cNvPr>
          <p:cNvSpPr>
            <a:spLocks noChangeShapeType="1"/>
          </p:cNvSpPr>
          <p:nvPr/>
        </p:nvSpPr>
        <p:spPr bwMode="auto">
          <a:xfrm>
            <a:off x="7908925" y="49831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8" name="Line 1162">
            <a:extLst>
              <a:ext uri="{FF2B5EF4-FFF2-40B4-BE49-F238E27FC236}">
                <a16:creationId xmlns:a16="http://schemas.microsoft.com/office/drawing/2014/main" id="{002F081D-DF22-4D3A-B900-D4F65ACD4D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08925" y="49831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09" name="Line 1163">
            <a:extLst>
              <a:ext uri="{FF2B5EF4-FFF2-40B4-BE49-F238E27FC236}">
                <a16:creationId xmlns:a16="http://schemas.microsoft.com/office/drawing/2014/main" id="{E53049A9-1D26-4AC7-8774-DA76B02CEEB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5075" y="45243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0" name="Line 1164">
            <a:extLst>
              <a:ext uri="{FF2B5EF4-FFF2-40B4-BE49-F238E27FC236}">
                <a16:creationId xmlns:a16="http://schemas.microsoft.com/office/drawing/2014/main" id="{E3FB454A-2371-4C7E-A10B-611A8C5D1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5" y="45243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1" name="Line 1165">
            <a:extLst>
              <a:ext uri="{FF2B5EF4-FFF2-40B4-BE49-F238E27FC236}">
                <a16:creationId xmlns:a16="http://schemas.microsoft.com/office/drawing/2014/main" id="{6FA678C7-68E3-4268-82E6-647092E7BC5F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3500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2" name="Line 1166">
            <a:extLst>
              <a:ext uri="{FF2B5EF4-FFF2-40B4-BE49-F238E27FC236}">
                <a16:creationId xmlns:a16="http://schemas.microsoft.com/office/drawing/2014/main" id="{4E37D13E-B435-44AC-A24B-56868EE815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3" name="Line 1167">
            <a:extLst>
              <a:ext uri="{FF2B5EF4-FFF2-40B4-BE49-F238E27FC236}">
                <a16:creationId xmlns:a16="http://schemas.microsoft.com/office/drawing/2014/main" id="{358BEED3-20EF-4B48-AEFF-61B97F1691C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3138" y="44529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4" name="Line 1168">
            <a:extLst>
              <a:ext uri="{FF2B5EF4-FFF2-40B4-BE49-F238E27FC236}">
                <a16:creationId xmlns:a16="http://schemas.microsoft.com/office/drawing/2014/main" id="{E3398423-0CE7-4972-AD59-C372B6540E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23138" y="44529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5" name="Line 1169">
            <a:extLst>
              <a:ext uri="{FF2B5EF4-FFF2-40B4-BE49-F238E27FC236}">
                <a16:creationId xmlns:a16="http://schemas.microsoft.com/office/drawing/2014/main" id="{8DC262A0-67E0-4551-8498-2FB8FE07783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9038" y="4092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6" name="Line 1170">
            <a:extLst>
              <a:ext uri="{FF2B5EF4-FFF2-40B4-BE49-F238E27FC236}">
                <a16:creationId xmlns:a16="http://schemas.microsoft.com/office/drawing/2014/main" id="{C32C0E06-45C4-4C89-94C2-5C9952B871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9038" y="4092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7" name="Line 1171">
            <a:extLst>
              <a:ext uri="{FF2B5EF4-FFF2-40B4-BE49-F238E27FC236}">
                <a16:creationId xmlns:a16="http://schemas.microsoft.com/office/drawing/2014/main" id="{609C3DCA-26F4-4AAF-9CA5-8546611B549F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5775" y="42100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8" name="Line 1172">
            <a:extLst>
              <a:ext uri="{FF2B5EF4-FFF2-40B4-BE49-F238E27FC236}">
                <a16:creationId xmlns:a16="http://schemas.microsoft.com/office/drawing/2014/main" id="{BDC11FF9-CC11-4D5C-8315-B90A9D6619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05775" y="42100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19" name="Line 1173">
            <a:extLst>
              <a:ext uri="{FF2B5EF4-FFF2-40B4-BE49-F238E27FC236}">
                <a16:creationId xmlns:a16="http://schemas.microsoft.com/office/drawing/2014/main" id="{C8EB868C-6D12-4EB4-8D64-97DC663F334B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4291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20" name="Line 1174">
            <a:extLst>
              <a:ext uri="{FF2B5EF4-FFF2-40B4-BE49-F238E27FC236}">
                <a16:creationId xmlns:a16="http://schemas.microsoft.com/office/drawing/2014/main" id="{6F1CF2E9-277F-428A-B02C-9E4D801463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4291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21" name="Line 1175">
            <a:extLst>
              <a:ext uri="{FF2B5EF4-FFF2-40B4-BE49-F238E27FC236}">
                <a16:creationId xmlns:a16="http://schemas.microsoft.com/office/drawing/2014/main" id="{E279D8C6-0069-4846-9627-0E4386244196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4813" y="43084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22" name="Line 1176">
            <a:extLst>
              <a:ext uri="{FF2B5EF4-FFF2-40B4-BE49-F238E27FC236}">
                <a16:creationId xmlns:a16="http://schemas.microsoft.com/office/drawing/2014/main" id="{BE9BBD39-378D-43FE-B578-B66F6E1867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24813" y="43084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23" name="Line 1177">
            <a:extLst>
              <a:ext uri="{FF2B5EF4-FFF2-40B4-BE49-F238E27FC236}">
                <a16:creationId xmlns:a16="http://schemas.microsoft.com/office/drawing/2014/main" id="{DEB000EE-B785-45CD-9DDE-E687EE99505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4875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24" name="Line 1178">
            <a:extLst>
              <a:ext uri="{FF2B5EF4-FFF2-40B4-BE49-F238E27FC236}">
                <a16:creationId xmlns:a16="http://schemas.microsoft.com/office/drawing/2014/main" id="{D3031276-689D-4A90-B1AF-9E114B2866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4875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25" name="Line 1179">
            <a:extLst>
              <a:ext uri="{FF2B5EF4-FFF2-40B4-BE49-F238E27FC236}">
                <a16:creationId xmlns:a16="http://schemas.microsoft.com/office/drawing/2014/main" id="{319A3468-1FFB-471C-B333-A20B430D74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2788" y="40751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26" name="Line 1180">
            <a:extLst>
              <a:ext uri="{FF2B5EF4-FFF2-40B4-BE49-F238E27FC236}">
                <a16:creationId xmlns:a16="http://schemas.microsoft.com/office/drawing/2014/main" id="{F07A1DF1-051D-4181-B158-18F3466E05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2788" y="40751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27" name="Line 1181">
            <a:extLst>
              <a:ext uri="{FF2B5EF4-FFF2-40B4-BE49-F238E27FC236}">
                <a16:creationId xmlns:a16="http://schemas.microsoft.com/office/drawing/2014/main" id="{8C2302F2-9058-4E44-AB2C-CFBCE6873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5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28" name="Line 1182">
            <a:extLst>
              <a:ext uri="{FF2B5EF4-FFF2-40B4-BE49-F238E27FC236}">
                <a16:creationId xmlns:a16="http://schemas.microsoft.com/office/drawing/2014/main" id="{A9CEF351-8D59-4345-9361-495D9FFA0D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9875" y="4416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29" name="Line 1183">
            <a:extLst>
              <a:ext uri="{FF2B5EF4-FFF2-40B4-BE49-F238E27FC236}">
                <a16:creationId xmlns:a16="http://schemas.microsoft.com/office/drawing/2014/main" id="{A785A1FD-750F-44CC-9FB1-3FDA65E36356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30" name="Line 1184">
            <a:extLst>
              <a:ext uri="{FF2B5EF4-FFF2-40B4-BE49-F238E27FC236}">
                <a16:creationId xmlns:a16="http://schemas.microsoft.com/office/drawing/2014/main" id="{CF12B1A7-8C3A-4B31-9152-CC5FA3605B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31" name="Line 1185">
            <a:extLst>
              <a:ext uri="{FF2B5EF4-FFF2-40B4-BE49-F238E27FC236}">
                <a16:creationId xmlns:a16="http://schemas.microsoft.com/office/drawing/2014/main" id="{642785F1-37D9-4492-B971-D30F22D75850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3725" y="44973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32" name="Line 1186">
            <a:extLst>
              <a:ext uri="{FF2B5EF4-FFF2-40B4-BE49-F238E27FC236}">
                <a16:creationId xmlns:a16="http://schemas.microsoft.com/office/drawing/2014/main" id="{BDD31253-46A5-4689-B65C-4441C6271F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13725" y="44973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33" name="Line 1187">
            <a:extLst>
              <a:ext uri="{FF2B5EF4-FFF2-40B4-BE49-F238E27FC236}">
                <a16:creationId xmlns:a16="http://schemas.microsoft.com/office/drawing/2014/main" id="{89AED2EB-F25F-4632-B0D2-1CF4C08BC5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8075" y="41100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34" name="Line 1188">
            <a:extLst>
              <a:ext uri="{FF2B5EF4-FFF2-40B4-BE49-F238E27FC236}">
                <a16:creationId xmlns:a16="http://schemas.microsoft.com/office/drawing/2014/main" id="{F812FB40-6C09-49A0-A5E0-18943F4351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8075" y="41100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35" name="Line 1189">
            <a:extLst>
              <a:ext uri="{FF2B5EF4-FFF2-40B4-BE49-F238E27FC236}">
                <a16:creationId xmlns:a16="http://schemas.microsoft.com/office/drawing/2014/main" id="{D90A0949-BCB2-498A-87E8-763203A534B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9650" y="44338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36" name="Line 1190">
            <a:extLst>
              <a:ext uri="{FF2B5EF4-FFF2-40B4-BE49-F238E27FC236}">
                <a16:creationId xmlns:a16="http://schemas.microsoft.com/office/drawing/2014/main" id="{6B3AEC04-735A-4B92-A90C-61D4ACCF58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59650" y="44338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37" name="Line 1191">
            <a:extLst>
              <a:ext uri="{FF2B5EF4-FFF2-40B4-BE49-F238E27FC236}">
                <a16:creationId xmlns:a16="http://schemas.microsoft.com/office/drawing/2014/main" id="{046D4838-E16A-4AEF-A7A3-149947D5264C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41195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38" name="Line 1192">
            <a:extLst>
              <a:ext uri="{FF2B5EF4-FFF2-40B4-BE49-F238E27FC236}">
                <a16:creationId xmlns:a16="http://schemas.microsoft.com/office/drawing/2014/main" id="{A5C8D075-2FFC-4E8C-9D62-A3610557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41195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39" name="Line 1193">
            <a:extLst>
              <a:ext uri="{FF2B5EF4-FFF2-40B4-BE49-F238E27FC236}">
                <a16:creationId xmlns:a16="http://schemas.microsoft.com/office/drawing/2014/main" id="{3B1487F9-7534-4A09-8413-2820BF883442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0" y="4291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40" name="Line 1194">
            <a:extLst>
              <a:ext uri="{FF2B5EF4-FFF2-40B4-BE49-F238E27FC236}">
                <a16:creationId xmlns:a16="http://schemas.microsoft.com/office/drawing/2014/main" id="{98A9069E-159C-443F-8BF4-F6E463A7D7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99400" y="4291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41" name="Line 1195">
            <a:extLst>
              <a:ext uri="{FF2B5EF4-FFF2-40B4-BE49-F238E27FC236}">
                <a16:creationId xmlns:a16="http://schemas.microsoft.com/office/drawing/2014/main" id="{BEADCAE7-74E9-45C5-B41F-28A255E1D7B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42719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42" name="Line 1196">
            <a:extLst>
              <a:ext uri="{FF2B5EF4-FFF2-40B4-BE49-F238E27FC236}">
                <a16:creationId xmlns:a16="http://schemas.microsoft.com/office/drawing/2014/main" id="{EF262B16-4189-4195-94AB-87C6945E2C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42719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43" name="Line 1197">
            <a:extLst>
              <a:ext uri="{FF2B5EF4-FFF2-40B4-BE49-F238E27FC236}">
                <a16:creationId xmlns:a16="http://schemas.microsoft.com/office/drawing/2014/main" id="{388BE54F-F4F0-4D87-9B66-5B49275ACC1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2288" y="43719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44" name="Line 1198">
            <a:extLst>
              <a:ext uri="{FF2B5EF4-FFF2-40B4-BE49-F238E27FC236}">
                <a16:creationId xmlns:a16="http://schemas.microsoft.com/office/drawing/2014/main" id="{5F4FE28F-E837-486E-9F1E-6C692AF592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42288" y="43719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45" name="Line 1199">
            <a:extLst>
              <a:ext uri="{FF2B5EF4-FFF2-40B4-BE49-F238E27FC236}">
                <a16:creationId xmlns:a16="http://schemas.microsoft.com/office/drawing/2014/main" id="{E5FBF7F3-EC64-46FC-8394-BDC1350CB60F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8688" y="44878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46" name="Line 1200">
            <a:extLst>
              <a:ext uri="{FF2B5EF4-FFF2-40B4-BE49-F238E27FC236}">
                <a16:creationId xmlns:a16="http://schemas.microsoft.com/office/drawing/2014/main" id="{7550776E-EE19-48B5-9CB9-783E461967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78688" y="44878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47" name="Line 1201">
            <a:extLst>
              <a:ext uri="{FF2B5EF4-FFF2-40B4-BE49-F238E27FC236}">
                <a16:creationId xmlns:a16="http://schemas.microsoft.com/office/drawing/2014/main" id="{75F7282F-BAA3-4DAE-95A7-C093D75251E1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42989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48" name="Line 1202">
            <a:extLst>
              <a:ext uri="{FF2B5EF4-FFF2-40B4-BE49-F238E27FC236}">
                <a16:creationId xmlns:a16="http://schemas.microsoft.com/office/drawing/2014/main" id="{FCCAB310-8FD6-434C-A352-82F9CE25DB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34338" y="42989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49" name="Line 1203">
            <a:extLst>
              <a:ext uri="{FF2B5EF4-FFF2-40B4-BE49-F238E27FC236}">
                <a16:creationId xmlns:a16="http://schemas.microsoft.com/office/drawing/2014/main" id="{74549237-20AA-4C7D-B749-FB4FC5AF4F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4225" y="44434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50" name="Line 1204">
            <a:extLst>
              <a:ext uri="{FF2B5EF4-FFF2-40B4-BE49-F238E27FC236}">
                <a16:creationId xmlns:a16="http://schemas.microsoft.com/office/drawing/2014/main" id="{A18C19B0-A9DA-46A3-B0B0-690D1F90A0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4225" y="44434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51" name="Line 1205">
            <a:extLst>
              <a:ext uri="{FF2B5EF4-FFF2-40B4-BE49-F238E27FC236}">
                <a16:creationId xmlns:a16="http://schemas.microsoft.com/office/drawing/2014/main" id="{7E0A7F07-2461-4B67-BF48-6AEE2E3A92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8563" y="4291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52" name="Line 1206">
            <a:extLst>
              <a:ext uri="{FF2B5EF4-FFF2-40B4-BE49-F238E27FC236}">
                <a16:creationId xmlns:a16="http://schemas.microsoft.com/office/drawing/2014/main" id="{2A298E3F-9BA9-416D-BD4A-D57BB1DDF5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8563" y="4291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53" name="Line 1207">
            <a:extLst>
              <a:ext uri="{FF2B5EF4-FFF2-40B4-BE49-F238E27FC236}">
                <a16:creationId xmlns:a16="http://schemas.microsoft.com/office/drawing/2014/main" id="{C8883466-3657-4EFD-8EA8-336624776D2A}"/>
              </a:ext>
            </a:extLst>
          </p:cNvPr>
          <p:cNvSpPr>
            <a:spLocks noChangeShapeType="1"/>
          </p:cNvSpPr>
          <p:nvPr/>
        </p:nvSpPr>
        <p:spPr bwMode="auto">
          <a:xfrm>
            <a:off x="8078788" y="41910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54" name="Line 1208">
            <a:extLst>
              <a:ext uri="{FF2B5EF4-FFF2-40B4-BE49-F238E27FC236}">
                <a16:creationId xmlns:a16="http://schemas.microsoft.com/office/drawing/2014/main" id="{2882F676-5C5D-478C-87E3-7C1410C7D2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78788" y="41910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55" name="Line 1209">
            <a:extLst>
              <a:ext uri="{FF2B5EF4-FFF2-40B4-BE49-F238E27FC236}">
                <a16:creationId xmlns:a16="http://schemas.microsoft.com/office/drawing/2014/main" id="{73AF50C0-9A31-491E-A00E-7FD55E24534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4938" y="42545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56" name="Line 1210">
            <a:extLst>
              <a:ext uri="{FF2B5EF4-FFF2-40B4-BE49-F238E27FC236}">
                <a16:creationId xmlns:a16="http://schemas.microsoft.com/office/drawing/2014/main" id="{335C50F1-D0C4-48E1-B258-18864EE5E6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4938" y="42545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57" name="Line 1212">
            <a:extLst>
              <a:ext uri="{FF2B5EF4-FFF2-40B4-BE49-F238E27FC236}">
                <a16:creationId xmlns:a16="http://schemas.microsoft.com/office/drawing/2014/main" id="{2660CDA9-5B63-4F54-AA3F-9F53A5040D5B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1575" y="43894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58" name="Line 1213">
            <a:extLst>
              <a:ext uri="{FF2B5EF4-FFF2-40B4-BE49-F238E27FC236}">
                <a16:creationId xmlns:a16="http://schemas.microsoft.com/office/drawing/2014/main" id="{5D24DC86-D058-4FD8-B756-55CEE2AF91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1575" y="43894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59" name="Line 1214">
            <a:extLst>
              <a:ext uri="{FF2B5EF4-FFF2-40B4-BE49-F238E27FC236}">
                <a16:creationId xmlns:a16="http://schemas.microsoft.com/office/drawing/2014/main" id="{E11BB9B2-80D1-4A2B-9BA9-3C64D9A362B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53275" y="45608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0" name="Line 1215">
            <a:extLst>
              <a:ext uri="{FF2B5EF4-FFF2-40B4-BE49-F238E27FC236}">
                <a16:creationId xmlns:a16="http://schemas.microsoft.com/office/drawing/2014/main" id="{DF34BFD5-65E6-4C14-B5E1-A9795A3011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53275" y="45608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1" name="Line 1216">
            <a:extLst>
              <a:ext uri="{FF2B5EF4-FFF2-40B4-BE49-F238E27FC236}">
                <a16:creationId xmlns:a16="http://schemas.microsoft.com/office/drawing/2014/main" id="{01355954-82CF-4E47-B6E0-C38EB1971A1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163" y="43894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2" name="Line 1217">
            <a:extLst>
              <a:ext uri="{FF2B5EF4-FFF2-40B4-BE49-F238E27FC236}">
                <a16:creationId xmlns:a16="http://schemas.microsoft.com/office/drawing/2014/main" id="{84907B60-68E4-450E-88E1-D5AE1BF452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96163" y="43894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3" name="Line 1218">
            <a:extLst>
              <a:ext uri="{FF2B5EF4-FFF2-40B4-BE49-F238E27FC236}">
                <a16:creationId xmlns:a16="http://schemas.microsoft.com/office/drawing/2014/main" id="{C358D43D-63A0-4FDC-B468-58A4F11EC3A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39401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4" name="Line 1219">
            <a:extLst>
              <a:ext uri="{FF2B5EF4-FFF2-40B4-BE49-F238E27FC236}">
                <a16:creationId xmlns:a16="http://schemas.microsoft.com/office/drawing/2014/main" id="{CBC06C36-6C35-497B-8DF1-B0086CD481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1213" y="39401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5" name="Line 1220">
            <a:extLst>
              <a:ext uri="{FF2B5EF4-FFF2-40B4-BE49-F238E27FC236}">
                <a16:creationId xmlns:a16="http://schemas.microsoft.com/office/drawing/2014/main" id="{A4AAEDDB-F407-48CA-AA5E-D4765835D9A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43354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6" name="Line 1221">
            <a:extLst>
              <a:ext uri="{FF2B5EF4-FFF2-40B4-BE49-F238E27FC236}">
                <a16:creationId xmlns:a16="http://schemas.microsoft.com/office/drawing/2014/main" id="{9D92B1AD-A018-4319-92C0-DE716F0622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1213" y="43354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7" name="Line 1222">
            <a:extLst>
              <a:ext uri="{FF2B5EF4-FFF2-40B4-BE49-F238E27FC236}">
                <a16:creationId xmlns:a16="http://schemas.microsoft.com/office/drawing/2014/main" id="{66800A8C-9729-4B4F-8A4A-D7011DB0C45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6513" y="46323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8" name="Line 1223">
            <a:extLst>
              <a:ext uri="{FF2B5EF4-FFF2-40B4-BE49-F238E27FC236}">
                <a16:creationId xmlns:a16="http://schemas.microsoft.com/office/drawing/2014/main" id="{C2639C33-9C92-4644-814B-0E24819B95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56513" y="46323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9" name="Line 1224">
            <a:extLst>
              <a:ext uri="{FF2B5EF4-FFF2-40B4-BE49-F238E27FC236}">
                <a16:creationId xmlns:a16="http://schemas.microsoft.com/office/drawing/2014/main" id="{DFD89BC2-0748-41C2-BB8A-88760E40CD93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0" y="44259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0" name="Line 1225">
            <a:extLst>
              <a:ext uri="{FF2B5EF4-FFF2-40B4-BE49-F238E27FC236}">
                <a16:creationId xmlns:a16="http://schemas.microsoft.com/office/drawing/2014/main" id="{26392ED8-8371-4DE9-B826-4A41C10DC8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99400" y="44259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1" name="Line 1226">
            <a:extLst>
              <a:ext uri="{FF2B5EF4-FFF2-40B4-BE49-F238E27FC236}">
                <a16:creationId xmlns:a16="http://schemas.microsoft.com/office/drawing/2014/main" id="{1DC6E592-7654-4ECD-B386-DD0C0E3D944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46988" y="4110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2" name="Line 1227">
            <a:extLst>
              <a:ext uri="{FF2B5EF4-FFF2-40B4-BE49-F238E27FC236}">
                <a16:creationId xmlns:a16="http://schemas.microsoft.com/office/drawing/2014/main" id="{E8496008-1090-4DD5-BCFB-D3CD0BBE18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46988" y="4110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3" name="Line 1228">
            <a:extLst>
              <a:ext uri="{FF2B5EF4-FFF2-40B4-BE49-F238E27FC236}">
                <a16:creationId xmlns:a16="http://schemas.microsoft.com/office/drawing/2014/main" id="{301E0D50-A2D2-4A28-A6A1-FAD2A560F68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4588" y="38877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4" name="Line 1229">
            <a:extLst>
              <a:ext uri="{FF2B5EF4-FFF2-40B4-BE49-F238E27FC236}">
                <a16:creationId xmlns:a16="http://schemas.microsoft.com/office/drawing/2014/main" id="{9F410D55-E1F6-406D-8912-AF35813B7E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94588" y="38877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5" name="Line 1230">
            <a:extLst>
              <a:ext uri="{FF2B5EF4-FFF2-40B4-BE49-F238E27FC236}">
                <a16:creationId xmlns:a16="http://schemas.microsoft.com/office/drawing/2014/main" id="{A50A6F38-A0C0-4013-919C-BD14E77D9C2B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50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6" name="Line 1231">
            <a:extLst>
              <a:ext uri="{FF2B5EF4-FFF2-40B4-BE49-F238E27FC236}">
                <a16:creationId xmlns:a16="http://schemas.microsoft.com/office/drawing/2014/main" id="{F9489A7B-6A34-4B67-8176-3AF6DCB2C6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85063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7" name="Line 1232">
            <a:extLst>
              <a:ext uri="{FF2B5EF4-FFF2-40B4-BE49-F238E27FC236}">
                <a16:creationId xmlns:a16="http://schemas.microsoft.com/office/drawing/2014/main" id="{DD4EBC66-0CB0-4B20-8314-FCDFEB88E247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2313" y="44878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8" name="Line 1233">
            <a:extLst>
              <a:ext uri="{FF2B5EF4-FFF2-40B4-BE49-F238E27FC236}">
                <a16:creationId xmlns:a16="http://schemas.microsoft.com/office/drawing/2014/main" id="{6C7F312A-8C04-4C65-8105-7F63D0E5CF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2313" y="44878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9" name="Line 1234">
            <a:extLst>
              <a:ext uri="{FF2B5EF4-FFF2-40B4-BE49-F238E27FC236}">
                <a16:creationId xmlns:a16="http://schemas.microsoft.com/office/drawing/2014/main" id="{B0879126-E181-4FE3-A4D0-3BABB3921F8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6038" y="43354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0" name="Line 1235">
            <a:extLst>
              <a:ext uri="{FF2B5EF4-FFF2-40B4-BE49-F238E27FC236}">
                <a16:creationId xmlns:a16="http://schemas.microsoft.com/office/drawing/2014/main" id="{965F1717-143B-44AF-ADD9-07F6C18CA0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6038" y="43354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1" name="Line 1236">
            <a:extLst>
              <a:ext uri="{FF2B5EF4-FFF2-40B4-BE49-F238E27FC236}">
                <a16:creationId xmlns:a16="http://schemas.microsoft.com/office/drawing/2014/main" id="{3D0B94A0-B4BC-4FB7-B2B9-E09F582ECC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32663" y="44608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2" name="Line 1237">
            <a:extLst>
              <a:ext uri="{FF2B5EF4-FFF2-40B4-BE49-F238E27FC236}">
                <a16:creationId xmlns:a16="http://schemas.microsoft.com/office/drawing/2014/main" id="{0CE129A5-B5F0-4227-AE2E-3BFDDAD0B2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32663" y="44608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3" name="Line 1238">
            <a:extLst>
              <a:ext uri="{FF2B5EF4-FFF2-40B4-BE49-F238E27FC236}">
                <a16:creationId xmlns:a16="http://schemas.microsoft.com/office/drawing/2014/main" id="{E4436219-BC47-4796-A0DB-12E84E0EF7C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3138" y="43259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4" name="Line 1239">
            <a:extLst>
              <a:ext uri="{FF2B5EF4-FFF2-40B4-BE49-F238E27FC236}">
                <a16:creationId xmlns:a16="http://schemas.microsoft.com/office/drawing/2014/main" id="{BA3B3178-A5CD-4D25-AF94-600BC097CC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23138" y="43259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5" name="Line 1240">
            <a:extLst>
              <a:ext uri="{FF2B5EF4-FFF2-40B4-BE49-F238E27FC236}">
                <a16:creationId xmlns:a16="http://schemas.microsoft.com/office/drawing/2014/main" id="{3E1EB0E7-549D-47C4-B6FD-A000561CC3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1575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6" name="Line 1241">
            <a:extLst>
              <a:ext uri="{FF2B5EF4-FFF2-40B4-BE49-F238E27FC236}">
                <a16:creationId xmlns:a16="http://schemas.microsoft.com/office/drawing/2014/main" id="{7363EA5D-C6A9-40DF-B155-91AF865381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1575" y="44529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7" name="Line 1242">
            <a:extLst>
              <a:ext uri="{FF2B5EF4-FFF2-40B4-BE49-F238E27FC236}">
                <a16:creationId xmlns:a16="http://schemas.microsoft.com/office/drawing/2014/main" id="{2E41C102-C073-4698-9645-977DED3CEEA9}"/>
              </a:ext>
            </a:extLst>
          </p:cNvPr>
          <p:cNvSpPr>
            <a:spLocks noChangeShapeType="1"/>
          </p:cNvSpPr>
          <p:nvPr/>
        </p:nvSpPr>
        <p:spPr bwMode="auto">
          <a:xfrm>
            <a:off x="7467600" y="46418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8" name="Line 1243">
            <a:extLst>
              <a:ext uri="{FF2B5EF4-FFF2-40B4-BE49-F238E27FC236}">
                <a16:creationId xmlns:a16="http://schemas.microsoft.com/office/drawing/2014/main" id="{FB6A9EEB-5654-43B3-8C73-F01536AB64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67600" y="46418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9" name="Line 1244">
            <a:extLst>
              <a:ext uri="{FF2B5EF4-FFF2-40B4-BE49-F238E27FC236}">
                <a16:creationId xmlns:a16="http://schemas.microsoft.com/office/drawing/2014/main" id="{A173A882-F3D5-44A7-BDA4-CDC52CB286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43259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90" name="Line 1245">
            <a:extLst>
              <a:ext uri="{FF2B5EF4-FFF2-40B4-BE49-F238E27FC236}">
                <a16:creationId xmlns:a16="http://schemas.microsoft.com/office/drawing/2014/main" id="{7BBCC165-AF58-4D2A-BA78-604D94AAD2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62900" y="43259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91" name="Line 1246">
            <a:extLst>
              <a:ext uri="{FF2B5EF4-FFF2-40B4-BE49-F238E27FC236}">
                <a16:creationId xmlns:a16="http://schemas.microsoft.com/office/drawing/2014/main" id="{0309948A-85DA-44FA-8FC9-C4E3B9A678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0013" y="43799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92" name="Line 1247">
            <a:extLst>
              <a:ext uri="{FF2B5EF4-FFF2-40B4-BE49-F238E27FC236}">
                <a16:creationId xmlns:a16="http://schemas.microsoft.com/office/drawing/2014/main" id="{34542599-F45E-4D7F-B913-06BCE244E8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20013" y="43799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93" name="Line 1248">
            <a:extLst>
              <a:ext uri="{FF2B5EF4-FFF2-40B4-BE49-F238E27FC236}">
                <a16:creationId xmlns:a16="http://schemas.microsoft.com/office/drawing/2014/main" id="{D36477C6-F514-45EA-A543-4619B49716A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47228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94" name="Line 1249">
            <a:extLst>
              <a:ext uri="{FF2B5EF4-FFF2-40B4-BE49-F238E27FC236}">
                <a16:creationId xmlns:a16="http://schemas.microsoft.com/office/drawing/2014/main" id="{1D42FCDF-6B23-49CC-B09A-58B02242FD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5550" y="47228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95" name="Line 1250">
            <a:extLst>
              <a:ext uri="{FF2B5EF4-FFF2-40B4-BE49-F238E27FC236}">
                <a16:creationId xmlns:a16="http://schemas.microsoft.com/office/drawing/2014/main" id="{120C918B-0856-4F08-BF97-ABC0E5984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0838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96" name="Line 1251">
            <a:extLst>
              <a:ext uri="{FF2B5EF4-FFF2-40B4-BE49-F238E27FC236}">
                <a16:creationId xmlns:a16="http://schemas.microsoft.com/office/drawing/2014/main" id="{07C2E5A8-0608-43AF-ADAC-2BC30D9349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70838" y="4406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97" name="Line 1252">
            <a:extLst>
              <a:ext uri="{FF2B5EF4-FFF2-40B4-BE49-F238E27FC236}">
                <a16:creationId xmlns:a16="http://schemas.microsoft.com/office/drawing/2014/main" id="{3BA25D79-19F5-43DD-92C8-2B4EF2E5A8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05675" y="41370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98" name="Line 1253">
            <a:extLst>
              <a:ext uri="{FF2B5EF4-FFF2-40B4-BE49-F238E27FC236}">
                <a16:creationId xmlns:a16="http://schemas.microsoft.com/office/drawing/2014/main" id="{70D422C5-E425-4277-93B2-F4D7A1F822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05675" y="41370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99" name="Line 1254">
            <a:extLst>
              <a:ext uri="{FF2B5EF4-FFF2-40B4-BE49-F238E27FC236}">
                <a16:creationId xmlns:a16="http://schemas.microsoft.com/office/drawing/2014/main" id="{EC58E91B-1433-4913-9EB3-34F59F53DB4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73988" y="46323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0" name="Line 1255">
            <a:extLst>
              <a:ext uri="{FF2B5EF4-FFF2-40B4-BE49-F238E27FC236}">
                <a16:creationId xmlns:a16="http://schemas.microsoft.com/office/drawing/2014/main" id="{1312B1E3-341D-41FF-AEC3-EC3C2C89C4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73988" y="46323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1" name="Line 1256">
            <a:extLst>
              <a:ext uri="{FF2B5EF4-FFF2-40B4-BE49-F238E27FC236}">
                <a16:creationId xmlns:a16="http://schemas.microsoft.com/office/drawing/2014/main" id="{1AB0C8A8-659C-45A6-861F-B512D2BADEF6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42989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2" name="Line 1257">
            <a:extLst>
              <a:ext uri="{FF2B5EF4-FFF2-40B4-BE49-F238E27FC236}">
                <a16:creationId xmlns:a16="http://schemas.microsoft.com/office/drawing/2014/main" id="{CAF6374D-D971-4C80-AEC3-499A43D3E1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3263" y="42989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3" name="Line 1258">
            <a:extLst>
              <a:ext uri="{FF2B5EF4-FFF2-40B4-BE49-F238E27FC236}">
                <a16:creationId xmlns:a16="http://schemas.microsoft.com/office/drawing/2014/main" id="{54888D60-7DCB-49D1-8DEE-F0BB782E6421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8813" y="42370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4" name="Line 1259">
            <a:extLst>
              <a:ext uri="{FF2B5EF4-FFF2-40B4-BE49-F238E27FC236}">
                <a16:creationId xmlns:a16="http://schemas.microsoft.com/office/drawing/2014/main" id="{C4AAD26F-AB0D-4A7E-A83A-10E4AF99AD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8813" y="42370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5" name="Line 1260">
            <a:extLst>
              <a:ext uri="{FF2B5EF4-FFF2-40B4-BE49-F238E27FC236}">
                <a16:creationId xmlns:a16="http://schemas.microsoft.com/office/drawing/2014/main" id="{9416874A-8509-4FD7-B909-87582B1D45E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41640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6" name="Line 1261">
            <a:extLst>
              <a:ext uri="{FF2B5EF4-FFF2-40B4-BE49-F238E27FC236}">
                <a16:creationId xmlns:a16="http://schemas.microsoft.com/office/drawing/2014/main" id="{E134F2D8-5CEB-4D56-AC33-D5B10494B9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41640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7" name="Line 1262">
            <a:extLst>
              <a:ext uri="{FF2B5EF4-FFF2-40B4-BE49-F238E27FC236}">
                <a16:creationId xmlns:a16="http://schemas.microsoft.com/office/drawing/2014/main" id="{B2D16766-308F-4A2F-A888-D88DB9226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40481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8" name="Line 1263">
            <a:extLst>
              <a:ext uri="{FF2B5EF4-FFF2-40B4-BE49-F238E27FC236}">
                <a16:creationId xmlns:a16="http://schemas.microsoft.com/office/drawing/2014/main" id="{AF9AB238-3DBF-491A-8F35-408E3D3C64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40481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9" name="Oval 1264">
            <a:extLst>
              <a:ext uri="{FF2B5EF4-FFF2-40B4-BE49-F238E27FC236}">
                <a16:creationId xmlns:a16="http://schemas.microsoft.com/office/drawing/2014/main" id="{6139C6F2-F81D-47FD-929D-A68867B52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0713" y="36163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10" name="Oval 1265">
            <a:extLst>
              <a:ext uri="{FF2B5EF4-FFF2-40B4-BE49-F238E27FC236}">
                <a16:creationId xmlns:a16="http://schemas.microsoft.com/office/drawing/2014/main" id="{7471C560-301E-4A97-A577-006608993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375920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11" name="Oval 1266">
            <a:extLst>
              <a:ext uri="{FF2B5EF4-FFF2-40B4-BE49-F238E27FC236}">
                <a16:creationId xmlns:a16="http://schemas.microsoft.com/office/drawing/2014/main" id="{6F94B38D-E23C-45D0-B080-5D1676B58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35972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12" name="Oval 1267">
            <a:extLst>
              <a:ext uri="{FF2B5EF4-FFF2-40B4-BE49-F238E27FC236}">
                <a16:creationId xmlns:a16="http://schemas.microsoft.com/office/drawing/2014/main" id="{E5DFBAAB-7DB0-4C7D-8582-67A143D53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35623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13" name="Oval 1268">
            <a:extLst>
              <a:ext uri="{FF2B5EF4-FFF2-40B4-BE49-F238E27FC236}">
                <a16:creationId xmlns:a16="http://schemas.microsoft.com/office/drawing/2014/main" id="{3DB3AD36-9BF6-40A9-B1BC-67915F63F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0363" y="36163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14" name="Oval 1269">
            <a:extLst>
              <a:ext uri="{FF2B5EF4-FFF2-40B4-BE49-F238E27FC236}">
                <a16:creationId xmlns:a16="http://schemas.microsoft.com/office/drawing/2014/main" id="{0FB7758C-0C66-4605-9E71-405B65600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6625" y="38496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15" name="Oval 1270">
            <a:extLst>
              <a:ext uri="{FF2B5EF4-FFF2-40B4-BE49-F238E27FC236}">
                <a16:creationId xmlns:a16="http://schemas.microsoft.com/office/drawing/2014/main" id="{9D53F830-E65D-4545-9B5C-F587C6708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37417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16" name="Oval 1271">
            <a:extLst>
              <a:ext uri="{FF2B5EF4-FFF2-40B4-BE49-F238E27FC236}">
                <a16:creationId xmlns:a16="http://schemas.microsoft.com/office/drawing/2014/main" id="{A3C91BCB-DD66-4532-951F-2251C9FDB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6782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17" name="Oval 1272">
            <a:extLst>
              <a:ext uri="{FF2B5EF4-FFF2-40B4-BE49-F238E27FC236}">
                <a16:creationId xmlns:a16="http://schemas.microsoft.com/office/drawing/2014/main" id="{C617B6B7-8DC1-4249-8776-74E756DE2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36607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18" name="Oval 1273">
            <a:extLst>
              <a:ext uri="{FF2B5EF4-FFF2-40B4-BE49-F238E27FC236}">
                <a16:creationId xmlns:a16="http://schemas.microsoft.com/office/drawing/2014/main" id="{4C9B4F06-B7E4-4504-BDEF-438D65216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36703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19" name="Oval 1274">
            <a:extLst>
              <a:ext uri="{FF2B5EF4-FFF2-40B4-BE49-F238E27FC236}">
                <a16:creationId xmlns:a16="http://schemas.microsoft.com/office/drawing/2014/main" id="{B4FF0B27-6AB7-445F-A44A-F89C7DAD0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39671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20" name="Oval 1275">
            <a:extLst>
              <a:ext uri="{FF2B5EF4-FFF2-40B4-BE49-F238E27FC236}">
                <a16:creationId xmlns:a16="http://schemas.microsoft.com/office/drawing/2014/main" id="{705252CD-B75B-4425-9C0F-A07086A09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36607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21" name="Oval 1276">
            <a:extLst>
              <a:ext uri="{FF2B5EF4-FFF2-40B4-BE49-F238E27FC236}">
                <a16:creationId xmlns:a16="http://schemas.microsoft.com/office/drawing/2014/main" id="{F427A1D6-D3E5-4A76-A17B-8A5D095DEB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8322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22" name="Oval 1277">
            <a:extLst>
              <a:ext uri="{FF2B5EF4-FFF2-40B4-BE49-F238E27FC236}">
                <a16:creationId xmlns:a16="http://schemas.microsoft.com/office/drawing/2014/main" id="{9BF10760-E449-4806-A4FD-EFCF63629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35798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23" name="Oval 1278">
            <a:extLst>
              <a:ext uri="{FF2B5EF4-FFF2-40B4-BE49-F238E27FC236}">
                <a16:creationId xmlns:a16="http://schemas.microsoft.com/office/drawing/2014/main" id="{F90CCBBE-2A77-490A-B91A-BF638E043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37147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24" name="Oval 1279">
            <a:extLst>
              <a:ext uri="{FF2B5EF4-FFF2-40B4-BE49-F238E27FC236}">
                <a16:creationId xmlns:a16="http://schemas.microsoft.com/office/drawing/2014/main" id="{034D2E1D-C33F-4BAE-B6FD-4DB9F24D0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363537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25" name="Oval 1280">
            <a:extLst>
              <a:ext uri="{FF2B5EF4-FFF2-40B4-BE49-F238E27FC236}">
                <a16:creationId xmlns:a16="http://schemas.microsoft.com/office/drawing/2014/main" id="{D056D1A5-25D6-481E-AD13-C1CB67E72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37512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26" name="Oval 1281">
            <a:extLst>
              <a:ext uri="{FF2B5EF4-FFF2-40B4-BE49-F238E27FC236}">
                <a16:creationId xmlns:a16="http://schemas.microsoft.com/office/drawing/2014/main" id="{97B50A2C-6636-4895-9FC7-538A1525F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6263" y="38941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27" name="Oval 1282">
            <a:extLst>
              <a:ext uri="{FF2B5EF4-FFF2-40B4-BE49-F238E27FC236}">
                <a16:creationId xmlns:a16="http://schemas.microsoft.com/office/drawing/2014/main" id="{284C88EF-DB5B-4907-80A6-3E86F1C29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81317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28" name="Oval 1283">
            <a:extLst>
              <a:ext uri="{FF2B5EF4-FFF2-40B4-BE49-F238E27FC236}">
                <a16:creationId xmlns:a16="http://schemas.microsoft.com/office/drawing/2014/main" id="{12F4D0F1-06CD-4CA7-8302-F02EA0B44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35353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29" name="Oval 1284">
            <a:extLst>
              <a:ext uri="{FF2B5EF4-FFF2-40B4-BE49-F238E27FC236}">
                <a16:creationId xmlns:a16="http://schemas.microsoft.com/office/drawing/2014/main" id="{4F6AB4C6-2D74-4BA8-BA46-1EF3F7E09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5893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30" name="Oval 1285">
            <a:extLst>
              <a:ext uri="{FF2B5EF4-FFF2-40B4-BE49-F238E27FC236}">
                <a16:creationId xmlns:a16="http://schemas.microsoft.com/office/drawing/2014/main" id="{A3B88C41-B70B-4C8D-AA0D-917300CD6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35893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31" name="Oval 1286">
            <a:extLst>
              <a:ext uri="{FF2B5EF4-FFF2-40B4-BE49-F238E27FC236}">
                <a16:creationId xmlns:a16="http://schemas.microsoft.com/office/drawing/2014/main" id="{5C1A0012-4BE8-4E06-A797-278A85924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36337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32" name="Oval 1287">
            <a:extLst>
              <a:ext uri="{FF2B5EF4-FFF2-40B4-BE49-F238E27FC236}">
                <a16:creationId xmlns:a16="http://schemas.microsoft.com/office/drawing/2014/main" id="{19F1A781-6325-4B93-B864-C07DE4102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36972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33" name="Oval 1288">
            <a:extLst>
              <a:ext uri="{FF2B5EF4-FFF2-40B4-BE49-F238E27FC236}">
                <a16:creationId xmlns:a16="http://schemas.microsoft.com/office/drawing/2014/main" id="{DED1A6BD-3292-4FA6-909E-8EFE92A2D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359727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34" name="Oval 1289">
            <a:extLst>
              <a:ext uri="{FF2B5EF4-FFF2-40B4-BE49-F238E27FC236}">
                <a16:creationId xmlns:a16="http://schemas.microsoft.com/office/drawing/2014/main" id="{60DF4DBF-1ED5-4F0F-8082-4573AD918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0363" y="39401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35" name="Oval 1290">
            <a:extLst>
              <a:ext uri="{FF2B5EF4-FFF2-40B4-BE49-F238E27FC236}">
                <a16:creationId xmlns:a16="http://schemas.microsoft.com/office/drawing/2014/main" id="{33CA3EED-040A-4C5E-A9AB-CFF34899B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386715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36" name="Oval 1291">
            <a:extLst>
              <a:ext uri="{FF2B5EF4-FFF2-40B4-BE49-F238E27FC236}">
                <a16:creationId xmlns:a16="http://schemas.microsoft.com/office/drawing/2014/main" id="{E5C0BC1C-511F-4C77-BB2B-8A49A26FC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38401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37" name="Oval 1292">
            <a:extLst>
              <a:ext uri="{FF2B5EF4-FFF2-40B4-BE49-F238E27FC236}">
                <a16:creationId xmlns:a16="http://schemas.microsoft.com/office/drawing/2014/main" id="{9EF4B4F3-DE0D-45DB-8D78-4BD7B185B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34718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38" name="Oval 1293">
            <a:extLst>
              <a:ext uri="{FF2B5EF4-FFF2-40B4-BE49-F238E27FC236}">
                <a16:creationId xmlns:a16="http://schemas.microsoft.com/office/drawing/2014/main" id="{5953A137-EE06-47ED-B37A-70063895D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4813" y="373221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39" name="Oval 1294">
            <a:extLst>
              <a:ext uri="{FF2B5EF4-FFF2-40B4-BE49-F238E27FC236}">
                <a16:creationId xmlns:a16="http://schemas.microsoft.com/office/drawing/2014/main" id="{6841C5B0-852B-4525-B0F8-40A52D03E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386715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40" name="Oval 1295">
            <a:extLst>
              <a:ext uri="{FF2B5EF4-FFF2-40B4-BE49-F238E27FC236}">
                <a16:creationId xmlns:a16="http://schemas.microsoft.com/office/drawing/2014/main" id="{27013567-37A2-43F9-93C6-8F9522C88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1688" y="36972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41" name="Oval 1296">
            <a:extLst>
              <a:ext uri="{FF2B5EF4-FFF2-40B4-BE49-F238E27FC236}">
                <a16:creationId xmlns:a16="http://schemas.microsoft.com/office/drawing/2014/main" id="{74B21D0E-E805-4D8D-AFF5-97890E7F2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38862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42" name="Oval 1297">
            <a:extLst>
              <a:ext uri="{FF2B5EF4-FFF2-40B4-BE49-F238E27FC236}">
                <a16:creationId xmlns:a16="http://schemas.microsoft.com/office/drawing/2014/main" id="{82D8D872-092D-4DA4-AFBC-523AADA2C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6875" y="37417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43" name="Oval 1298">
            <a:extLst>
              <a:ext uri="{FF2B5EF4-FFF2-40B4-BE49-F238E27FC236}">
                <a16:creationId xmlns:a16="http://schemas.microsoft.com/office/drawing/2014/main" id="{607744DB-38CC-4CCF-8C96-9E07CA9BD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35623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44" name="Oval 1299">
            <a:extLst>
              <a:ext uri="{FF2B5EF4-FFF2-40B4-BE49-F238E27FC236}">
                <a16:creationId xmlns:a16="http://schemas.microsoft.com/office/drawing/2014/main" id="{05337F6B-0EFD-4732-A4C0-8A5743C4E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37957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45" name="Oval 1300">
            <a:extLst>
              <a:ext uri="{FF2B5EF4-FFF2-40B4-BE49-F238E27FC236}">
                <a16:creationId xmlns:a16="http://schemas.microsoft.com/office/drawing/2014/main" id="{92B0E011-1420-47E0-BBA8-3C296B489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39131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46" name="Oval 1301">
            <a:extLst>
              <a:ext uri="{FF2B5EF4-FFF2-40B4-BE49-F238E27FC236}">
                <a16:creationId xmlns:a16="http://schemas.microsoft.com/office/drawing/2014/main" id="{DCE0A8CA-5BCF-4FEE-8DB6-D2A895537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5913" y="37322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47" name="Oval 1302">
            <a:extLst>
              <a:ext uri="{FF2B5EF4-FFF2-40B4-BE49-F238E27FC236}">
                <a16:creationId xmlns:a16="http://schemas.microsoft.com/office/drawing/2014/main" id="{ACCCD87C-1594-4E15-A8C0-FA04C893C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0" y="37782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48" name="Oval 1303">
            <a:extLst>
              <a:ext uri="{FF2B5EF4-FFF2-40B4-BE49-F238E27FC236}">
                <a16:creationId xmlns:a16="http://schemas.microsoft.com/office/drawing/2014/main" id="{1879DB11-3C4E-411E-BC8B-646F9AE9E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6875" y="386715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49" name="Oval 1304">
            <a:extLst>
              <a:ext uri="{FF2B5EF4-FFF2-40B4-BE49-F238E27FC236}">
                <a16:creationId xmlns:a16="http://schemas.microsoft.com/office/drawing/2014/main" id="{166554B0-F362-4A69-927B-EDDFA2E7F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39576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50" name="Oval 1305">
            <a:extLst>
              <a:ext uri="{FF2B5EF4-FFF2-40B4-BE49-F238E27FC236}">
                <a16:creationId xmlns:a16="http://schemas.microsoft.com/office/drawing/2014/main" id="{C38B8141-FC9B-44AF-939C-40466DB42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40211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51" name="Oval 1306">
            <a:extLst>
              <a:ext uri="{FF2B5EF4-FFF2-40B4-BE49-F238E27FC236}">
                <a16:creationId xmlns:a16="http://schemas.microsoft.com/office/drawing/2014/main" id="{4C5978F5-D1CF-4E88-A96D-9C66EDDDB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36433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52" name="Oval 1307">
            <a:extLst>
              <a:ext uri="{FF2B5EF4-FFF2-40B4-BE49-F238E27FC236}">
                <a16:creationId xmlns:a16="http://schemas.microsoft.com/office/drawing/2014/main" id="{55D627D1-51B0-436E-8016-808971810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348932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53" name="Oval 1308">
            <a:extLst>
              <a:ext uri="{FF2B5EF4-FFF2-40B4-BE49-F238E27FC236}">
                <a16:creationId xmlns:a16="http://schemas.microsoft.com/office/drawing/2014/main" id="{DBA49695-EF09-4C45-A58A-8C5CA86D2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39131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54" name="Oval 1309">
            <a:extLst>
              <a:ext uri="{FF2B5EF4-FFF2-40B4-BE49-F238E27FC236}">
                <a16:creationId xmlns:a16="http://schemas.microsoft.com/office/drawing/2014/main" id="{43AB4655-7384-4B38-A889-A0DF578A9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36433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55" name="Oval 1310">
            <a:extLst>
              <a:ext uri="{FF2B5EF4-FFF2-40B4-BE49-F238E27FC236}">
                <a16:creationId xmlns:a16="http://schemas.microsoft.com/office/drawing/2014/main" id="{6B8F8A2E-8A2F-4314-AB0B-B973A0E31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37687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56" name="Oval 1311">
            <a:extLst>
              <a:ext uri="{FF2B5EF4-FFF2-40B4-BE49-F238E27FC236}">
                <a16:creationId xmlns:a16="http://schemas.microsoft.com/office/drawing/2014/main" id="{6940C8AC-1978-47E8-85A1-6BD681DE7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36607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57" name="Oval 1312">
            <a:extLst>
              <a:ext uri="{FF2B5EF4-FFF2-40B4-BE49-F238E27FC236}">
                <a16:creationId xmlns:a16="http://schemas.microsoft.com/office/drawing/2014/main" id="{3F90F7DA-DF97-4998-8447-F8E92D87C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8800" y="36163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58" name="Oval 1313">
            <a:extLst>
              <a:ext uri="{FF2B5EF4-FFF2-40B4-BE49-F238E27FC236}">
                <a16:creationId xmlns:a16="http://schemas.microsoft.com/office/drawing/2014/main" id="{15A03A53-9DD0-4FCE-81C9-DCA105219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34988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59" name="Oval 1314">
            <a:extLst>
              <a:ext uri="{FF2B5EF4-FFF2-40B4-BE49-F238E27FC236}">
                <a16:creationId xmlns:a16="http://schemas.microsoft.com/office/drawing/2014/main" id="{5796578D-FD7F-46C3-8559-C97C8CFB4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8800" y="34544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60" name="Oval 1315">
            <a:extLst>
              <a:ext uri="{FF2B5EF4-FFF2-40B4-BE49-F238E27FC236}">
                <a16:creationId xmlns:a16="http://schemas.microsoft.com/office/drawing/2014/main" id="{B63A1F91-5980-4D11-A398-8C3815870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37687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61" name="Oval 1316">
            <a:extLst>
              <a:ext uri="{FF2B5EF4-FFF2-40B4-BE49-F238E27FC236}">
                <a16:creationId xmlns:a16="http://schemas.microsoft.com/office/drawing/2014/main" id="{9032B7C9-90A1-4E59-AC58-EB1B25537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38766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62" name="Oval 1317">
            <a:extLst>
              <a:ext uri="{FF2B5EF4-FFF2-40B4-BE49-F238E27FC236}">
                <a16:creationId xmlns:a16="http://schemas.microsoft.com/office/drawing/2014/main" id="{E25DBE0C-1D5F-4A56-B5D3-86118AB93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39751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63" name="Oval 1318">
            <a:extLst>
              <a:ext uri="{FF2B5EF4-FFF2-40B4-BE49-F238E27FC236}">
                <a16:creationId xmlns:a16="http://schemas.microsoft.com/office/drawing/2014/main" id="{93EBD59B-7BE4-4CED-B227-250AE7D8F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36703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64" name="Oval 1319">
            <a:extLst>
              <a:ext uri="{FF2B5EF4-FFF2-40B4-BE49-F238E27FC236}">
                <a16:creationId xmlns:a16="http://schemas.microsoft.com/office/drawing/2014/main" id="{1B26DA07-91B1-489C-AD4E-61A5AD006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39306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65" name="Oval 1320">
            <a:extLst>
              <a:ext uri="{FF2B5EF4-FFF2-40B4-BE49-F238E27FC236}">
                <a16:creationId xmlns:a16="http://schemas.microsoft.com/office/drawing/2014/main" id="{F550F67A-FF77-4CB1-86B4-EBF8911CC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35353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66" name="Oval 1321">
            <a:extLst>
              <a:ext uri="{FF2B5EF4-FFF2-40B4-BE49-F238E27FC236}">
                <a16:creationId xmlns:a16="http://schemas.microsoft.com/office/drawing/2014/main" id="{DE75423F-BAB6-480F-AEA9-165BAFF28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6263" y="370522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67" name="Oval 1322">
            <a:extLst>
              <a:ext uri="{FF2B5EF4-FFF2-40B4-BE49-F238E27FC236}">
                <a16:creationId xmlns:a16="http://schemas.microsoft.com/office/drawing/2014/main" id="{57921F73-AC23-4FB2-B76F-C4D2E9CA0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0488" y="37322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68" name="Oval 1323">
            <a:extLst>
              <a:ext uri="{FF2B5EF4-FFF2-40B4-BE49-F238E27FC236}">
                <a16:creationId xmlns:a16="http://schemas.microsoft.com/office/drawing/2014/main" id="{61144E0C-135E-41AA-9AAF-C69CE773D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9036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69" name="Oval 1324">
            <a:extLst>
              <a:ext uri="{FF2B5EF4-FFF2-40B4-BE49-F238E27FC236}">
                <a16:creationId xmlns:a16="http://schemas.microsoft.com/office/drawing/2014/main" id="{B26FF954-787E-4E5A-9BE5-2F5FA6AAA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1938" y="36607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70" name="Oval 1325">
            <a:extLst>
              <a:ext uri="{FF2B5EF4-FFF2-40B4-BE49-F238E27FC236}">
                <a16:creationId xmlns:a16="http://schemas.microsoft.com/office/drawing/2014/main" id="{37368F18-0D0E-4C67-9DB7-DE0FB7326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36782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71" name="Oval 1326">
            <a:extLst>
              <a:ext uri="{FF2B5EF4-FFF2-40B4-BE49-F238E27FC236}">
                <a16:creationId xmlns:a16="http://schemas.microsoft.com/office/drawing/2014/main" id="{E5875F3B-EDB0-4EDF-8DEE-10857CCEE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5972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72" name="Oval 1327">
            <a:extLst>
              <a:ext uri="{FF2B5EF4-FFF2-40B4-BE49-F238E27FC236}">
                <a16:creationId xmlns:a16="http://schemas.microsoft.com/office/drawing/2014/main" id="{BFE521AD-67C2-4060-8FE9-F35960A45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36068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73" name="Oval 1328">
            <a:extLst>
              <a:ext uri="{FF2B5EF4-FFF2-40B4-BE49-F238E27FC236}">
                <a16:creationId xmlns:a16="http://schemas.microsoft.com/office/drawing/2014/main" id="{AC130303-66EE-4EC5-B07D-8E890B6BD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35163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74" name="Oval 1329">
            <a:extLst>
              <a:ext uri="{FF2B5EF4-FFF2-40B4-BE49-F238E27FC236}">
                <a16:creationId xmlns:a16="http://schemas.microsoft.com/office/drawing/2014/main" id="{7DED6D39-3B5D-4220-A1FE-F9C7C3B78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0" y="38227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75" name="Oval 1330">
            <a:extLst>
              <a:ext uri="{FF2B5EF4-FFF2-40B4-BE49-F238E27FC236}">
                <a16:creationId xmlns:a16="http://schemas.microsoft.com/office/drawing/2014/main" id="{39D35D2E-04C8-4F3A-BC67-9D7104307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35163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76" name="Oval 1331">
            <a:extLst>
              <a:ext uri="{FF2B5EF4-FFF2-40B4-BE49-F238E27FC236}">
                <a16:creationId xmlns:a16="http://schemas.microsoft.com/office/drawing/2014/main" id="{CFB2D332-E6DE-43DB-B4CB-A04EEEC04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4463" y="359727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77" name="Oval 1332">
            <a:extLst>
              <a:ext uri="{FF2B5EF4-FFF2-40B4-BE49-F238E27FC236}">
                <a16:creationId xmlns:a16="http://schemas.microsoft.com/office/drawing/2014/main" id="{52C075E6-BF1B-4B33-A51A-8F252CA43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37322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78" name="Oval 1333">
            <a:extLst>
              <a:ext uri="{FF2B5EF4-FFF2-40B4-BE49-F238E27FC236}">
                <a16:creationId xmlns:a16="http://schemas.microsoft.com/office/drawing/2014/main" id="{40512BF0-7085-4400-8A5A-888692CBF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9625" y="36163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79" name="Oval 1334">
            <a:extLst>
              <a:ext uri="{FF2B5EF4-FFF2-40B4-BE49-F238E27FC236}">
                <a16:creationId xmlns:a16="http://schemas.microsoft.com/office/drawing/2014/main" id="{034742DE-C450-430B-AAFA-5CDCCEFDF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359727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80" name="Oval 1335">
            <a:extLst>
              <a:ext uri="{FF2B5EF4-FFF2-40B4-BE49-F238E27FC236}">
                <a16:creationId xmlns:a16="http://schemas.microsoft.com/office/drawing/2014/main" id="{4BED8C7B-C988-4BCB-8259-F85709301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34813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81" name="Oval 1336">
            <a:extLst>
              <a:ext uri="{FF2B5EF4-FFF2-40B4-BE49-F238E27FC236}">
                <a16:creationId xmlns:a16="http://schemas.microsoft.com/office/drawing/2014/main" id="{ABC307FB-A70D-4416-967C-575DF3E64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37242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82" name="Oval 1337">
            <a:extLst>
              <a:ext uri="{FF2B5EF4-FFF2-40B4-BE49-F238E27FC236}">
                <a16:creationId xmlns:a16="http://schemas.microsoft.com/office/drawing/2014/main" id="{6711C9D9-AE17-4649-BBDE-0FCE111B6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38941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83" name="Oval 1338">
            <a:extLst>
              <a:ext uri="{FF2B5EF4-FFF2-40B4-BE49-F238E27FC236}">
                <a16:creationId xmlns:a16="http://schemas.microsoft.com/office/drawing/2014/main" id="{E206AF51-D67E-4099-ABFD-75C125BBF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4213" y="37861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84" name="Oval 1339">
            <a:extLst>
              <a:ext uri="{FF2B5EF4-FFF2-40B4-BE49-F238E27FC236}">
                <a16:creationId xmlns:a16="http://schemas.microsoft.com/office/drawing/2014/main" id="{85FDC397-956B-4FE1-9A9F-854A9D4D9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2763" y="370522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85" name="Oval 1340">
            <a:extLst>
              <a:ext uri="{FF2B5EF4-FFF2-40B4-BE49-F238E27FC236}">
                <a16:creationId xmlns:a16="http://schemas.microsoft.com/office/drawing/2014/main" id="{2C103FB5-6E13-4777-BB26-87A7C466B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36607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86" name="Oval 1341">
            <a:extLst>
              <a:ext uri="{FF2B5EF4-FFF2-40B4-BE49-F238E27FC236}">
                <a16:creationId xmlns:a16="http://schemas.microsoft.com/office/drawing/2014/main" id="{5C2E259E-7A6E-4FE5-B6AB-006D10AE0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9763" y="36068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87" name="Oval 1342">
            <a:extLst>
              <a:ext uri="{FF2B5EF4-FFF2-40B4-BE49-F238E27FC236}">
                <a16:creationId xmlns:a16="http://schemas.microsoft.com/office/drawing/2014/main" id="{BA123053-865C-4B03-B9E5-1D39677F5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39576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88" name="Oval 1343">
            <a:extLst>
              <a:ext uri="{FF2B5EF4-FFF2-40B4-BE49-F238E27FC236}">
                <a16:creationId xmlns:a16="http://schemas.microsoft.com/office/drawing/2014/main" id="{953E0281-32C7-4F30-B542-E0E86FEFD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37147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89" name="Oval 1344">
            <a:extLst>
              <a:ext uri="{FF2B5EF4-FFF2-40B4-BE49-F238E27FC236}">
                <a16:creationId xmlns:a16="http://schemas.microsoft.com/office/drawing/2014/main" id="{A755560D-D38E-4DA3-8B95-A20F3644D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38322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90" name="Oval 1345">
            <a:extLst>
              <a:ext uri="{FF2B5EF4-FFF2-40B4-BE49-F238E27FC236}">
                <a16:creationId xmlns:a16="http://schemas.microsoft.com/office/drawing/2014/main" id="{4C51E347-2670-4734-8784-A15CA87B5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238" y="37861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91" name="Oval 1346">
            <a:extLst>
              <a:ext uri="{FF2B5EF4-FFF2-40B4-BE49-F238E27FC236}">
                <a16:creationId xmlns:a16="http://schemas.microsoft.com/office/drawing/2014/main" id="{00C5BC65-5BA5-4FE4-8C98-8384AABC4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36242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92" name="Oval 1347">
            <a:extLst>
              <a:ext uri="{FF2B5EF4-FFF2-40B4-BE49-F238E27FC236}">
                <a16:creationId xmlns:a16="http://schemas.microsoft.com/office/drawing/2014/main" id="{DCA7492C-3C34-41E4-9D1F-F5D0EA4E0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36877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93" name="Oval 1348">
            <a:extLst>
              <a:ext uri="{FF2B5EF4-FFF2-40B4-BE49-F238E27FC236}">
                <a16:creationId xmlns:a16="http://schemas.microsoft.com/office/drawing/2014/main" id="{5F16A293-979C-4367-90DE-ED897C827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788" y="381317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94" name="Oval 1349">
            <a:extLst>
              <a:ext uri="{FF2B5EF4-FFF2-40B4-BE49-F238E27FC236}">
                <a16:creationId xmlns:a16="http://schemas.microsoft.com/office/drawing/2014/main" id="{C2A83885-DCC4-412A-B358-DEFE5BA15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36337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95" name="Oval 1350">
            <a:extLst>
              <a:ext uri="{FF2B5EF4-FFF2-40B4-BE49-F238E27FC236}">
                <a16:creationId xmlns:a16="http://schemas.microsoft.com/office/drawing/2014/main" id="{C0F8F3EF-DBE0-4170-921F-47B755642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35798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96" name="Oval 1351">
            <a:extLst>
              <a:ext uri="{FF2B5EF4-FFF2-40B4-BE49-F238E27FC236}">
                <a16:creationId xmlns:a16="http://schemas.microsoft.com/office/drawing/2014/main" id="{47B6EDC6-6558-4E26-9A5D-1F0D1D596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37322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97" name="Oval 1352">
            <a:extLst>
              <a:ext uri="{FF2B5EF4-FFF2-40B4-BE49-F238E27FC236}">
                <a16:creationId xmlns:a16="http://schemas.microsoft.com/office/drawing/2014/main" id="{250C3508-B75D-4A82-A8FA-D24D30C2A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5" y="36068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98" name="Oval 1353">
            <a:extLst>
              <a:ext uri="{FF2B5EF4-FFF2-40B4-BE49-F238E27FC236}">
                <a16:creationId xmlns:a16="http://schemas.microsoft.com/office/drawing/2014/main" id="{A8CAE6B7-5540-4063-84CD-3120C5B15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39751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899" name="Oval 1354">
            <a:extLst>
              <a:ext uri="{FF2B5EF4-FFF2-40B4-BE49-F238E27FC236}">
                <a16:creationId xmlns:a16="http://schemas.microsoft.com/office/drawing/2014/main" id="{36DA1D99-E059-4DFF-94B3-7E2FC05C1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37512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00" name="Oval 1355">
            <a:extLst>
              <a:ext uri="{FF2B5EF4-FFF2-40B4-BE49-F238E27FC236}">
                <a16:creationId xmlns:a16="http://schemas.microsoft.com/office/drawing/2014/main" id="{4E9BD8E8-1BDF-4C31-A82E-2F8DDB8B7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35893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01" name="Oval 1356">
            <a:extLst>
              <a:ext uri="{FF2B5EF4-FFF2-40B4-BE49-F238E27FC236}">
                <a16:creationId xmlns:a16="http://schemas.microsoft.com/office/drawing/2014/main" id="{73E4560E-627E-43ED-9862-C2362FF1A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2763" y="39941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02" name="Oval 1357">
            <a:extLst>
              <a:ext uri="{FF2B5EF4-FFF2-40B4-BE49-F238E27FC236}">
                <a16:creationId xmlns:a16="http://schemas.microsoft.com/office/drawing/2014/main" id="{892B822E-E07C-443A-A8BE-128E2B86F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38862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03" name="Oval 1358">
            <a:extLst>
              <a:ext uri="{FF2B5EF4-FFF2-40B4-BE49-F238E27FC236}">
                <a16:creationId xmlns:a16="http://schemas.microsoft.com/office/drawing/2014/main" id="{1475B5E4-870B-44A0-AD8C-76334073A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37592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04" name="Oval 1359">
            <a:extLst>
              <a:ext uri="{FF2B5EF4-FFF2-40B4-BE49-F238E27FC236}">
                <a16:creationId xmlns:a16="http://schemas.microsoft.com/office/drawing/2014/main" id="{FBB13771-0CC5-4D39-9355-4450092B0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354330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05" name="Oval 1360">
            <a:extLst>
              <a:ext uri="{FF2B5EF4-FFF2-40B4-BE49-F238E27FC236}">
                <a16:creationId xmlns:a16="http://schemas.microsoft.com/office/drawing/2014/main" id="{214C39CD-9C1E-434C-940D-169FD5640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5" y="39036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06" name="Oval 1361">
            <a:extLst>
              <a:ext uri="{FF2B5EF4-FFF2-40B4-BE49-F238E27FC236}">
                <a16:creationId xmlns:a16="http://schemas.microsoft.com/office/drawing/2014/main" id="{5B4515AA-7A9D-43E0-BB01-A9ED9B1FA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35798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07" name="Oval 1362">
            <a:extLst>
              <a:ext uri="{FF2B5EF4-FFF2-40B4-BE49-F238E27FC236}">
                <a16:creationId xmlns:a16="http://schemas.microsoft.com/office/drawing/2014/main" id="{A0A4E329-2432-410F-A2AF-D61F43DC8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0" y="381317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08" name="Oval 1363">
            <a:extLst>
              <a:ext uri="{FF2B5EF4-FFF2-40B4-BE49-F238E27FC236}">
                <a16:creationId xmlns:a16="http://schemas.microsoft.com/office/drawing/2014/main" id="{DC768917-E180-4861-ABBF-2072E78D7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0" y="38322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09" name="Rectangle 2033">
            <a:extLst>
              <a:ext uri="{FF2B5EF4-FFF2-40B4-BE49-F238E27FC236}">
                <a16:creationId xmlns:a16="http://schemas.microsoft.com/office/drawing/2014/main" id="{3E87E3D9-7AA7-4A8A-A4CB-AD27E0EBB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7363" y="1717675"/>
            <a:ext cx="1844675" cy="166370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910" name="Line 2034">
            <a:extLst>
              <a:ext uri="{FF2B5EF4-FFF2-40B4-BE49-F238E27FC236}">
                <a16:creationId xmlns:a16="http://schemas.microsoft.com/office/drawing/2014/main" id="{921B2E1E-C765-4264-AA1E-FEC0AD17A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1717675"/>
            <a:ext cx="18446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11" name="Line 2035">
            <a:extLst>
              <a:ext uri="{FF2B5EF4-FFF2-40B4-BE49-F238E27FC236}">
                <a16:creationId xmlns:a16="http://schemas.microsoft.com/office/drawing/2014/main" id="{D7D3CEAA-AA6D-4EED-A646-4B0D4FE7D5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3381375"/>
            <a:ext cx="18446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12" name="Line 2036">
            <a:extLst>
              <a:ext uri="{FF2B5EF4-FFF2-40B4-BE49-F238E27FC236}">
                <a16:creationId xmlns:a16="http://schemas.microsoft.com/office/drawing/2014/main" id="{0D05A719-4E17-497F-879B-E3CDEFDDA3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2038" y="1717675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13" name="Line 2037">
            <a:extLst>
              <a:ext uri="{FF2B5EF4-FFF2-40B4-BE49-F238E27FC236}">
                <a16:creationId xmlns:a16="http://schemas.microsoft.com/office/drawing/2014/main" id="{3620E03B-C9E9-4D03-BF79-46952AD6D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1717675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14" name="Line 2038">
            <a:extLst>
              <a:ext uri="{FF2B5EF4-FFF2-40B4-BE49-F238E27FC236}">
                <a16:creationId xmlns:a16="http://schemas.microsoft.com/office/drawing/2014/main" id="{F3FE3C27-D57D-490A-AB20-AA172B35D0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3381375"/>
            <a:ext cx="18446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15" name="Line 2039">
            <a:extLst>
              <a:ext uri="{FF2B5EF4-FFF2-40B4-BE49-F238E27FC236}">
                <a16:creationId xmlns:a16="http://schemas.microsoft.com/office/drawing/2014/main" id="{6803286D-0CD8-4526-864E-EC6F5CA212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1717675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16" name="Line 2040">
            <a:extLst>
              <a:ext uri="{FF2B5EF4-FFF2-40B4-BE49-F238E27FC236}">
                <a16:creationId xmlns:a16="http://schemas.microsoft.com/office/drawing/2014/main" id="{918508CC-AF9E-4347-A355-F96DC9EF4E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1825" y="3354388"/>
            <a:ext cx="1588" cy="26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17" name="Line 2041">
            <a:extLst>
              <a:ext uri="{FF2B5EF4-FFF2-40B4-BE49-F238E27FC236}">
                <a16:creationId xmlns:a16="http://schemas.microsoft.com/office/drawing/2014/main" id="{6F7C6B17-15BA-4348-936A-DA5193FFA063}"/>
              </a:ext>
            </a:extLst>
          </p:cNvPr>
          <p:cNvSpPr>
            <a:spLocks noChangeShapeType="1"/>
          </p:cNvSpPr>
          <p:nvPr/>
        </p:nvSpPr>
        <p:spPr bwMode="auto">
          <a:xfrm>
            <a:off x="6981825" y="1717675"/>
            <a:ext cx="1588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18" name="Line 2042">
            <a:extLst>
              <a:ext uri="{FF2B5EF4-FFF2-40B4-BE49-F238E27FC236}">
                <a16:creationId xmlns:a16="http://schemas.microsoft.com/office/drawing/2014/main" id="{AA9B4BD1-DF4E-4AC2-994D-85F2CD3D2F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88213" y="3354388"/>
            <a:ext cx="1587" cy="26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19" name="Line 2043">
            <a:extLst>
              <a:ext uri="{FF2B5EF4-FFF2-40B4-BE49-F238E27FC236}">
                <a16:creationId xmlns:a16="http://schemas.microsoft.com/office/drawing/2014/main" id="{5D7D0F89-2300-44CB-85ED-751439B7A6DF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1717675"/>
            <a:ext cx="1587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20" name="Line 2044">
            <a:extLst>
              <a:ext uri="{FF2B5EF4-FFF2-40B4-BE49-F238E27FC236}">
                <a16:creationId xmlns:a16="http://schemas.microsoft.com/office/drawing/2014/main" id="{71F6999D-D459-4D20-AF75-977B6503FF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85075" y="3354388"/>
            <a:ext cx="1588" cy="26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21" name="Line 2045">
            <a:extLst>
              <a:ext uri="{FF2B5EF4-FFF2-40B4-BE49-F238E27FC236}">
                <a16:creationId xmlns:a16="http://schemas.microsoft.com/office/drawing/2014/main" id="{25AA5433-0721-4961-93B5-1512843422A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5075" y="1717675"/>
            <a:ext cx="1588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22" name="Line 2046">
            <a:extLst>
              <a:ext uri="{FF2B5EF4-FFF2-40B4-BE49-F238E27FC236}">
                <a16:creationId xmlns:a16="http://schemas.microsoft.com/office/drawing/2014/main" id="{200B306A-0A05-4919-B95B-B6C0229C33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9875" y="3354388"/>
            <a:ext cx="1588" cy="26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23" name="Line 2047">
            <a:extLst>
              <a:ext uri="{FF2B5EF4-FFF2-40B4-BE49-F238E27FC236}">
                <a16:creationId xmlns:a16="http://schemas.microsoft.com/office/drawing/2014/main" id="{A7CB5096-EAFF-4940-B35E-4B8807A66DB7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5" y="1717675"/>
            <a:ext cx="1588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24" name="Line 2048">
            <a:extLst>
              <a:ext uri="{FF2B5EF4-FFF2-40B4-BE49-F238E27FC236}">
                <a16:creationId xmlns:a16="http://schemas.microsoft.com/office/drawing/2014/main" id="{CF50B934-B4B6-49EB-B6A2-C15CC57FF4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6738" y="3354388"/>
            <a:ext cx="1587" cy="26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25" name="Line 2049">
            <a:extLst>
              <a:ext uri="{FF2B5EF4-FFF2-40B4-BE49-F238E27FC236}">
                <a16:creationId xmlns:a16="http://schemas.microsoft.com/office/drawing/2014/main" id="{5A066F4F-7E8A-4A59-AD1C-488169B0C4D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6738" y="1717675"/>
            <a:ext cx="1587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26" name="Line 2050">
            <a:extLst>
              <a:ext uri="{FF2B5EF4-FFF2-40B4-BE49-F238E27FC236}">
                <a16:creationId xmlns:a16="http://schemas.microsoft.com/office/drawing/2014/main" id="{23B5E393-7934-454A-91D0-2E7AE003F4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93125" y="3354388"/>
            <a:ext cx="1588" cy="26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27" name="Line 2051">
            <a:extLst>
              <a:ext uri="{FF2B5EF4-FFF2-40B4-BE49-F238E27FC236}">
                <a16:creationId xmlns:a16="http://schemas.microsoft.com/office/drawing/2014/main" id="{5D1D2C94-0142-4356-B1AA-BBFD97644AC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3125" y="1717675"/>
            <a:ext cx="1588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28" name="Line 2052">
            <a:extLst>
              <a:ext uri="{FF2B5EF4-FFF2-40B4-BE49-F238E27FC236}">
                <a16:creationId xmlns:a16="http://schemas.microsoft.com/office/drawing/2014/main" id="{E4DA6409-8AB7-4F21-ACD2-B949909C11C5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32115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29" name="Line 2053">
            <a:extLst>
              <a:ext uri="{FF2B5EF4-FFF2-40B4-BE49-F238E27FC236}">
                <a16:creationId xmlns:a16="http://schemas.microsoft.com/office/drawing/2014/main" id="{60EBCE1B-15D8-4E00-8D7B-BD2C587EB1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3211513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30" name="Line 2054">
            <a:extLst>
              <a:ext uri="{FF2B5EF4-FFF2-40B4-BE49-F238E27FC236}">
                <a16:creationId xmlns:a16="http://schemas.microsoft.com/office/drawing/2014/main" id="{D8742D0D-08A4-4CC2-A8D3-81E5DA8F7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284162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31" name="Line 2055">
            <a:extLst>
              <a:ext uri="{FF2B5EF4-FFF2-40B4-BE49-F238E27FC236}">
                <a16:creationId xmlns:a16="http://schemas.microsoft.com/office/drawing/2014/main" id="{015A5E5A-2B95-4DD7-BAE4-2CDC982B53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2841625"/>
            <a:ext cx="269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32" name="Line 2056">
            <a:extLst>
              <a:ext uri="{FF2B5EF4-FFF2-40B4-BE49-F238E27FC236}">
                <a16:creationId xmlns:a16="http://schemas.microsoft.com/office/drawing/2014/main" id="{B0385136-82F8-46F3-B595-8B5780667B0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2482850"/>
            <a:ext cx="1905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33" name="Line 2057">
            <a:extLst>
              <a:ext uri="{FF2B5EF4-FFF2-40B4-BE49-F238E27FC236}">
                <a16:creationId xmlns:a16="http://schemas.microsoft.com/office/drawing/2014/main" id="{1CD25B46-0AB2-460A-AA40-E7036FFB71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2482850"/>
            <a:ext cx="2698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34" name="Line 2058">
            <a:extLst>
              <a:ext uri="{FF2B5EF4-FFF2-40B4-BE49-F238E27FC236}">
                <a16:creationId xmlns:a16="http://schemas.microsoft.com/office/drawing/2014/main" id="{A253CB46-FD6A-4D64-B940-B09F1094D6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21224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35" name="Line 2059">
            <a:extLst>
              <a:ext uri="{FF2B5EF4-FFF2-40B4-BE49-F238E27FC236}">
                <a16:creationId xmlns:a16="http://schemas.microsoft.com/office/drawing/2014/main" id="{5216899D-0D9C-4868-952E-30EDB49EB1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212248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36" name="Line 2060">
            <a:extLst>
              <a:ext uri="{FF2B5EF4-FFF2-40B4-BE49-F238E27FC236}">
                <a16:creationId xmlns:a16="http://schemas.microsoft.com/office/drawing/2014/main" id="{5557F2F8-6F9C-4BFE-A2F6-94CF012862B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176212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37" name="Line 2061">
            <a:extLst>
              <a:ext uri="{FF2B5EF4-FFF2-40B4-BE49-F238E27FC236}">
                <a16:creationId xmlns:a16="http://schemas.microsoft.com/office/drawing/2014/main" id="{B54AB634-BEA7-48EE-8F0F-2A133472FA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1762125"/>
            <a:ext cx="269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38" name="Line 2062">
            <a:extLst>
              <a:ext uri="{FF2B5EF4-FFF2-40B4-BE49-F238E27FC236}">
                <a16:creationId xmlns:a16="http://schemas.microsoft.com/office/drawing/2014/main" id="{98FF816A-8737-44A2-A884-A636A2E6AB95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1717675"/>
            <a:ext cx="18446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39" name="Line 2063">
            <a:extLst>
              <a:ext uri="{FF2B5EF4-FFF2-40B4-BE49-F238E27FC236}">
                <a16:creationId xmlns:a16="http://schemas.microsoft.com/office/drawing/2014/main" id="{8C5C72F8-5F51-494B-985C-FB364AE87A3D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3381375"/>
            <a:ext cx="18446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40" name="Line 2064">
            <a:extLst>
              <a:ext uri="{FF2B5EF4-FFF2-40B4-BE49-F238E27FC236}">
                <a16:creationId xmlns:a16="http://schemas.microsoft.com/office/drawing/2014/main" id="{C8D82D31-A798-4DCA-942F-FD0D229B028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2038" y="1717675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41" name="Line 2065">
            <a:extLst>
              <a:ext uri="{FF2B5EF4-FFF2-40B4-BE49-F238E27FC236}">
                <a16:creationId xmlns:a16="http://schemas.microsoft.com/office/drawing/2014/main" id="{A5B5DDC2-0FE0-40C0-B9EF-5144B418AC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1717675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42" name="Line 2066">
            <a:extLst>
              <a:ext uri="{FF2B5EF4-FFF2-40B4-BE49-F238E27FC236}">
                <a16:creationId xmlns:a16="http://schemas.microsoft.com/office/drawing/2014/main" id="{FB094922-2B44-4C8B-8BA1-11429007BC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2193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43" name="Line 2067">
            <a:extLst>
              <a:ext uri="{FF2B5EF4-FFF2-40B4-BE49-F238E27FC236}">
                <a16:creationId xmlns:a16="http://schemas.microsoft.com/office/drawing/2014/main" id="{5D357CE2-5089-4AC7-8E31-05DBA1CCB4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8213" y="2193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44" name="Line 2068">
            <a:extLst>
              <a:ext uri="{FF2B5EF4-FFF2-40B4-BE49-F238E27FC236}">
                <a16:creationId xmlns:a16="http://schemas.microsoft.com/office/drawing/2014/main" id="{2B7E1065-355F-4334-898A-ABEE7A60E88F}"/>
              </a:ext>
            </a:extLst>
          </p:cNvPr>
          <p:cNvSpPr>
            <a:spLocks noChangeShapeType="1"/>
          </p:cNvSpPr>
          <p:nvPr/>
        </p:nvSpPr>
        <p:spPr bwMode="auto">
          <a:xfrm>
            <a:off x="8294688" y="2247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45" name="Line 2069">
            <a:extLst>
              <a:ext uri="{FF2B5EF4-FFF2-40B4-BE49-F238E27FC236}">
                <a16:creationId xmlns:a16="http://schemas.microsoft.com/office/drawing/2014/main" id="{2858C526-6DDA-4545-A19C-F80B403B58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94688" y="2247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46" name="Line 2070">
            <a:extLst>
              <a:ext uri="{FF2B5EF4-FFF2-40B4-BE49-F238E27FC236}">
                <a16:creationId xmlns:a16="http://schemas.microsoft.com/office/drawing/2014/main" id="{BE5A76FC-0A62-4FD8-8780-7D19BC43E7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0863" y="24463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47" name="Line 2071">
            <a:extLst>
              <a:ext uri="{FF2B5EF4-FFF2-40B4-BE49-F238E27FC236}">
                <a16:creationId xmlns:a16="http://schemas.microsoft.com/office/drawing/2014/main" id="{5E8052CA-F04D-47E2-A46E-E177D7EFF6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0863" y="24463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48" name="Line 2072">
            <a:extLst>
              <a:ext uri="{FF2B5EF4-FFF2-40B4-BE49-F238E27FC236}">
                <a16:creationId xmlns:a16="http://schemas.microsoft.com/office/drawing/2014/main" id="{4C8F49BA-EB03-45F3-9E82-336722BEC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240188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49" name="Line 2073">
            <a:extLst>
              <a:ext uri="{FF2B5EF4-FFF2-40B4-BE49-F238E27FC236}">
                <a16:creationId xmlns:a16="http://schemas.microsoft.com/office/drawing/2014/main" id="{D773D50F-7FA5-4D40-A895-D097FA3FE0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240188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50" name="Line 2074">
            <a:extLst>
              <a:ext uri="{FF2B5EF4-FFF2-40B4-BE49-F238E27FC236}">
                <a16:creationId xmlns:a16="http://schemas.microsoft.com/office/drawing/2014/main" id="{50958321-6420-4AA1-B9F0-E323D7EEB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4938" y="25908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51" name="Line 2075">
            <a:extLst>
              <a:ext uri="{FF2B5EF4-FFF2-40B4-BE49-F238E27FC236}">
                <a16:creationId xmlns:a16="http://schemas.microsoft.com/office/drawing/2014/main" id="{E2EECDC7-380F-44FE-B7D9-18A1D60284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4938" y="25908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52" name="Line 2076">
            <a:extLst>
              <a:ext uri="{FF2B5EF4-FFF2-40B4-BE49-F238E27FC236}">
                <a16:creationId xmlns:a16="http://schemas.microsoft.com/office/drawing/2014/main" id="{456A0E3E-DCB4-4735-9154-576263C51AD7}"/>
              </a:ext>
            </a:extLst>
          </p:cNvPr>
          <p:cNvSpPr>
            <a:spLocks noChangeShapeType="1"/>
          </p:cNvSpPr>
          <p:nvPr/>
        </p:nvSpPr>
        <p:spPr bwMode="auto">
          <a:xfrm>
            <a:off x="7818438" y="27432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53" name="Line 2077">
            <a:extLst>
              <a:ext uri="{FF2B5EF4-FFF2-40B4-BE49-F238E27FC236}">
                <a16:creationId xmlns:a16="http://schemas.microsoft.com/office/drawing/2014/main" id="{DA939A26-7338-4DA6-AA85-063BE81A8C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8438" y="27432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54" name="Line 2078">
            <a:extLst>
              <a:ext uri="{FF2B5EF4-FFF2-40B4-BE49-F238E27FC236}">
                <a16:creationId xmlns:a16="http://schemas.microsoft.com/office/drawing/2014/main" id="{3F1445F9-0E6E-4EBA-8F38-55C6C244DA8A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24193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55" name="Line 2079">
            <a:extLst>
              <a:ext uri="{FF2B5EF4-FFF2-40B4-BE49-F238E27FC236}">
                <a16:creationId xmlns:a16="http://schemas.microsoft.com/office/drawing/2014/main" id="{AF2D93E2-0B6F-48A6-9CD3-62BBCCB588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24193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56" name="Line 2080">
            <a:extLst>
              <a:ext uri="{FF2B5EF4-FFF2-40B4-BE49-F238E27FC236}">
                <a16:creationId xmlns:a16="http://schemas.microsoft.com/office/drawing/2014/main" id="{FB94E90F-E41D-4E39-866D-E869C5F7485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7825" y="23749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57" name="Line 2081">
            <a:extLst>
              <a:ext uri="{FF2B5EF4-FFF2-40B4-BE49-F238E27FC236}">
                <a16:creationId xmlns:a16="http://schemas.microsoft.com/office/drawing/2014/main" id="{03436609-2756-4783-9F66-DB52A0B1FC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97825" y="23749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58" name="Line 2082">
            <a:extLst>
              <a:ext uri="{FF2B5EF4-FFF2-40B4-BE49-F238E27FC236}">
                <a16:creationId xmlns:a16="http://schemas.microsoft.com/office/drawing/2014/main" id="{32AA037B-7C76-4E51-84A4-41400F723E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6513" y="24098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59" name="Line 2083">
            <a:extLst>
              <a:ext uri="{FF2B5EF4-FFF2-40B4-BE49-F238E27FC236}">
                <a16:creationId xmlns:a16="http://schemas.microsoft.com/office/drawing/2014/main" id="{CC54F943-09E1-4E17-8988-3DEE627285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56513" y="24098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60" name="Line 2084">
            <a:extLst>
              <a:ext uri="{FF2B5EF4-FFF2-40B4-BE49-F238E27FC236}">
                <a16:creationId xmlns:a16="http://schemas.microsoft.com/office/drawing/2014/main" id="{6DD05720-E38B-4301-AE7C-7693B3730FD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24558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61" name="Line 2085">
            <a:extLst>
              <a:ext uri="{FF2B5EF4-FFF2-40B4-BE49-F238E27FC236}">
                <a16:creationId xmlns:a16="http://schemas.microsoft.com/office/drawing/2014/main" id="{7D8BD4AE-F541-456E-831A-8B64B6ECCD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24558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62" name="Line 2086">
            <a:extLst>
              <a:ext uri="{FF2B5EF4-FFF2-40B4-BE49-F238E27FC236}">
                <a16:creationId xmlns:a16="http://schemas.microsoft.com/office/drawing/2014/main" id="{C2816C66-79EB-40A9-B861-3AC9484675C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3375" y="23288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63" name="Line 2087">
            <a:extLst>
              <a:ext uri="{FF2B5EF4-FFF2-40B4-BE49-F238E27FC236}">
                <a16:creationId xmlns:a16="http://schemas.microsoft.com/office/drawing/2014/main" id="{D820B9C0-11D8-42AC-85F6-2576BA4A68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53375" y="23288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64" name="Line 2088">
            <a:extLst>
              <a:ext uri="{FF2B5EF4-FFF2-40B4-BE49-F238E27FC236}">
                <a16:creationId xmlns:a16="http://schemas.microsoft.com/office/drawing/2014/main" id="{19725F00-73AC-4BD3-BF23-6E0B5E6E4F3F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5063" y="2014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65" name="Line 2089">
            <a:extLst>
              <a:ext uri="{FF2B5EF4-FFF2-40B4-BE49-F238E27FC236}">
                <a16:creationId xmlns:a16="http://schemas.microsoft.com/office/drawing/2014/main" id="{0DF17B66-5E29-4F93-BB50-1BE6316E24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85063" y="2014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66" name="Line 2090">
            <a:extLst>
              <a:ext uri="{FF2B5EF4-FFF2-40B4-BE49-F238E27FC236}">
                <a16:creationId xmlns:a16="http://schemas.microsoft.com/office/drawing/2014/main" id="{1E9AA8E8-7497-4B0D-851C-A11D1D19837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0488" y="25717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67" name="Line 2091">
            <a:extLst>
              <a:ext uri="{FF2B5EF4-FFF2-40B4-BE49-F238E27FC236}">
                <a16:creationId xmlns:a16="http://schemas.microsoft.com/office/drawing/2014/main" id="{BA161F59-AD6E-4BF2-AB34-D694FF9819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10488" y="25717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68" name="Line 2092">
            <a:extLst>
              <a:ext uri="{FF2B5EF4-FFF2-40B4-BE49-F238E27FC236}">
                <a16:creationId xmlns:a16="http://schemas.microsoft.com/office/drawing/2014/main" id="{7149D4B3-1714-4689-A903-F28F3A3817D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51800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69" name="Line 2093">
            <a:extLst>
              <a:ext uri="{FF2B5EF4-FFF2-40B4-BE49-F238E27FC236}">
                <a16:creationId xmlns:a16="http://schemas.microsoft.com/office/drawing/2014/main" id="{1D97FDBB-F72E-40D2-88FD-C96A3ABDE5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1800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70" name="Line 2094">
            <a:extLst>
              <a:ext uri="{FF2B5EF4-FFF2-40B4-BE49-F238E27FC236}">
                <a16:creationId xmlns:a16="http://schemas.microsoft.com/office/drawing/2014/main" id="{BE1BB71A-689E-4B6E-88EF-1900D649616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22844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71" name="Line 2095">
            <a:extLst>
              <a:ext uri="{FF2B5EF4-FFF2-40B4-BE49-F238E27FC236}">
                <a16:creationId xmlns:a16="http://schemas.microsoft.com/office/drawing/2014/main" id="{AF9B4F2B-7412-4FB7-8B89-0213CF4A95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22844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72" name="Line 2096">
            <a:extLst>
              <a:ext uri="{FF2B5EF4-FFF2-40B4-BE49-F238E27FC236}">
                <a16:creationId xmlns:a16="http://schemas.microsoft.com/office/drawing/2014/main" id="{22D0B16A-3206-49A5-9C5E-4AC73C71FE4A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7963" y="248285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73" name="Line 2097">
            <a:extLst>
              <a:ext uri="{FF2B5EF4-FFF2-40B4-BE49-F238E27FC236}">
                <a16:creationId xmlns:a16="http://schemas.microsoft.com/office/drawing/2014/main" id="{096F33D4-BC87-4D2D-B2D4-C8BB530A6F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7963" y="248285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74" name="Line 2098">
            <a:extLst>
              <a:ext uri="{FF2B5EF4-FFF2-40B4-BE49-F238E27FC236}">
                <a16:creationId xmlns:a16="http://schemas.microsoft.com/office/drawing/2014/main" id="{0DDF8731-9031-40C2-B0BE-B7ECF2A7DE8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2760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75" name="Line 2099">
            <a:extLst>
              <a:ext uri="{FF2B5EF4-FFF2-40B4-BE49-F238E27FC236}">
                <a16:creationId xmlns:a16="http://schemas.microsoft.com/office/drawing/2014/main" id="{56982E2D-3284-493B-9757-200156745E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2760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76" name="Line 2100">
            <a:extLst>
              <a:ext uri="{FF2B5EF4-FFF2-40B4-BE49-F238E27FC236}">
                <a16:creationId xmlns:a16="http://schemas.microsoft.com/office/drawing/2014/main" id="{ABC3810D-4184-42DE-9C95-B2D5873EA562}"/>
              </a:ext>
            </a:extLst>
          </p:cNvPr>
          <p:cNvSpPr>
            <a:spLocks noChangeShapeType="1"/>
          </p:cNvSpPr>
          <p:nvPr/>
        </p:nvSpPr>
        <p:spPr bwMode="auto">
          <a:xfrm>
            <a:off x="7835900" y="28067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77" name="Line 2101">
            <a:extLst>
              <a:ext uri="{FF2B5EF4-FFF2-40B4-BE49-F238E27FC236}">
                <a16:creationId xmlns:a16="http://schemas.microsoft.com/office/drawing/2014/main" id="{140B08EE-7D79-4359-A0C6-ED067CA373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35900" y="28067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78" name="Line 2102">
            <a:extLst>
              <a:ext uri="{FF2B5EF4-FFF2-40B4-BE49-F238E27FC236}">
                <a16:creationId xmlns:a16="http://schemas.microsoft.com/office/drawing/2014/main" id="{ADA27D90-8488-44F8-B814-D2622C6A90A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91450" y="23383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79" name="Line 2103">
            <a:extLst>
              <a:ext uri="{FF2B5EF4-FFF2-40B4-BE49-F238E27FC236}">
                <a16:creationId xmlns:a16="http://schemas.microsoft.com/office/drawing/2014/main" id="{CCB15E95-CA8B-446F-ADE8-0FA76EE286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1450" y="23383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0" name="Line 2104">
            <a:extLst>
              <a:ext uri="{FF2B5EF4-FFF2-40B4-BE49-F238E27FC236}">
                <a16:creationId xmlns:a16="http://schemas.microsoft.com/office/drawing/2014/main" id="{631D5C5D-CDB8-411C-8889-995AE6F05E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791450" y="24193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1" name="Line 2105">
            <a:extLst>
              <a:ext uri="{FF2B5EF4-FFF2-40B4-BE49-F238E27FC236}">
                <a16:creationId xmlns:a16="http://schemas.microsoft.com/office/drawing/2014/main" id="{7DC8C91C-80D9-489D-9F2B-7DBC294CEE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1450" y="24193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2" name="Line 2106">
            <a:extLst>
              <a:ext uri="{FF2B5EF4-FFF2-40B4-BE49-F238E27FC236}">
                <a16:creationId xmlns:a16="http://schemas.microsoft.com/office/drawing/2014/main" id="{78074667-D56B-4E39-A531-E290B37F3D9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5775" y="27876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3" name="Line 2107">
            <a:extLst>
              <a:ext uri="{FF2B5EF4-FFF2-40B4-BE49-F238E27FC236}">
                <a16:creationId xmlns:a16="http://schemas.microsoft.com/office/drawing/2014/main" id="{B211FDF7-F07F-428F-9F6A-90A8258A99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05775" y="27876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4" name="Line 2108">
            <a:extLst>
              <a:ext uri="{FF2B5EF4-FFF2-40B4-BE49-F238E27FC236}">
                <a16:creationId xmlns:a16="http://schemas.microsoft.com/office/drawing/2014/main" id="{2D6DCD25-BC75-42D5-A37C-5D160F8514D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5" name="Line 2109">
            <a:extLst>
              <a:ext uri="{FF2B5EF4-FFF2-40B4-BE49-F238E27FC236}">
                <a16:creationId xmlns:a16="http://schemas.microsoft.com/office/drawing/2014/main" id="{4CB25AB5-6DF8-4BDB-B14F-13F42872BB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5550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" name="Line 2110">
            <a:extLst>
              <a:ext uri="{FF2B5EF4-FFF2-40B4-BE49-F238E27FC236}">
                <a16:creationId xmlns:a16="http://schemas.microsoft.com/office/drawing/2014/main" id="{43E6281B-5544-4A40-AB65-7C3279635409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0138" y="26527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7" name="Line 2111">
            <a:extLst>
              <a:ext uri="{FF2B5EF4-FFF2-40B4-BE49-F238E27FC236}">
                <a16:creationId xmlns:a16="http://schemas.microsoft.com/office/drawing/2014/main" id="{15D94FDB-3783-4E3B-AFE9-972B01960C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0138" y="26527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8" name="Line 2112">
            <a:extLst>
              <a:ext uri="{FF2B5EF4-FFF2-40B4-BE49-F238E27FC236}">
                <a16:creationId xmlns:a16="http://schemas.microsoft.com/office/drawing/2014/main" id="{9C49B50B-627F-44DD-9F6B-A20F2DB8B3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0488" y="23749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9" name="Line 2113">
            <a:extLst>
              <a:ext uri="{FF2B5EF4-FFF2-40B4-BE49-F238E27FC236}">
                <a16:creationId xmlns:a16="http://schemas.microsoft.com/office/drawing/2014/main" id="{DA06E873-B43D-4CD3-A67C-21EA3871E6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10488" y="23749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90" name="Line 2114">
            <a:extLst>
              <a:ext uri="{FF2B5EF4-FFF2-40B4-BE49-F238E27FC236}">
                <a16:creationId xmlns:a16="http://schemas.microsoft.com/office/drawing/2014/main" id="{0832444A-F0EB-4F86-A629-9C674A409085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26177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91" name="Line 2115">
            <a:extLst>
              <a:ext uri="{FF2B5EF4-FFF2-40B4-BE49-F238E27FC236}">
                <a16:creationId xmlns:a16="http://schemas.microsoft.com/office/drawing/2014/main" id="{682322C2-2D9A-4F53-A74F-B19040528F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26177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92" name="Line 2116">
            <a:extLst>
              <a:ext uri="{FF2B5EF4-FFF2-40B4-BE49-F238E27FC236}">
                <a16:creationId xmlns:a16="http://schemas.microsoft.com/office/drawing/2014/main" id="{5300B76A-10F8-4C31-95F5-E3C6578201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8200" y="26797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93" name="Line 2117">
            <a:extLst>
              <a:ext uri="{FF2B5EF4-FFF2-40B4-BE49-F238E27FC236}">
                <a16:creationId xmlns:a16="http://schemas.microsoft.com/office/drawing/2014/main" id="{6F4D9CC8-036C-4D7E-B3CD-79A9A496C0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88200" y="26797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94" name="Line 2118">
            <a:extLst>
              <a:ext uri="{FF2B5EF4-FFF2-40B4-BE49-F238E27FC236}">
                <a16:creationId xmlns:a16="http://schemas.microsoft.com/office/drawing/2014/main" id="{CDECCE61-2088-47C5-8CA9-5EA68C8AD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24558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95" name="Line 2119">
            <a:extLst>
              <a:ext uri="{FF2B5EF4-FFF2-40B4-BE49-F238E27FC236}">
                <a16:creationId xmlns:a16="http://schemas.microsoft.com/office/drawing/2014/main" id="{73BC04D1-8354-4B62-93B6-2AD53668AF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3263" y="24558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96" name="Line 2120">
            <a:extLst>
              <a:ext uri="{FF2B5EF4-FFF2-40B4-BE49-F238E27FC236}">
                <a16:creationId xmlns:a16="http://schemas.microsoft.com/office/drawing/2014/main" id="{DF6C2D73-DFA7-4BA4-858D-27D520A52A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23018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97" name="Line 2121">
            <a:extLst>
              <a:ext uri="{FF2B5EF4-FFF2-40B4-BE49-F238E27FC236}">
                <a16:creationId xmlns:a16="http://schemas.microsoft.com/office/drawing/2014/main" id="{70B8F650-474E-451E-838D-304825EE7D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23018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98" name="Line 2122">
            <a:extLst>
              <a:ext uri="{FF2B5EF4-FFF2-40B4-BE49-F238E27FC236}">
                <a16:creationId xmlns:a16="http://schemas.microsoft.com/office/drawing/2014/main" id="{36424C91-81C1-4D9B-B4D1-915F82B88F5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3013" y="23653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99" name="Line 2123">
            <a:extLst>
              <a:ext uri="{FF2B5EF4-FFF2-40B4-BE49-F238E27FC236}">
                <a16:creationId xmlns:a16="http://schemas.microsoft.com/office/drawing/2014/main" id="{614A1522-C30E-467F-9B8F-FA5336CE3B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93013" y="23653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00" name="Line 2124">
            <a:extLst>
              <a:ext uri="{FF2B5EF4-FFF2-40B4-BE49-F238E27FC236}">
                <a16:creationId xmlns:a16="http://schemas.microsoft.com/office/drawing/2014/main" id="{B60156A5-9728-49E2-ABFF-8658289AFA72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3863" y="26352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01" name="Line 2125">
            <a:extLst>
              <a:ext uri="{FF2B5EF4-FFF2-40B4-BE49-F238E27FC236}">
                <a16:creationId xmlns:a16="http://schemas.microsoft.com/office/drawing/2014/main" id="{13074AD3-919D-41E5-8B7C-FDC06A0173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43863" y="26352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02" name="Line 2126">
            <a:extLst>
              <a:ext uri="{FF2B5EF4-FFF2-40B4-BE49-F238E27FC236}">
                <a16:creationId xmlns:a16="http://schemas.microsoft.com/office/drawing/2014/main" id="{8257695A-D35F-4167-8443-FC09D5C33823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6388" y="24558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03" name="Line 2127">
            <a:extLst>
              <a:ext uri="{FF2B5EF4-FFF2-40B4-BE49-F238E27FC236}">
                <a16:creationId xmlns:a16="http://schemas.microsoft.com/office/drawing/2014/main" id="{91DD9F28-A59C-4E54-8EAC-18BED892A6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26388" y="24558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04" name="Line 2128">
            <a:extLst>
              <a:ext uri="{FF2B5EF4-FFF2-40B4-BE49-F238E27FC236}">
                <a16:creationId xmlns:a16="http://schemas.microsoft.com/office/drawing/2014/main" id="{3A741D19-EDDB-4BA7-A5BF-B020A07CFA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24463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05" name="Line 2129">
            <a:extLst>
              <a:ext uri="{FF2B5EF4-FFF2-40B4-BE49-F238E27FC236}">
                <a16:creationId xmlns:a16="http://schemas.microsoft.com/office/drawing/2014/main" id="{E710C65D-C680-424D-968D-8414F5EFD1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24463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06" name="Line 2130">
            <a:extLst>
              <a:ext uri="{FF2B5EF4-FFF2-40B4-BE49-F238E27FC236}">
                <a16:creationId xmlns:a16="http://schemas.microsoft.com/office/drawing/2014/main" id="{F12D9966-8E46-4415-9B63-A69BDA87CB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9038" y="25908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07" name="Line 2131">
            <a:extLst>
              <a:ext uri="{FF2B5EF4-FFF2-40B4-BE49-F238E27FC236}">
                <a16:creationId xmlns:a16="http://schemas.microsoft.com/office/drawing/2014/main" id="{9E1C2FB1-004F-418D-928A-B27031AFAF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9038" y="25908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08" name="Line 2132">
            <a:extLst>
              <a:ext uri="{FF2B5EF4-FFF2-40B4-BE49-F238E27FC236}">
                <a16:creationId xmlns:a16="http://schemas.microsoft.com/office/drawing/2014/main" id="{50781730-4F7E-484B-B322-BEA3B3A5BCC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56613" y="23558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09" name="Line 2133">
            <a:extLst>
              <a:ext uri="{FF2B5EF4-FFF2-40B4-BE49-F238E27FC236}">
                <a16:creationId xmlns:a16="http://schemas.microsoft.com/office/drawing/2014/main" id="{9CB91B18-CB14-44C7-88C0-89B174FA6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6613" y="23558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10" name="Line 2134">
            <a:extLst>
              <a:ext uri="{FF2B5EF4-FFF2-40B4-BE49-F238E27FC236}">
                <a16:creationId xmlns:a16="http://schemas.microsoft.com/office/drawing/2014/main" id="{272767DC-518A-4B6F-AE77-CAE42A4DFBA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0138" y="22939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11" name="Line 2135">
            <a:extLst>
              <a:ext uri="{FF2B5EF4-FFF2-40B4-BE49-F238E27FC236}">
                <a16:creationId xmlns:a16="http://schemas.microsoft.com/office/drawing/2014/main" id="{320B320C-F26D-4411-AFAD-C416A4CE06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0138" y="22939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12" name="Line 2136">
            <a:extLst>
              <a:ext uri="{FF2B5EF4-FFF2-40B4-BE49-F238E27FC236}">
                <a16:creationId xmlns:a16="http://schemas.microsoft.com/office/drawing/2014/main" id="{9807CAE4-2398-4534-83B3-968119CA6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7693025" y="24907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13" name="Line 2137">
            <a:extLst>
              <a:ext uri="{FF2B5EF4-FFF2-40B4-BE49-F238E27FC236}">
                <a16:creationId xmlns:a16="http://schemas.microsoft.com/office/drawing/2014/main" id="{1774FB99-D9DC-4979-B438-F74CBD8BEF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93025" y="24907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14" name="Line 2138">
            <a:extLst>
              <a:ext uri="{FF2B5EF4-FFF2-40B4-BE49-F238E27FC236}">
                <a16:creationId xmlns:a16="http://schemas.microsoft.com/office/drawing/2014/main" id="{A9693B2F-DA0B-4C0D-8AB8-94E991BC3BCA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24193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15" name="Line 2139">
            <a:extLst>
              <a:ext uri="{FF2B5EF4-FFF2-40B4-BE49-F238E27FC236}">
                <a16:creationId xmlns:a16="http://schemas.microsoft.com/office/drawing/2014/main" id="{4D274A3D-5100-41BD-B076-452E5794FE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24193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16" name="Line 2140">
            <a:extLst>
              <a:ext uri="{FF2B5EF4-FFF2-40B4-BE49-F238E27FC236}">
                <a16:creationId xmlns:a16="http://schemas.microsoft.com/office/drawing/2014/main" id="{82FB490A-0D63-41D4-8253-8F232CCC53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25177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17" name="Line 2141">
            <a:extLst>
              <a:ext uri="{FF2B5EF4-FFF2-40B4-BE49-F238E27FC236}">
                <a16:creationId xmlns:a16="http://schemas.microsoft.com/office/drawing/2014/main" id="{CB7F442B-B920-4110-BB25-83D8113C90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25177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18" name="Line 2142">
            <a:extLst>
              <a:ext uri="{FF2B5EF4-FFF2-40B4-BE49-F238E27FC236}">
                <a16:creationId xmlns:a16="http://schemas.microsoft.com/office/drawing/2014/main" id="{1AB55A1F-0B7A-4BA0-A44E-E227E3251A5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25273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19" name="Line 2143">
            <a:extLst>
              <a:ext uri="{FF2B5EF4-FFF2-40B4-BE49-F238E27FC236}">
                <a16:creationId xmlns:a16="http://schemas.microsoft.com/office/drawing/2014/main" id="{B944AA40-CE87-4C47-94F2-4B16923194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5550" y="25273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20" name="Line 2144">
            <a:extLst>
              <a:ext uri="{FF2B5EF4-FFF2-40B4-BE49-F238E27FC236}">
                <a16:creationId xmlns:a16="http://schemas.microsoft.com/office/drawing/2014/main" id="{F5F383ED-D794-40FD-8737-B2FCAD4772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24907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21" name="Line 2145">
            <a:extLst>
              <a:ext uri="{FF2B5EF4-FFF2-40B4-BE49-F238E27FC236}">
                <a16:creationId xmlns:a16="http://schemas.microsoft.com/office/drawing/2014/main" id="{5B0FD30C-C174-46AF-9DAB-3E7571676E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24907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22" name="Line 2146">
            <a:extLst>
              <a:ext uri="{FF2B5EF4-FFF2-40B4-BE49-F238E27FC236}">
                <a16:creationId xmlns:a16="http://schemas.microsoft.com/office/drawing/2014/main" id="{E9750DF7-EF08-494B-801A-3290E5B6C1DC}"/>
              </a:ext>
            </a:extLst>
          </p:cNvPr>
          <p:cNvSpPr>
            <a:spLocks noChangeShapeType="1"/>
          </p:cNvSpPr>
          <p:nvPr/>
        </p:nvSpPr>
        <p:spPr bwMode="auto">
          <a:xfrm>
            <a:off x="7477125" y="21399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23" name="Line 2147">
            <a:extLst>
              <a:ext uri="{FF2B5EF4-FFF2-40B4-BE49-F238E27FC236}">
                <a16:creationId xmlns:a16="http://schemas.microsoft.com/office/drawing/2014/main" id="{B982A080-65D9-43F4-953B-B2EB55C067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77125" y="21399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24" name="Line 2148">
            <a:extLst>
              <a:ext uri="{FF2B5EF4-FFF2-40B4-BE49-F238E27FC236}">
                <a16:creationId xmlns:a16="http://schemas.microsoft.com/office/drawing/2014/main" id="{6BE3F8F4-E665-41A9-85E7-E3154910D42D}"/>
              </a:ext>
            </a:extLst>
          </p:cNvPr>
          <p:cNvSpPr>
            <a:spLocks noChangeShapeType="1"/>
          </p:cNvSpPr>
          <p:nvPr/>
        </p:nvSpPr>
        <p:spPr bwMode="auto">
          <a:xfrm>
            <a:off x="8132763" y="2338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25" name="Line 2149">
            <a:extLst>
              <a:ext uri="{FF2B5EF4-FFF2-40B4-BE49-F238E27FC236}">
                <a16:creationId xmlns:a16="http://schemas.microsoft.com/office/drawing/2014/main" id="{78AC2FAC-47D8-47C0-95BE-CB74E86579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32763" y="2338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26" name="Line 2150">
            <a:extLst>
              <a:ext uri="{FF2B5EF4-FFF2-40B4-BE49-F238E27FC236}">
                <a16:creationId xmlns:a16="http://schemas.microsoft.com/office/drawing/2014/main" id="{4B2CC737-046B-4F74-907D-66AB23523635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8075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27" name="Line 2151">
            <a:extLst>
              <a:ext uri="{FF2B5EF4-FFF2-40B4-BE49-F238E27FC236}">
                <a16:creationId xmlns:a16="http://schemas.microsoft.com/office/drawing/2014/main" id="{0E00B2D7-D552-40BD-A12F-B02D2A4D01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8075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28" name="Line 2152">
            <a:extLst>
              <a:ext uri="{FF2B5EF4-FFF2-40B4-BE49-F238E27FC236}">
                <a16:creationId xmlns:a16="http://schemas.microsoft.com/office/drawing/2014/main" id="{DB6A01BE-AD60-4D82-A25F-B6BD5354AD5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39050" y="25812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29" name="Line 2153">
            <a:extLst>
              <a:ext uri="{FF2B5EF4-FFF2-40B4-BE49-F238E27FC236}">
                <a16:creationId xmlns:a16="http://schemas.microsoft.com/office/drawing/2014/main" id="{45A8B90A-6AD0-4FC1-9BB4-A79CC9BA85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39050" y="25812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30" name="Line 2154">
            <a:extLst>
              <a:ext uri="{FF2B5EF4-FFF2-40B4-BE49-F238E27FC236}">
                <a16:creationId xmlns:a16="http://schemas.microsoft.com/office/drawing/2014/main" id="{37BC2B39-3F94-4906-B7C9-208820EA7C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835900" y="27257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31" name="Line 2155">
            <a:extLst>
              <a:ext uri="{FF2B5EF4-FFF2-40B4-BE49-F238E27FC236}">
                <a16:creationId xmlns:a16="http://schemas.microsoft.com/office/drawing/2014/main" id="{389E2850-F6BF-4E72-82B7-E9AA2FB9C1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35900" y="27257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32" name="Line 2156">
            <a:extLst>
              <a:ext uri="{FF2B5EF4-FFF2-40B4-BE49-F238E27FC236}">
                <a16:creationId xmlns:a16="http://schemas.microsoft.com/office/drawing/2014/main" id="{DF9BDDDF-487A-49E9-A975-46F1B089CE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7000" y="24193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33" name="Line 2157">
            <a:extLst>
              <a:ext uri="{FF2B5EF4-FFF2-40B4-BE49-F238E27FC236}">
                <a16:creationId xmlns:a16="http://schemas.microsoft.com/office/drawing/2014/main" id="{21D21F14-82E9-4C75-A006-2F3B2148FC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47000" y="24193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34" name="Line 2158">
            <a:extLst>
              <a:ext uri="{FF2B5EF4-FFF2-40B4-BE49-F238E27FC236}">
                <a16:creationId xmlns:a16="http://schemas.microsoft.com/office/drawing/2014/main" id="{8F11527E-6768-449F-922E-733B8659E00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23288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35" name="Line 2159">
            <a:extLst>
              <a:ext uri="{FF2B5EF4-FFF2-40B4-BE49-F238E27FC236}">
                <a16:creationId xmlns:a16="http://schemas.microsoft.com/office/drawing/2014/main" id="{DE57E467-4C17-4F51-95E0-93C2160CB5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23288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36" name="Line 2160">
            <a:extLst>
              <a:ext uri="{FF2B5EF4-FFF2-40B4-BE49-F238E27FC236}">
                <a16:creationId xmlns:a16="http://schemas.microsoft.com/office/drawing/2014/main" id="{0FEBF745-9ECA-43B5-8235-EBD59C760B0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9650" y="24098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37" name="Line 2161">
            <a:extLst>
              <a:ext uri="{FF2B5EF4-FFF2-40B4-BE49-F238E27FC236}">
                <a16:creationId xmlns:a16="http://schemas.microsoft.com/office/drawing/2014/main" id="{070D35E3-C97D-4635-A1D6-D28A13A152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59650" y="24098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38" name="Line 2162">
            <a:extLst>
              <a:ext uri="{FF2B5EF4-FFF2-40B4-BE49-F238E27FC236}">
                <a16:creationId xmlns:a16="http://schemas.microsoft.com/office/drawing/2014/main" id="{02D7A814-3CE7-4F2C-83EC-2DED93FD5D00}"/>
              </a:ext>
            </a:extLst>
          </p:cNvPr>
          <p:cNvSpPr>
            <a:spLocks noChangeShapeType="1"/>
          </p:cNvSpPr>
          <p:nvPr/>
        </p:nvSpPr>
        <p:spPr bwMode="auto">
          <a:xfrm>
            <a:off x="7700963" y="21939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39" name="Line 2163">
            <a:extLst>
              <a:ext uri="{FF2B5EF4-FFF2-40B4-BE49-F238E27FC236}">
                <a16:creationId xmlns:a16="http://schemas.microsoft.com/office/drawing/2014/main" id="{A7268C54-5357-453F-9760-07221B446E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00963" y="21939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40" name="Line 2164">
            <a:extLst>
              <a:ext uri="{FF2B5EF4-FFF2-40B4-BE49-F238E27FC236}">
                <a16:creationId xmlns:a16="http://schemas.microsoft.com/office/drawing/2014/main" id="{D7F5DECF-007A-4B85-8111-07240A28399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08925" y="20685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41" name="Line 2165">
            <a:extLst>
              <a:ext uri="{FF2B5EF4-FFF2-40B4-BE49-F238E27FC236}">
                <a16:creationId xmlns:a16="http://schemas.microsoft.com/office/drawing/2014/main" id="{F03DA077-8FBA-447C-B947-6A9635A40C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08925" y="20685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42" name="Line 2166">
            <a:extLst>
              <a:ext uri="{FF2B5EF4-FFF2-40B4-BE49-F238E27FC236}">
                <a16:creationId xmlns:a16="http://schemas.microsoft.com/office/drawing/2014/main" id="{0C8C44A7-0120-4A5D-87F7-B64334A17FA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5075" y="22844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43" name="Line 2167">
            <a:extLst>
              <a:ext uri="{FF2B5EF4-FFF2-40B4-BE49-F238E27FC236}">
                <a16:creationId xmlns:a16="http://schemas.microsoft.com/office/drawing/2014/main" id="{147737B9-AC40-4C32-B676-F11F22EEFA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5" y="22844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44" name="Line 2168">
            <a:extLst>
              <a:ext uri="{FF2B5EF4-FFF2-40B4-BE49-F238E27FC236}">
                <a16:creationId xmlns:a16="http://schemas.microsoft.com/office/drawing/2014/main" id="{4D0F8BAF-9D94-4D02-BC1C-6B56D6C223A4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3500" y="23923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45" name="Line 2169">
            <a:extLst>
              <a:ext uri="{FF2B5EF4-FFF2-40B4-BE49-F238E27FC236}">
                <a16:creationId xmlns:a16="http://schemas.microsoft.com/office/drawing/2014/main" id="{E24FBEF9-9F89-4461-A1E9-BD5D9BC504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23923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46" name="Line 2170">
            <a:extLst>
              <a:ext uri="{FF2B5EF4-FFF2-40B4-BE49-F238E27FC236}">
                <a16:creationId xmlns:a16="http://schemas.microsoft.com/office/drawing/2014/main" id="{AC95B955-A884-4A84-8EDB-87DF74F32F7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3138" y="22304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47" name="Line 2171">
            <a:extLst>
              <a:ext uri="{FF2B5EF4-FFF2-40B4-BE49-F238E27FC236}">
                <a16:creationId xmlns:a16="http://schemas.microsoft.com/office/drawing/2014/main" id="{E9A845B1-C775-4737-9413-19E5EBC0C8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23138" y="22304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48" name="Line 2172">
            <a:extLst>
              <a:ext uri="{FF2B5EF4-FFF2-40B4-BE49-F238E27FC236}">
                <a16:creationId xmlns:a16="http://schemas.microsoft.com/office/drawing/2014/main" id="{E6A6FBA6-54FF-445A-B94D-D6520B3B80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9038" y="23479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49" name="Line 2173">
            <a:extLst>
              <a:ext uri="{FF2B5EF4-FFF2-40B4-BE49-F238E27FC236}">
                <a16:creationId xmlns:a16="http://schemas.microsoft.com/office/drawing/2014/main" id="{D66683EE-2C5E-443B-90B1-96EA1A7241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9038" y="23479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50" name="Line 2174">
            <a:extLst>
              <a:ext uri="{FF2B5EF4-FFF2-40B4-BE49-F238E27FC236}">
                <a16:creationId xmlns:a16="http://schemas.microsoft.com/office/drawing/2014/main" id="{C41634E6-608C-49FF-AE37-9D8883CA070B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5775" y="18891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51" name="Line 2175">
            <a:extLst>
              <a:ext uri="{FF2B5EF4-FFF2-40B4-BE49-F238E27FC236}">
                <a16:creationId xmlns:a16="http://schemas.microsoft.com/office/drawing/2014/main" id="{8C2244FF-9EA3-4F37-B1B1-40B7B5579A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05775" y="18891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52" name="Line 2176">
            <a:extLst>
              <a:ext uri="{FF2B5EF4-FFF2-40B4-BE49-F238E27FC236}">
                <a16:creationId xmlns:a16="http://schemas.microsoft.com/office/drawing/2014/main" id="{4555D11D-E9D5-4D01-9BE6-B8065EA8B7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29686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53" name="Line 2177">
            <a:extLst>
              <a:ext uri="{FF2B5EF4-FFF2-40B4-BE49-F238E27FC236}">
                <a16:creationId xmlns:a16="http://schemas.microsoft.com/office/drawing/2014/main" id="{01FEDCE4-384A-44C0-AFB0-ED9472DAD5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29686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54" name="Line 2178">
            <a:extLst>
              <a:ext uri="{FF2B5EF4-FFF2-40B4-BE49-F238E27FC236}">
                <a16:creationId xmlns:a16="http://schemas.microsoft.com/office/drawing/2014/main" id="{31B56080-B042-492D-8837-3D30980E1B39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4813" y="26447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55" name="Line 2179">
            <a:extLst>
              <a:ext uri="{FF2B5EF4-FFF2-40B4-BE49-F238E27FC236}">
                <a16:creationId xmlns:a16="http://schemas.microsoft.com/office/drawing/2014/main" id="{539004F6-906B-4472-AD3F-34897748AD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24813" y="26447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56" name="Line 2180">
            <a:extLst>
              <a:ext uri="{FF2B5EF4-FFF2-40B4-BE49-F238E27FC236}">
                <a16:creationId xmlns:a16="http://schemas.microsoft.com/office/drawing/2014/main" id="{69D4DEB0-C33D-4452-AEB6-1CFA9488FF9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24463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57" name="Line 2181">
            <a:extLst>
              <a:ext uri="{FF2B5EF4-FFF2-40B4-BE49-F238E27FC236}">
                <a16:creationId xmlns:a16="http://schemas.microsoft.com/office/drawing/2014/main" id="{8F357894-42B6-4E3E-8102-4C2D7F815B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24463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58" name="Line 2182">
            <a:extLst>
              <a:ext uri="{FF2B5EF4-FFF2-40B4-BE49-F238E27FC236}">
                <a16:creationId xmlns:a16="http://schemas.microsoft.com/office/drawing/2014/main" id="{3525C6FA-C2F9-44A1-ADF6-D10102E712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2788" y="1960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59" name="Line 2183">
            <a:extLst>
              <a:ext uri="{FF2B5EF4-FFF2-40B4-BE49-F238E27FC236}">
                <a16:creationId xmlns:a16="http://schemas.microsoft.com/office/drawing/2014/main" id="{DCB86782-8947-4CC4-85D9-979252E040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2788" y="1960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60" name="Line 2184">
            <a:extLst>
              <a:ext uri="{FF2B5EF4-FFF2-40B4-BE49-F238E27FC236}">
                <a16:creationId xmlns:a16="http://schemas.microsoft.com/office/drawing/2014/main" id="{7A65C564-92E7-4D04-B6F1-763493C0D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5" y="25908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61" name="Line 2185">
            <a:extLst>
              <a:ext uri="{FF2B5EF4-FFF2-40B4-BE49-F238E27FC236}">
                <a16:creationId xmlns:a16="http://schemas.microsoft.com/office/drawing/2014/main" id="{83F9F2CB-CD66-480F-B5A7-E9F4F776AE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9875" y="25908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62" name="Line 2186">
            <a:extLst>
              <a:ext uri="{FF2B5EF4-FFF2-40B4-BE49-F238E27FC236}">
                <a16:creationId xmlns:a16="http://schemas.microsoft.com/office/drawing/2014/main" id="{6621E193-B92B-4468-AA07-862C0E3265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24098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63" name="Line 2187">
            <a:extLst>
              <a:ext uri="{FF2B5EF4-FFF2-40B4-BE49-F238E27FC236}">
                <a16:creationId xmlns:a16="http://schemas.microsoft.com/office/drawing/2014/main" id="{5525E52C-D77A-4B39-8CF0-DB27E8544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24098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64" name="Line 2188">
            <a:extLst>
              <a:ext uri="{FF2B5EF4-FFF2-40B4-BE49-F238E27FC236}">
                <a16:creationId xmlns:a16="http://schemas.microsoft.com/office/drawing/2014/main" id="{42878CF7-037F-423C-9C94-39EE4A0227F5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3725" y="24907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65" name="Line 2189">
            <a:extLst>
              <a:ext uri="{FF2B5EF4-FFF2-40B4-BE49-F238E27FC236}">
                <a16:creationId xmlns:a16="http://schemas.microsoft.com/office/drawing/2014/main" id="{C1B263C2-253E-43E9-981A-E6810AAE00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13725" y="24907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66" name="Line 2190">
            <a:extLst>
              <a:ext uri="{FF2B5EF4-FFF2-40B4-BE49-F238E27FC236}">
                <a16:creationId xmlns:a16="http://schemas.microsoft.com/office/drawing/2014/main" id="{6A54CE3B-325E-4952-AAF2-779938534AB4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8075" y="23558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67" name="Line 2191">
            <a:extLst>
              <a:ext uri="{FF2B5EF4-FFF2-40B4-BE49-F238E27FC236}">
                <a16:creationId xmlns:a16="http://schemas.microsoft.com/office/drawing/2014/main" id="{CA52B165-8F96-41E1-A2C0-326AED19F6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8075" y="23558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68" name="Line 2192">
            <a:extLst>
              <a:ext uri="{FF2B5EF4-FFF2-40B4-BE49-F238E27FC236}">
                <a16:creationId xmlns:a16="http://schemas.microsoft.com/office/drawing/2014/main" id="{E8A92A39-748B-4782-8DB8-EA066F6FFFE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9650" y="23114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69" name="Line 2193">
            <a:extLst>
              <a:ext uri="{FF2B5EF4-FFF2-40B4-BE49-F238E27FC236}">
                <a16:creationId xmlns:a16="http://schemas.microsoft.com/office/drawing/2014/main" id="{5B0063FE-E510-4298-A6B1-033AAACF94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59650" y="23114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70" name="Line 2194">
            <a:extLst>
              <a:ext uri="{FF2B5EF4-FFF2-40B4-BE49-F238E27FC236}">
                <a16:creationId xmlns:a16="http://schemas.microsoft.com/office/drawing/2014/main" id="{DDB42EC9-5DD5-4636-9DBB-7463DAA2A3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24558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71" name="Line 2195">
            <a:extLst>
              <a:ext uri="{FF2B5EF4-FFF2-40B4-BE49-F238E27FC236}">
                <a16:creationId xmlns:a16="http://schemas.microsoft.com/office/drawing/2014/main" id="{449377EF-B22A-44DD-BCA3-0276C76311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24558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72" name="Line 2196">
            <a:extLst>
              <a:ext uri="{FF2B5EF4-FFF2-40B4-BE49-F238E27FC236}">
                <a16:creationId xmlns:a16="http://schemas.microsoft.com/office/drawing/2014/main" id="{E418BD78-91C4-40B5-B30D-E4C73C76463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0" y="26797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73" name="Line 2197">
            <a:extLst>
              <a:ext uri="{FF2B5EF4-FFF2-40B4-BE49-F238E27FC236}">
                <a16:creationId xmlns:a16="http://schemas.microsoft.com/office/drawing/2014/main" id="{11E1F39E-929C-46A4-8C25-B0B5E0E4AA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99400" y="26797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74" name="Line 2198">
            <a:extLst>
              <a:ext uri="{FF2B5EF4-FFF2-40B4-BE49-F238E27FC236}">
                <a16:creationId xmlns:a16="http://schemas.microsoft.com/office/drawing/2014/main" id="{6C11E53D-3A4A-41B1-9F42-2CDF265B2F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25987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75" name="Line 2199">
            <a:extLst>
              <a:ext uri="{FF2B5EF4-FFF2-40B4-BE49-F238E27FC236}">
                <a16:creationId xmlns:a16="http://schemas.microsoft.com/office/drawing/2014/main" id="{FEDA675F-EDA9-4170-8B3B-07639130F4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25987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76" name="Line 2200">
            <a:extLst>
              <a:ext uri="{FF2B5EF4-FFF2-40B4-BE49-F238E27FC236}">
                <a16:creationId xmlns:a16="http://schemas.microsoft.com/office/drawing/2014/main" id="{C181054D-8677-49C3-8701-700F1C8264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2288" y="248285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77" name="Line 2201">
            <a:extLst>
              <a:ext uri="{FF2B5EF4-FFF2-40B4-BE49-F238E27FC236}">
                <a16:creationId xmlns:a16="http://schemas.microsoft.com/office/drawing/2014/main" id="{FE07B1C8-3E3E-436B-846E-C9C77A8458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42288" y="248285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78" name="Line 2202">
            <a:extLst>
              <a:ext uri="{FF2B5EF4-FFF2-40B4-BE49-F238E27FC236}">
                <a16:creationId xmlns:a16="http://schemas.microsoft.com/office/drawing/2014/main" id="{18F00B0B-477C-4BD6-B29E-9BF3A9102AA9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8688" y="269875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79" name="Line 2203">
            <a:extLst>
              <a:ext uri="{FF2B5EF4-FFF2-40B4-BE49-F238E27FC236}">
                <a16:creationId xmlns:a16="http://schemas.microsoft.com/office/drawing/2014/main" id="{E7782638-75D1-4944-809C-6E5425EB25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78688" y="269875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0" name="Line 2204">
            <a:extLst>
              <a:ext uri="{FF2B5EF4-FFF2-40B4-BE49-F238E27FC236}">
                <a16:creationId xmlns:a16="http://schemas.microsoft.com/office/drawing/2014/main" id="{65E83703-C328-406D-B3A9-9618B91EB983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25098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1" name="Line 2205">
            <a:extLst>
              <a:ext uri="{FF2B5EF4-FFF2-40B4-BE49-F238E27FC236}">
                <a16:creationId xmlns:a16="http://schemas.microsoft.com/office/drawing/2014/main" id="{1D674FA3-A8D2-4FC1-95EB-5BBD9E8425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34338" y="25098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2" name="Line 2206">
            <a:extLst>
              <a:ext uri="{FF2B5EF4-FFF2-40B4-BE49-F238E27FC236}">
                <a16:creationId xmlns:a16="http://schemas.microsoft.com/office/drawing/2014/main" id="{BDCA1CE9-F9B5-4ABA-8D1A-D256F223C9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4225" y="25003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3" name="Line 2207">
            <a:extLst>
              <a:ext uri="{FF2B5EF4-FFF2-40B4-BE49-F238E27FC236}">
                <a16:creationId xmlns:a16="http://schemas.microsoft.com/office/drawing/2014/main" id="{7F05227D-5FAB-4190-974C-53B1FAF419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4225" y="25003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4" name="Line 2208">
            <a:extLst>
              <a:ext uri="{FF2B5EF4-FFF2-40B4-BE49-F238E27FC236}">
                <a16:creationId xmlns:a16="http://schemas.microsoft.com/office/drawing/2014/main" id="{384482CD-67D8-4C62-9AC5-CB417A2F8BD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8563" y="26082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5" name="Line 2209">
            <a:extLst>
              <a:ext uri="{FF2B5EF4-FFF2-40B4-BE49-F238E27FC236}">
                <a16:creationId xmlns:a16="http://schemas.microsoft.com/office/drawing/2014/main" id="{D1F4A4B9-3D6B-44B5-A5B4-D8907EC4CD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8563" y="26082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6" name="Line 2210">
            <a:extLst>
              <a:ext uri="{FF2B5EF4-FFF2-40B4-BE49-F238E27FC236}">
                <a16:creationId xmlns:a16="http://schemas.microsoft.com/office/drawing/2014/main" id="{5B961561-68B3-4594-AD40-9DA433987A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078788" y="27336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7" name="Line 2211">
            <a:extLst>
              <a:ext uri="{FF2B5EF4-FFF2-40B4-BE49-F238E27FC236}">
                <a16:creationId xmlns:a16="http://schemas.microsoft.com/office/drawing/2014/main" id="{49DA567B-3D16-480B-A9E2-F444D1677F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78788" y="27336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8" name="Line 2212">
            <a:extLst>
              <a:ext uri="{FF2B5EF4-FFF2-40B4-BE49-F238E27FC236}">
                <a16:creationId xmlns:a16="http://schemas.microsoft.com/office/drawing/2014/main" id="{8EA7EEF8-58F7-4FC2-9EB5-3656F5C784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4938" y="29416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" name="Line 2213">
            <a:extLst>
              <a:ext uri="{FF2B5EF4-FFF2-40B4-BE49-F238E27FC236}">
                <a16:creationId xmlns:a16="http://schemas.microsoft.com/office/drawing/2014/main" id="{FD1C7393-6EFD-4A20-96C2-425C35305E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4938" y="29416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" name="Line 2214">
            <a:extLst>
              <a:ext uri="{FF2B5EF4-FFF2-40B4-BE49-F238E27FC236}">
                <a16:creationId xmlns:a16="http://schemas.microsoft.com/office/drawing/2014/main" id="{9022CDE1-AA89-44F0-A16B-32E71D731EF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1575" y="2509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" name="Line 2215">
            <a:extLst>
              <a:ext uri="{FF2B5EF4-FFF2-40B4-BE49-F238E27FC236}">
                <a16:creationId xmlns:a16="http://schemas.microsoft.com/office/drawing/2014/main" id="{1D1C0B35-D003-4B30-BD64-4BB84255DB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1575" y="2509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2" name="Line 2217">
            <a:extLst>
              <a:ext uri="{FF2B5EF4-FFF2-40B4-BE49-F238E27FC236}">
                <a16:creationId xmlns:a16="http://schemas.microsoft.com/office/drawing/2014/main" id="{992FBF2A-62A5-4F35-8ABE-E919E04DED1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53275" y="22479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3" name="Line 2218">
            <a:extLst>
              <a:ext uri="{FF2B5EF4-FFF2-40B4-BE49-F238E27FC236}">
                <a16:creationId xmlns:a16="http://schemas.microsoft.com/office/drawing/2014/main" id="{0EEA349E-379E-4E31-81D8-69BCF60F98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53275" y="22479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4" name="Line 2219">
            <a:extLst>
              <a:ext uri="{FF2B5EF4-FFF2-40B4-BE49-F238E27FC236}">
                <a16:creationId xmlns:a16="http://schemas.microsoft.com/office/drawing/2014/main" id="{7AE97476-955C-4A3C-AF94-98BDF8D7A8F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163" y="26257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5" name="Line 2220">
            <a:extLst>
              <a:ext uri="{FF2B5EF4-FFF2-40B4-BE49-F238E27FC236}">
                <a16:creationId xmlns:a16="http://schemas.microsoft.com/office/drawing/2014/main" id="{8A517F9D-F958-495A-A8BB-B151956DCB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96163" y="26257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6" name="Line 2221">
            <a:extLst>
              <a:ext uri="{FF2B5EF4-FFF2-40B4-BE49-F238E27FC236}">
                <a16:creationId xmlns:a16="http://schemas.microsoft.com/office/drawing/2014/main" id="{190581F8-16BB-41C8-AE0E-1C9C4C88801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24907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7" name="Line 2222">
            <a:extLst>
              <a:ext uri="{FF2B5EF4-FFF2-40B4-BE49-F238E27FC236}">
                <a16:creationId xmlns:a16="http://schemas.microsoft.com/office/drawing/2014/main" id="{677829C0-0C2E-4D3F-831A-BE81528A3A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1213" y="24907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8" name="Line 2223">
            <a:extLst>
              <a:ext uri="{FF2B5EF4-FFF2-40B4-BE49-F238E27FC236}">
                <a16:creationId xmlns:a16="http://schemas.microsoft.com/office/drawing/2014/main" id="{8B82C059-7E78-4D97-BF7B-0CB173CA77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26352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9" name="Line 2224">
            <a:extLst>
              <a:ext uri="{FF2B5EF4-FFF2-40B4-BE49-F238E27FC236}">
                <a16:creationId xmlns:a16="http://schemas.microsoft.com/office/drawing/2014/main" id="{9C16E942-3C7C-4699-AE58-4881A686ED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1213" y="26352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00" name="Line 2225">
            <a:extLst>
              <a:ext uri="{FF2B5EF4-FFF2-40B4-BE49-F238E27FC236}">
                <a16:creationId xmlns:a16="http://schemas.microsoft.com/office/drawing/2014/main" id="{B5A4E2B1-CBC8-4402-8207-677C52FC386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6513" y="24193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01" name="Line 2226">
            <a:extLst>
              <a:ext uri="{FF2B5EF4-FFF2-40B4-BE49-F238E27FC236}">
                <a16:creationId xmlns:a16="http://schemas.microsoft.com/office/drawing/2014/main" id="{5A6E6052-5DB0-4CBF-B178-20D42B4770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56513" y="24193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02" name="Line 2227">
            <a:extLst>
              <a:ext uri="{FF2B5EF4-FFF2-40B4-BE49-F238E27FC236}">
                <a16:creationId xmlns:a16="http://schemas.microsoft.com/office/drawing/2014/main" id="{0FBAC6E4-5F2D-4BAB-958E-E362545F6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0" y="27876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03" name="Line 2228">
            <a:extLst>
              <a:ext uri="{FF2B5EF4-FFF2-40B4-BE49-F238E27FC236}">
                <a16:creationId xmlns:a16="http://schemas.microsoft.com/office/drawing/2014/main" id="{6F3A9CE3-C78F-4CBE-B63D-AD3E95BCE5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99400" y="27876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04" name="Line 2229">
            <a:extLst>
              <a:ext uri="{FF2B5EF4-FFF2-40B4-BE49-F238E27FC236}">
                <a16:creationId xmlns:a16="http://schemas.microsoft.com/office/drawing/2014/main" id="{87CE6780-0847-4451-8701-46BEA3ABCE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46988" y="26352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05" name="Line 2230">
            <a:extLst>
              <a:ext uri="{FF2B5EF4-FFF2-40B4-BE49-F238E27FC236}">
                <a16:creationId xmlns:a16="http://schemas.microsoft.com/office/drawing/2014/main" id="{AC28FC2B-4257-4D75-979D-8D069708D3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46988" y="26352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06" name="Line 2231">
            <a:extLst>
              <a:ext uri="{FF2B5EF4-FFF2-40B4-BE49-F238E27FC236}">
                <a16:creationId xmlns:a16="http://schemas.microsoft.com/office/drawing/2014/main" id="{BF43B225-9FF7-495E-9216-81DC3D1C71C6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4588" y="24368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07" name="Line 2232">
            <a:extLst>
              <a:ext uri="{FF2B5EF4-FFF2-40B4-BE49-F238E27FC236}">
                <a16:creationId xmlns:a16="http://schemas.microsoft.com/office/drawing/2014/main" id="{4F45BC11-2050-439E-845B-569558237C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94588" y="24368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08" name="Line 2233">
            <a:extLst>
              <a:ext uri="{FF2B5EF4-FFF2-40B4-BE49-F238E27FC236}">
                <a16:creationId xmlns:a16="http://schemas.microsoft.com/office/drawing/2014/main" id="{DEA282B7-23A9-4F44-AC71-44949D8EA0C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5063" y="28416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09" name="Line 2234">
            <a:extLst>
              <a:ext uri="{FF2B5EF4-FFF2-40B4-BE49-F238E27FC236}">
                <a16:creationId xmlns:a16="http://schemas.microsoft.com/office/drawing/2014/main" id="{24CDBB44-1032-41DE-B217-D7A9776E85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85063" y="28416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10" name="Line 2235">
            <a:extLst>
              <a:ext uri="{FF2B5EF4-FFF2-40B4-BE49-F238E27FC236}">
                <a16:creationId xmlns:a16="http://schemas.microsoft.com/office/drawing/2014/main" id="{2C6336CC-F450-4428-A0A4-1440CABF15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2313" y="26892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11" name="Line 2236">
            <a:extLst>
              <a:ext uri="{FF2B5EF4-FFF2-40B4-BE49-F238E27FC236}">
                <a16:creationId xmlns:a16="http://schemas.microsoft.com/office/drawing/2014/main" id="{825C2AE1-C5A9-47A9-BACE-6769E8F46F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2313" y="26892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12" name="Line 2237">
            <a:extLst>
              <a:ext uri="{FF2B5EF4-FFF2-40B4-BE49-F238E27FC236}">
                <a16:creationId xmlns:a16="http://schemas.microsoft.com/office/drawing/2014/main" id="{1DFA41DD-422F-4552-8F61-20E019B749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6038" y="24733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13" name="Line 2238">
            <a:extLst>
              <a:ext uri="{FF2B5EF4-FFF2-40B4-BE49-F238E27FC236}">
                <a16:creationId xmlns:a16="http://schemas.microsoft.com/office/drawing/2014/main" id="{2A168AE4-3A53-4D12-9DE6-28EDDC125C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6038" y="24733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14" name="Line 2239">
            <a:extLst>
              <a:ext uri="{FF2B5EF4-FFF2-40B4-BE49-F238E27FC236}">
                <a16:creationId xmlns:a16="http://schemas.microsoft.com/office/drawing/2014/main" id="{7C24B1B0-2956-472A-BB1E-E8EE9EADBC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32663" y="2247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15" name="Line 2240">
            <a:extLst>
              <a:ext uri="{FF2B5EF4-FFF2-40B4-BE49-F238E27FC236}">
                <a16:creationId xmlns:a16="http://schemas.microsoft.com/office/drawing/2014/main" id="{79462EC9-4ECF-4BAE-BBDE-ED92CC2B70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32663" y="2247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16" name="Line 2241">
            <a:extLst>
              <a:ext uri="{FF2B5EF4-FFF2-40B4-BE49-F238E27FC236}">
                <a16:creationId xmlns:a16="http://schemas.microsoft.com/office/drawing/2014/main" id="{96AC3492-F8FD-4750-9EB9-05EA19DFAC6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3138" y="24368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17" name="Line 2242">
            <a:extLst>
              <a:ext uri="{FF2B5EF4-FFF2-40B4-BE49-F238E27FC236}">
                <a16:creationId xmlns:a16="http://schemas.microsoft.com/office/drawing/2014/main" id="{EE192DB6-6D89-4832-87AA-00E047BFE1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23138" y="24368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18" name="Line 2243">
            <a:extLst>
              <a:ext uri="{FF2B5EF4-FFF2-40B4-BE49-F238E27FC236}">
                <a16:creationId xmlns:a16="http://schemas.microsoft.com/office/drawing/2014/main" id="{E48DA38E-C458-4021-86FD-5109F011C4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1575" y="24733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19" name="Line 2244">
            <a:extLst>
              <a:ext uri="{FF2B5EF4-FFF2-40B4-BE49-F238E27FC236}">
                <a16:creationId xmlns:a16="http://schemas.microsoft.com/office/drawing/2014/main" id="{91B80CFB-EAAF-4F6E-96D8-94B65933DD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1575" y="24733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20" name="Line 2245">
            <a:extLst>
              <a:ext uri="{FF2B5EF4-FFF2-40B4-BE49-F238E27FC236}">
                <a16:creationId xmlns:a16="http://schemas.microsoft.com/office/drawing/2014/main" id="{30DFF215-0351-406F-81DE-EF5C6E8DCD7F}"/>
              </a:ext>
            </a:extLst>
          </p:cNvPr>
          <p:cNvSpPr>
            <a:spLocks noChangeShapeType="1"/>
          </p:cNvSpPr>
          <p:nvPr/>
        </p:nvSpPr>
        <p:spPr bwMode="auto">
          <a:xfrm>
            <a:off x="7467600" y="2509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21" name="Line 2246">
            <a:extLst>
              <a:ext uri="{FF2B5EF4-FFF2-40B4-BE49-F238E27FC236}">
                <a16:creationId xmlns:a16="http://schemas.microsoft.com/office/drawing/2014/main" id="{0B1CFB65-0012-4F69-959F-53ACCA4805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67600" y="2509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22" name="Line 2247">
            <a:extLst>
              <a:ext uri="{FF2B5EF4-FFF2-40B4-BE49-F238E27FC236}">
                <a16:creationId xmlns:a16="http://schemas.microsoft.com/office/drawing/2014/main" id="{0BACE289-E644-4C4C-9046-E4763E26EF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23558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23" name="Line 2248">
            <a:extLst>
              <a:ext uri="{FF2B5EF4-FFF2-40B4-BE49-F238E27FC236}">
                <a16:creationId xmlns:a16="http://schemas.microsoft.com/office/drawing/2014/main" id="{DFBADCAF-0E61-4677-A2FD-0E0C4D507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62900" y="23558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24" name="Line 2249">
            <a:extLst>
              <a:ext uri="{FF2B5EF4-FFF2-40B4-BE49-F238E27FC236}">
                <a16:creationId xmlns:a16="http://schemas.microsoft.com/office/drawing/2014/main" id="{DA2D7484-D04B-4D90-B00B-81D2F6E7E6BB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0013" y="24098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25" name="Line 2250">
            <a:extLst>
              <a:ext uri="{FF2B5EF4-FFF2-40B4-BE49-F238E27FC236}">
                <a16:creationId xmlns:a16="http://schemas.microsoft.com/office/drawing/2014/main" id="{DDDBEBDB-F982-4A0A-B9B8-6F2A4DE09D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20013" y="24098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26" name="Line 2251">
            <a:extLst>
              <a:ext uri="{FF2B5EF4-FFF2-40B4-BE49-F238E27FC236}">
                <a16:creationId xmlns:a16="http://schemas.microsoft.com/office/drawing/2014/main" id="{14F7C7F2-D36F-4478-98E4-438E8AB9E9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25177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27" name="Line 2252">
            <a:extLst>
              <a:ext uri="{FF2B5EF4-FFF2-40B4-BE49-F238E27FC236}">
                <a16:creationId xmlns:a16="http://schemas.microsoft.com/office/drawing/2014/main" id="{4AA43528-6C13-4595-A779-70C50FA804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5550" y="25177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28" name="Line 2253">
            <a:extLst>
              <a:ext uri="{FF2B5EF4-FFF2-40B4-BE49-F238E27FC236}">
                <a16:creationId xmlns:a16="http://schemas.microsoft.com/office/drawing/2014/main" id="{56194309-D598-46EE-AE2F-0613027FC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0838" y="26257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29" name="Line 2254">
            <a:extLst>
              <a:ext uri="{FF2B5EF4-FFF2-40B4-BE49-F238E27FC236}">
                <a16:creationId xmlns:a16="http://schemas.microsoft.com/office/drawing/2014/main" id="{4D8AD82E-785F-43E0-95B9-44951A89EE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70838" y="26257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30" name="Line 2255">
            <a:extLst>
              <a:ext uri="{FF2B5EF4-FFF2-40B4-BE49-F238E27FC236}">
                <a16:creationId xmlns:a16="http://schemas.microsoft.com/office/drawing/2014/main" id="{B390F488-4E43-435A-815B-32FCEC9FFB9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05675" y="23558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31" name="Line 2256">
            <a:extLst>
              <a:ext uri="{FF2B5EF4-FFF2-40B4-BE49-F238E27FC236}">
                <a16:creationId xmlns:a16="http://schemas.microsoft.com/office/drawing/2014/main" id="{78EF82CE-8D1E-48A2-8CFD-30690EEC03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05675" y="23558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32" name="Line 2257">
            <a:extLst>
              <a:ext uri="{FF2B5EF4-FFF2-40B4-BE49-F238E27FC236}">
                <a16:creationId xmlns:a16="http://schemas.microsoft.com/office/drawing/2014/main" id="{BD421318-8FBD-4421-8CE7-C5D506723060}"/>
              </a:ext>
            </a:extLst>
          </p:cNvPr>
          <p:cNvSpPr>
            <a:spLocks noChangeShapeType="1"/>
          </p:cNvSpPr>
          <p:nvPr/>
        </p:nvSpPr>
        <p:spPr bwMode="auto">
          <a:xfrm>
            <a:off x="7773988" y="21590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33" name="Line 2258">
            <a:extLst>
              <a:ext uri="{FF2B5EF4-FFF2-40B4-BE49-F238E27FC236}">
                <a16:creationId xmlns:a16="http://schemas.microsoft.com/office/drawing/2014/main" id="{8C3B11F8-C86B-48C3-BEB3-71DB6EE0D8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73988" y="21590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34" name="Line 2259">
            <a:extLst>
              <a:ext uri="{FF2B5EF4-FFF2-40B4-BE49-F238E27FC236}">
                <a16:creationId xmlns:a16="http://schemas.microsoft.com/office/drawing/2014/main" id="{210FFED8-5C46-4E2D-8455-5C9A1030B09C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22399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35" name="Line 2260">
            <a:extLst>
              <a:ext uri="{FF2B5EF4-FFF2-40B4-BE49-F238E27FC236}">
                <a16:creationId xmlns:a16="http://schemas.microsoft.com/office/drawing/2014/main" id="{CE3FCE87-407E-45E5-A04D-7546672813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3263" y="22399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36" name="Line 2261">
            <a:extLst>
              <a:ext uri="{FF2B5EF4-FFF2-40B4-BE49-F238E27FC236}">
                <a16:creationId xmlns:a16="http://schemas.microsoft.com/office/drawing/2014/main" id="{BFFD4000-D770-4215-BEDE-E5EE6987FCA2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8813" y="24368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37" name="Line 2262">
            <a:extLst>
              <a:ext uri="{FF2B5EF4-FFF2-40B4-BE49-F238E27FC236}">
                <a16:creationId xmlns:a16="http://schemas.microsoft.com/office/drawing/2014/main" id="{6F358E48-6496-4003-BE13-B838F6A8F0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8813" y="24368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38" name="Line 2263">
            <a:extLst>
              <a:ext uri="{FF2B5EF4-FFF2-40B4-BE49-F238E27FC236}">
                <a16:creationId xmlns:a16="http://schemas.microsoft.com/office/drawing/2014/main" id="{BC60581A-642F-4AE2-8834-1F55E48D299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24193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39" name="Line 2264">
            <a:extLst>
              <a:ext uri="{FF2B5EF4-FFF2-40B4-BE49-F238E27FC236}">
                <a16:creationId xmlns:a16="http://schemas.microsoft.com/office/drawing/2014/main" id="{34B152E7-E2ED-483B-8FF9-9A4AE831CA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24193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40" name="Line 2265">
            <a:extLst>
              <a:ext uri="{FF2B5EF4-FFF2-40B4-BE49-F238E27FC236}">
                <a16:creationId xmlns:a16="http://schemas.microsoft.com/office/drawing/2014/main" id="{AC821302-6842-47B2-A71F-AE67ECBB101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27432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41" name="Line 2266">
            <a:extLst>
              <a:ext uri="{FF2B5EF4-FFF2-40B4-BE49-F238E27FC236}">
                <a16:creationId xmlns:a16="http://schemas.microsoft.com/office/drawing/2014/main" id="{F57EF0BE-91AD-4216-9EA4-4C12705606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27432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42" name="Oval 2267">
            <a:extLst>
              <a:ext uri="{FF2B5EF4-FFF2-40B4-BE49-F238E27FC236}">
                <a16:creationId xmlns:a16="http://schemas.microsoft.com/office/drawing/2014/main" id="{5EA3DD49-79CD-40D9-B8F9-5B569435E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0713" y="24463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43" name="Oval 2268">
            <a:extLst>
              <a:ext uri="{FF2B5EF4-FFF2-40B4-BE49-F238E27FC236}">
                <a16:creationId xmlns:a16="http://schemas.microsoft.com/office/drawing/2014/main" id="{F648B002-0827-4153-B2E9-75783A65E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26892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44" name="Oval 2269">
            <a:extLst>
              <a:ext uri="{FF2B5EF4-FFF2-40B4-BE49-F238E27FC236}">
                <a16:creationId xmlns:a16="http://schemas.microsoft.com/office/drawing/2014/main" id="{C344CCC1-1155-4E8D-B6CF-A6A789DAE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227488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45" name="Oval 2270">
            <a:extLst>
              <a:ext uri="{FF2B5EF4-FFF2-40B4-BE49-F238E27FC236}">
                <a16:creationId xmlns:a16="http://schemas.microsoft.com/office/drawing/2014/main" id="{0ED5C392-BDB9-47D7-B273-B16E94EDB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21129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46" name="Oval 2271">
            <a:extLst>
              <a:ext uri="{FF2B5EF4-FFF2-40B4-BE49-F238E27FC236}">
                <a16:creationId xmlns:a16="http://schemas.microsoft.com/office/drawing/2014/main" id="{6D949AFE-5A5E-4D81-A142-3FC43C7C9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0363" y="240982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47" name="Oval 2272">
            <a:extLst>
              <a:ext uri="{FF2B5EF4-FFF2-40B4-BE49-F238E27FC236}">
                <a16:creationId xmlns:a16="http://schemas.microsoft.com/office/drawing/2014/main" id="{F6C7A317-911C-4C26-9682-18A46E144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6625" y="30226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48" name="Oval 2273">
            <a:extLst>
              <a:ext uri="{FF2B5EF4-FFF2-40B4-BE49-F238E27FC236}">
                <a16:creationId xmlns:a16="http://schemas.microsoft.com/office/drawing/2014/main" id="{B8EEF469-B4CB-41F1-8B17-B2C5E48A3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25177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49" name="Oval 2274">
            <a:extLst>
              <a:ext uri="{FF2B5EF4-FFF2-40B4-BE49-F238E27FC236}">
                <a16:creationId xmlns:a16="http://schemas.microsoft.com/office/drawing/2014/main" id="{41DA1CEC-A69D-4C0B-9F25-207DBE36F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23749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50" name="Oval 2275">
            <a:extLst>
              <a:ext uri="{FF2B5EF4-FFF2-40B4-BE49-F238E27FC236}">
                <a16:creationId xmlns:a16="http://schemas.microsoft.com/office/drawing/2014/main" id="{D394DAB9-2B50-435B-A874-CBB94978C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25368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51" name="Oval 2276">
            <a:extLst>
              <a:ext uri="{FF2B5EF4-FFF2-40B4-BE49-F238E27FC236}">
                <a16:creationId xmlns:a16="http://schemas.microsoft.com/office/drawing/2014/main" id="{2D3920B2-5593-46C3-A436-77FAB2920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22129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52" name="Oval 2277">
            <a:extLst>
              <a:ext uri="{FF2B5EF4-FFF2-40B4-BE49-F238E27FC236}">
                <a16:creationId xmlns:a16="http://schemas.microsoft.com/office/drawing/2014/main" id="{25AAFC06-7CF2-476C-8A5B-69FF07A4E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22574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53" name="Oval 2278">
            <a:extLst>
              <a:ext uri="{FF2B5EF4-FFF2-40B4-BE49-F238E27FC236}">
                <a16:creationId xmlns:a16="http://schemas.microsoft.com/office/drawing/2014/main" id="{8B81671B-82DA-45E6-8DF7-1D7151F5B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21590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54" name="Oval 2279">
            <a:extLst>
              <a:ext uri="{FF2B5EF4-FFF2-40B4-BE49-F238E27FC236}">
                <a16:creationId xmlns:a16="http://schemas.microsoft.com/office/drawing/2014/main" id="{1EC29853-93FA-4C55-B048-B6CCC8DA9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28686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55" name="Oval 2280">
            <a:extLst>
              <a:ext uri="{FF2B5EF4-FFF2-40B4-BE49-F238E27FC236}">
                <a16:creationId xmlns:a16="http://schemas.microsoft.com/office/drawing/2014/main" id="{8342F790-2ED2-4724-B423-D6C80DAE7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246380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56" name="Oval 2281">
            <a:extLst>
              <a:ext uri="{FF2B5EF4-FFF2-40B4-BE49-F238E27FC236}">
                <a16:creationId xmlns:a16="http://schemas.microsoft.com/office/drawing/2014/main" id="{312903FD-CE25-45D8-9281-7B510A94A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21669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57" name="Oval 2282">
            <a:extLst>
              <a:ext uri="{FF2B5EF4-FFF2-40B4-BE49-F238E27FC236}">
                <a16:creationId xmlns:a16="http://schemas.microsoft.com/office/drawing/2014/main" id="{99DC88CB-BB5B-47B8-A37F-9E0572069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264477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58" name="Oval 2283">
            <a:extLst>
              <a:ext uri="{FF2B5EF4-FFF2-40B4-BE49-F238E27FC236}">
                <a16:creationId xmlns:a16="http://schemas.microsoft.com/office/drawing/2014/main" id="{3AA373AC-1538-42E8-91D2-CAF77CE39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24558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59" name="Oval 2284">
            <a:extLst>
              <a:ext uri="{FF2B5EF4-FFF2-40B4-BE49-F238E27FC236}">
                <a16:creationId xmlns:a16="http://schemas.microsoft.com/office/drawing/2014/main" id="{3F89D78B-2D5E-41E7-A6C3-A63E37C12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6263" y="20510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60" name="Oval 2285">
            <a:extLst>
              <a:ext uri="{FF2B5EF4-FFF2-40B4-BE49-F238E27FC236}">
                <a16:creationId xmlns:a16="http://schemas.microsoft.com/office/drawing/2014/main" id="{9149F36C-1429-4548-9006-156E11332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22399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61" name="Oval 2286">
            <a:extLst>
              <a:ext uri="{FF2B5EF4-FFF2-40B4-BE49-F238E27FC236}">
                <a16:creationId xmlns:a16="http://schemas.microsoft.com/office/drawing/2014/main" id="{0DB27F43-16F3-40F3-BF8E-60E6E08B3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20589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62" name="Oval 2287">
            <a:extLst>
              <a:ext uri="{FF2B5EF4-FFF2-40B4-BE49-F238E27FC236}">
                <a16:creationId xmlns:a16="http://schemas.microsoft.com/office/drawing/2014/main" id="{0D0B3273-9E6B-446F-A6FD-0047F5D38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262572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63" name="Oval 2288">
            <a:extLst>
              <a:ext uri="{FF2B5EF4-FFF2-40B4-BE49-F238E27FC236}">
                <a16:creationId xmlns:a16="http://schemas.microsoft.com/office/drawing/2014/main" id="{AB7E8D8E-3667-4B08-94A8-29B561EB3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23828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64" name="Oval 2289">
            <a:extLst>
              <a:ext uri="{FF2B5EF4-FFF2-40B4-BE49-F238E27FC236}">
                <a16:creationId xmlns:a16="http://schemas.microsoft.com/office/drawing/2014/main" id="{A4B169D8-3246-4DD4-A74A-70FBCA377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184308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65" name="Oval 2290">
            <a:extLst>
              <a:ext uri="{FF2B5EF4-FFF2-40B4-BE49-F238E27FC236}">
                <a16:creationId xmlns:a16="http://schemas.microsoft.com/office/drawing/2014/main" id="{6783DB6A-CC92-4F53-BCD3-E24C799CD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28336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66" name="Oval 2291">
            <a:extLst>
              <a:ext uri="{FF2B5EF4-FFF2-40B4-BE49-F238E27FC236}">
                <a16:creationId xmlns:a16="http://schemas.microsoft.com/office/drawing/2014/main" id="{A8E80698-69C4-4B22-8F84-FFD24B0FE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26717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67" name="Oval 2292">
            <a:extLst>
              <a:ext uri="{FF2B5EF4-FFF2-40B4-BE49-F238E27FC236}">
                <a16:creationId xmlns:a16="http://schemas.microsoft.com/office/drawing/2014/main" id="{C54D24CD-CF8D-4AE3-A151-F503A2BEE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0363" y="24288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68" name="Oval 2293">
            <a:extLst>
              <a:ext uri="{FF2B5EF4-FFF2-40B4-BE49-F238E27FC236}">
                <a16:creationId xmlns:a16="http://schemas.microsoft.com/office/drawing/2014/main" id="{22F57062-42B4-4180-B275-601C9C247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24368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69" name="Oval 2294">
            <a:extLst>
              <a:ext uri="{FF2B5EF4-FFF2-40B4-BE49-F238E27FC236}">
                <a16:creationId xmlns:a16="http://schemas.microsoft.com/office/drawing/2014/main" id="{E1136378-A9C4-4547-9789-65CDF2F48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21224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70" name="Oval 2295">
            <a:extLst>
              <a:ext uri="{FF2B5EF4-FFF2-40B4-BE49-F238E27FC236}">
                <a16:creationId xmlns:a16="http://schemas.microsoft.com/office/drawing/2014/main" id="{38F118C3-E829-40E0-92D9-D3F279663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24288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71" name="Oval 2296">
            <a:extLst>
              <a:ext uri="{FF2B5EF4-FFF2-40B4-BE49-F238E27FC236}">
                <a16:creationId xmlns:a16="http://schemas.microsoft.com/office/drawing/2014/main" id="{A8B871ED-0B42-470B-8B41-68ABEF574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4813" y="18970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72" name="Oval 2297">
            <a:extLst>
              <a:ext uri="{FF2B5EF4-FFF2-40B4-BE49-F238E27FC236}">
                <a16:creationId xmlns:a16="http://schemas.microsoft.com/office/drawing/2014/main" id="{77EA3E38-CE59-4FBA-AFE8-88CCCCE87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8511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73" name="Oval 2298">
            <a:extLst>
              <a:ext uri="{FF2B5EF4-FFF2-40B4-BE49-F238E27FC236}">
                <a16:creationId xmlns:a16="http://schemas.microsoft.com/office/drawing/2014/main" id="{197B2D7E-536E-4D50-810B-13E7C3D54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1688" y="25098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74" name="Oval 2299">
            <a:extLst>
              <a:ext uri="{FF2B5EF4-FFF2-40B4-BE49-F238E27FC236}">
                <a16:creationId xmlns:a16="http://schemas.microsoft.com/office/drawing/2014/main" id="{9B6A2B5D-A870-4B83-88B4-317E8AE55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23653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75" name="Oval 2300">
            <a:extLst>
              <a:ext uri="{FF2B5EF4-FFF2-40B4-BE49-F238E27FC236}">
                <a16:creationId xmlns:a16="http://schemas.microsoft.com/office/drawing/2014/main" id="{B5B7B3E2-1EA8-47A1-BB1A-523F2FACB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6875" y="18081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76" name="Oval 2301">
            <a:extLst>
              <a:ext uri="{FF2B5EF4-FFF2-40B4-BE49-F238E27FC236}">
                <a16:creationId xmlns:a16="http://schemas.microsoft.com/office/drawing/2014/main" id="{593EE288-D9EB-4237-B48C-DF34F6DEF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23479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77" name="Oval 2302">
            <a:extLst>
              <a:ext uri="{FF2B5EF4-FFF2-40B4-BE49-F238E27FC236}">
                <a16:creationId xmlns:a16="http://schemas.microsoft.com/office/drawing/2014/main" id="{6AD452AE-8E12-494D-848A-AE6F01047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246380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78" name="Oval 2303">
            <a:extLst>
              <a:ext uri="{FF2B5EF4-FFF2-40B4-BE49-F238E27FC236}">
                <a16:creationId xmlns:a16="http://schemas.microsoft.com/office/drawing/2014/main" id="{3FA6639A-AC65-46A4-AB11-2D0F915D9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28876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79" name="Oval 2304">
            <a:extLst>
              <a:ext uri="{FF2B5EF4-FFF2-40B4-BE49-F238E27FC236}">
                <a16:creationId xmlns:a16="http://schemas.microsoft.com/office/drawing/2014/main" id="{2E597046-5AF0-4B45-8DE9-C1315FD32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5913" y="22209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80" name="Oval 2305">
            <a:extLst>
              <a:ext uri="{FF2B5EF4-FFF2-40B4-BE49-F238E27FC236}">
                <a16:creationId xmlns:a16="http://schemas.microsoft.com/office/drawing/2014/main" id="{98B5C4CC-ADAE-48B1-AFB8-0F1B7BBA6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0" y="25368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81" name="Oval 2306">
            <a:extLst>
              <a:ext uri="{FF2B5EF4-FFF2-40B4-BE49-F238E27FC236}">
                <a16:creationId xmlns:a16="http://schemas.microsoft.com/office/drawing/2014/main" id="{2EF51BBA-9506-4D3A-8CC3-7E6EF44C0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6875" y="213995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82" name="Oval 2307">
            <a:extLst>
              <a:ext uri="{FF2B5EF4-FFF2-40B4-BE49-F238E27FC236}">
                <a16:creationId xmlns:a16="http://schemas.microsoft.com/office/drawing/2014/main" id="{53A8011C-57BB-49C2-B08D-03B1FCE4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278765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83" name="Oval 2308">
            <a:extLst>
              <a:ext uri="{FF2B5EF4-FFF2-40B4-BE49-F238E27FC236}">
                <a16:creationId xmlns:a16="http://schemas.microsoft.com/office/drawing/2014/main" id="{F70A840C-C1C4-4FDB-B08B-DD11C749E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25447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84" name="Oval 2309">
            <a:extLst>
              <a:ext uri="{FF2B5EF4-FFF2-40B4-BE49-F238E27FC236}">
                <a16:creationId xmlns:a16="http://schemas.microsoft.com/office/drawing/2014/main" id="{AF0957BC-EB9F-4B5C-9F8F-3D47492FE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23114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85" name="Oval 2310">
            <a:extLst>
              <a:ext uri="{FF2B5EF4-FFF2-40B4-BE49-F238E27FC236}">
                <a16:creationId xmlns:a16="http://schemas.microsoft.com/office/drawing/2014/main" id="{74184DD9-DD91-4B33-B1D7-0FDDB11CA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208597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86" name="Oval 2311">
            <a:extLst>
              <a:ext uri="{FF2B5EF4-FFF2-40B4-BE49-F238E27FC236}">
                <a16:creationId xmlns:a16="http://schemas.microsoft.com/office/drawing/2014/main" id="{9141BF87-DC8E-4A92-9BC4-7BF6DAE8B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27432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87" name="Oval 2312">
            <a:extLst>
              <a:ext uri="{FF2B5EF4-FFF2-40B4-BE49-F238E27FC236}">
                <a16:creationId xmlns:a16="http://schemas.microsoft.com/office/drawing/2014/main" id="{87ADBD70-D519-4B65-8C85-8D9981F91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24638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88" name="Oval 2313">
            <a:extLst>
              <a:ext uri="{FF2B5EF4-FFF2-40B4-BE49-F238E27FC236}">
                <a16:creationId xmlns:a16="http://schemas.microsoft.com/office/drawing/2014/main" id="{ADAD3395-3DEF-42DC-A299-AA2C994C0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17541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89" name="Oval 2314">
            <a:extLst>
              <a:ext uri="{FF2B5EF4-FFF2-40B4-BE49-F238E27FC236}">
                <a16:creationId xmlns:a16="http://schemas.microsoft.com/office/drawing/2014/main" id="{B5D417E9-1BB7-4DD1-999C-25C3F842C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181610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90" name="Oval 2315">
            <a:extLst>
              <a:ext uri="{FF2B5EF4-FFF2-40B4-BE49-F238E27FC236}">
                <a16:creationId xmlns:a16="http://schemas.microsoft.com/office/drawing/2014/main" id="{BB0FEBE0-C07B-4DC8-A287-5C3592C44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8800" y="20780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91" name="Oval 2316">
            <a:extLst>
              <a:ext uri="{FF2B5EF4-FFF2-40B4-BE49-F238E27FC236}">
                <a16:creationId xmlns:a16="http://schemas.microsoft.com/office/drawing/2014/main" id="{63F289AD-09FD-4498-8C18-995FCADFE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23479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92" name="Oval 2317">
            <a:extLst>
              <a:ext uri="{FF2B5EF4-FFF2-40B4-BE49-F238E27FC236}">
                <a16:creationId xmlns:a16="http://schemas.microsoft.com/office/drawing/2014/main" id="{69DCBE36-CA61-49A7-9AB3-1A8DF4820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8800" y="213995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93" name="Oval 2318">
            <a:extLst>
              <a:ext uri="{FF2B5EF4-FFF2-40B4-BE49-F238E27FC236}">
                <a16:creationId xmlns:a16="http://schemas.microsoft.com/office/drawing/2014/main" id="{7035D1BB-24D7-4106-8A21-EFE32E5A1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21590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94" name="Oval 2319">
            <a:extLst>
              <a:ext uri="{FF2B5EF4-FFF2-40B4-BE49-F238E27FC236}">
                <a16:creationId xmlns:a16="http://schemas.microsoft.com/office/drawing/2014/main" id="{4E4B9097-54F7-4BFB-B871-A5E8B11DB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22669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95" name="Oval 2320">
            <a:extLst>
              <a:ext uri="{FF2B5EF4-FFF2-40B4-BE49-F238E27FC236}">
                <a16:creationId xmlns:a16="http://schemas.microsoft.com/office/drawing/2014/main" id="{FF865AFF-DCF5-4596-94DE-105C88448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26527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96" name="Oval 2321">
            <a:extLst>
              <a:ext uri="{FF2B5EF4-FFF2-40B4-BE49-F238E27FC236}">
                <a16:creationId xmlns:a16="http://schemas.microsoft.com/office/drawing/2014/main" id="{D14693EC-9904-4C2C-864E-655C9C9BA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20510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97" name="Oval 2322">
            <a:extLst>
              <a:ext uri="{FF2B5EF4-FFF2-40B4-BE49-F238E27FC236}">
                <a16:creationId xmlns:a16="http://schemas.microsoft.com/office/drawing/2014/main" id="{8394DC4F-A141-4309-A4B3-869F78792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25273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98" name="Oval 2323">
            <a:extLst>
              <a:ext uri="{FF2B5EF4-FFF2-40B4-BE49-F238E27FC236}">
                <a16:creationId xmlns:a16="http://schemas.microsoft.com/office/drawing/2014/main" id="{B4C9BFE2-3027-450D-A7FB-B787F04B8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27162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199" name="Oval 2324">
            <a:extLst>
              <a:ext uri="{FF2B5EF4-FFF2-40B4-BE49-F238E27FC236}">
                <a16:creationId xmlns:a16="http://schemas.microsoft.com/office/drawing/2014/main" id="{2579B8DA-41D9-40A6-8E5F-BA5442A13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6263" y="19605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00" name="Oval 2325">
            <a:extLst>
              <a:ext uri="{FF2B5EF4-FFF2-40B4-BE49-F238E27FC236}">
                <a16:creationId xmlns:a16="http://schemas.microsoft.com/office/drawing/2014/main" id="{E9F668FB-288A-4DF7-A17F-A43F72CD5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0488" y="24638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01" name="Oval 2326">
            <a:extLst>
              <a:ext uri="{FF2B5EF4-FFF2-40B4-BE49-F238E27FC236}">
                <a16:creationId xmlns:a16="http://schemas.microsoft.com/office/drawing/2014/main" id="{2400F3B2-E5B9-4676-9773-FB360CE38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25812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02" name="Oval 2327">
            <a:extLst>
              <a:ext uri="{FF2B5EF4-FFF2-40B4-BE49-F238E27FC236}">
                <a16:creationId xmlns:a16="http://schemas.microsoft.com/office/drawing/2014/main" id="{79604173-015B-4A50-A732-E6E895C3F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1938" y="28781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03" name="Oval 2328">
            <a:extLst>
              <a:ext uri="{FF2B5EF4-FFF2-40B4-BE49-F238E27FC236}">
                <a16:creationId xmlns:a16="http://schemas.microsoft.com/office/drawing/2014/main" id="{1A8D7F9B-7149-46E1-8066-97AD9FE25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28336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04" name="Oval 2329">
            <a:extLst>
              <a:ext uri="{FF2B5EF4-FFF2-40B4-BE49-F238E27FC236}">
                <a16:creationId xmlns:a16="http://schemas.microsoft.com/office/drawing/2014/main" id="{A90B2982-B48F-454D-81B5-2887926E0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262572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05" name="Oval 2330">
            <a:extLst>
              <a:ext uri="{FF2B5EF4-FFF2-40B4-BE49-F238E27FC236}">
                <a16:creationId xmlns:a16="http://schemas.microsoft.com/office/drawing/2014/main" id="{E54C681C-2FA0-4105-AEA1-F795ED31C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17811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06" name="Oval 2331">
            <a:extLst>
              <a:ext uri="{FF2B5EF4-FFF2-40B4-BE49-F238E27FC236}">
                <a16:creationId xmlns:a16="http://schemas.microsoft.com/office/drawing/2014/main" id="{8E041CFC-6831-4159-9EDC-5865DEB80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17986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07" name="Oval 2332">
            <a:extLst>
              <a:ext uri="{FF2B5EF4-FFF2-40B4-BE49-F238E27FC236}">
                <a16:creationId xmlns:a16="http://schemas.microsoft.com/office/drawing/2014/main" id="{9A5023C6-9C58-49F0-8FB2-121C3029B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0" y="26082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08" name="Oval 2333">
            <a:extLst>
              <a:ext uri="{FF2B5EF4-FFF2-40B4-BE49-F238E27FC236}">
                <a16:creationId xmlns:a16="http://schemas.microsoft.com/office/drawing/2014/main" id="{86BC053A-241E-461E-9C43-12C4C8DE9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24463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09" name="Oval 2334">
            <a:extLst>
              <a:ext uri="{FF2B5EF4-FFF2-40B4-BE49-F238E27FC236}">
                <a16:creationId xmlns:a16="http://schemas.microsoft.com/office/drawing/2014/main" id="{0EB03540-E59A-49E4-8BDC-18F588180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4463" y="27606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10" name="Oval 2335">
            <a:extLst>
              <a:ext uri="{FF2B5EF4-FFF2-40B4-BE49-F238E27FC236}">
                <a16:creationId xmlns:a16="http://schemas.microsoft.com/office/drawing/2014/main" id="{AD176C4C-C12D-41C0-82F4-B487D83E6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25447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11" name="Oval 2336">
            <a:extLst>
              <a:ext uri="{FF2B5EF4-FFF2-40B4-BE49-F238E27FC236}">
                <a16:creationId xmlns:a16="http://schemas.microsoft.com/office/drawing/2014/main" id="{70241792-94FC-4C4D-91B6-424E3BFA2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9625" y="27606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12" name="Oval 2337">
            <a:extLst>
              <a:ext uri="{FF2B5EF4-FFF2-40B4-BE49-F238E27FC236}">
                <a16:creationId xmlns:a16="http://schemas.microsoft.com/office/drawing/2014/main" id="{F35E0A50-387F-4EB9-AD71-4627BD445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29591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13" name="Oval 2338">
            <a:extLst>
              <a:ext uri="{FF2B5EF4-FFF2-40B4-BE49-F238E27FC236}">
                <a16:creationId xmlns:a16="http://schemas.microsoft.com/office/drawing/2014/main" id="{C25690A3-6321-44C4-AB0D-6E5C27324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19161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14" name="Oval 2339">
            <a:extLst>
              <a:ext uri="{FF2B5EF4-FFF2-40B4-BE49-F238E27FC236}">
                <a16:creationId xmlns:a16="http://schemas.microsoft.com/office/drawing/2014/main" id="{8FBB4A2B-F592-4F99-9605-FCDD3C4C6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21859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15" name="Oval 2340">
            <a:extLst>
              <a:ext uri="{FF2B5EF4-FFF2-40B4-BE49-F238E27FC236}">
                <a16:creationId xmlns:a16="http://schemas.microsoft.com/office/drawing/2014/main" id="{8AAF50A9-B30E-4242-88E5-60FD5F3F1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27162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16" name="Oval 2341">
            <a:extLst>
              <a:ext uri="{FF2B5EF4-FFF2-40B4-BE49-F238E27FC236}">
                <a16:creationId xmlns:a16="http://schemas.microsoft.com/office/drawing/2014/main" id="{BC59EA2C-14D5-46DE-841F-AE88046C3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4213" y="31845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17" name="Oval 2342">
            <a:extLst>
              <a:ext uri="{FF2B5EF4-FFF2-40B4-BE49-F238E27FC236}">
                <a16:creationId xmlns:a16="http://schemas.microsoft.com/office/drawing/2014/main" id="{35C8BF5E-4BFD-45C4-A52E-0E4351A5F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2763" y="286067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18" name="Oval 2343">
            <a:extLst>
              <a:ext uri="{FF2B5EF4-FFF2-40B4-BE49-F238E27FC236}">
                <a16:creationId xmlns:a16="http://schemas.microsoft.com/office/drawing/2014/main" id="{1DED6983-1347-499B-97DB-A412B89B1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28686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19" name="Oval 2344">
            <a:extLst>
              <a:ext uri="{FF2B5EF4-FFF2-40B4-BE49-F238E27FC236}">
                <a16:creationId xmlns:a16="http://schemas.microsoft.com/office/drawing/2014/main" id="{FF393053-08B5-4593-9712-420C73446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9763" y="23288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20" name="Oval 2345">
            <a:extLst>
              <a:ext uri="{FF2B5EF4-FFF2-40B4-BE49-F238E27FC236}">
                <a16:creationId xmlns:a16="http://schemas.microsoft.com/office/drawing/2014/main" id="{9A470FB3-F6E8-4C6B-B65A-CE9DCA368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216693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21" name="Oval 2346">
            <a:extLst>
              <a:ext uri="{FF2B5EF4-FFF2-40B4-BE49-F238E27FC236}">
                <a16:creationId xmlns:a16="http://schemas.microsoft.com/office/drawing/2014/main" id="{8EE32597-2421-409E-9FF4-1B5E06F2D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19970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22" name="Oval 2347">
            <a:extLst>
              <a:ext uri="{FF2B5EF4-FFF2-40B4-BE49-F238E27FC236}">
                <a16:creationId xmlns:a16="http://schemas.microsoft.com/office/drawing/2014/main" id="{93B3DA9C-51DC-4EA4-AF01-7171477C0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227488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23" name="Oval 2348">
            <a:extLst>
              <a:ext uri="{FF2B5EF4-FFF2-40B4-BE49-F238E27FC236}">
                <a16:creationId xmlns:a16="http://schemas.microsoft.com/office/drawing/2014/main" id="{85F51E6C-B5EF-4BF6-BEF4-56AB3F223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238" y="24463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24" name="Oval 2349">
            <a:extLst>
              <a:ext uri="{FF2B5EF4-FFF2-40B4-BE49-F238E27FC236}">
                <a16:creationId xmlns:a16="http://schemas.microsoft.com/office/drawing/2014/main" id="{296215FA-139E-450C-9693-A3ECE89E8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29495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25" name="Oval 2350">
            <a:extLst>
              <a:ext uri="{FF2B5EF4-FFF2-40B4-BE49-F238E27FC236}">
                <a16:creationId xmlns:a16="http://schemas.microsoft.com/office/drawing/2014/main" id="{A2F9344D-9901-4E22-9CEF-525F55D22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22669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26" name="Oval 2351">
            <a:extLst>
              <a:ext uri="{FF2B5EF4-FFF2-40B4-BE49-F238E27FC236}">
                <a16:creationId xmlns:a16="http://schemas.microsoft.com/office/drawing/2014/main" id="{1A22D7A7-5A90-4B30-940E-D013B5F54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788" y="32654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27" name="Oval 2352">
            <a:extLst>
              <a:ext uri="{FF2B5EF4-FFF2-40B4-BE49-F238E27FC236}">
                <a16:creationId xmlns:a16="http://schemas.microsoft.com/office/drawing/2014/main" id="{1C098B5A-516F-4E72-8E99-2B23A926B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29860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28" name="Oval 2353">
            <a:extLst>
              <a:ext uri="{FF2B5EF4-FFF2-40B4-BE49-F238E27FC236}">
                <a16:creationId xmlns:a16="http://schemas.microsoft.com/office/drawing/2014/main" id="{44628CB2-3F8B-429A-9124-AD299F73A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270668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29" name="Oval 2354">
            <a:extLst>
              <a:ext uri="{FF2B5EF4-FFF2-40B4-BE49-F238E27FC236}">
                <a16:creationId xmlns:a16="http://schemas.microsoft.com/office/drawing/2014/main" id="{D5B15CC9-709E-4F5D-AFD9-7A8650B89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25987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30" name="Oval 2355">
            <a:extLst>
              <a:ext uri="{FF2B5EF4-FFF2-40B4-BE49-F238E27FC236}">
                <a16:creationId xmlns:a16="http://schemas.microsoft.com/office/drawing/2014/main" id="{1B41A698-BC18-46BB-80C0-902E5E348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5" y="26717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31" name="Oval 2356">
            <a:extLst>
              <a:ext uri="{FF2B5EF4-FFF2-40B4-BE49-F238E27FC236}">
                <a16:creationId xmlns:a16="http://schemas.microsoft.com/office/drawing/2014/main" id="{8DDC1207-978C-41BB-A365-59295EB98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21859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32" name="Oval 2357">
            <a:extLst>
              <a:ext uri="{FF2B5EF4-FFF2-40B4-BE49-F238E27FC236}">
                <a16:creationId xmlns:a16="http://schemas.microsoft.com/office/drawing/2014/main" id="{9639DB08-1061-4CED-B1B2-14632D566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235585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33" name="Oval 2358">
            <a:extLst>
              <a:ext uri="{FF2B5EF4-FFF2-40B4-BE49-F238E27FC236}">
                <a16:creationId xmlns:a16="http://schemas.microsoft.com/office/drawing/2014/main" id="{27372134-36AC-44A9-91DC-AD01FB536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246380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34" name="Oval 2359">
            <a:extLst>
              <a:ext uri="{FF2B5EF4-FFF2-40B4-BE49-F238E27FC236}">
                <a16:creationId xmlns:a16="http://schemas.microsoft.com/office/drawing/2014/main" id="{F257C132-FE52-424C-BEB6-7D550E545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2763" y="26622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35" name="Oval 2360">
            <a:extLst>
              <a:ext uri="{FF2B5EF4-FFF2-40B4-BE49-F238E27FC236}">
                <a16:creationId xmlns:a16="http://schemas.microsoft.com/office/drawing/2014/main" id="{0C79DCB6-65F6-48D1-A87C-EE7EEC60D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24193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36" name="Oval 2361">
            <a:extLst>
              <a:ext uri="{FF2B5EF4-FFF2-40B4-BE49-F238E27FC236}">
                <a16:creationId xmlns:a16="http://schemas.microsoft.com/office/drawing/2014/main" id="{DA5110CC-F81C-4E5B-A5C6-37141D60D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26717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37" name="Oval 2362">
            <a:extLst>
              <a:ext uri="{FF2B5EF4-FFF2-40B4-BE49-F238E27FC236}">
                <a16:creationId xmlns:a16="http://schemas.microsoft.com/office/drawing/2014/main" id="{F9349E77-139E-47FA-8757-9BE02F76D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21050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38" name="Oval 2363">
            <a:extLst>
              <a:ext uri="{FF2B5EF4-FFF2-40B4-BE49-F238E27FC236}">
                <a16:creationId xmlns:a16="http://schemas.microsoft.com/office/drawing/2014/main" id="{0A1D8B4C-ABB8-4D9D-A870-E99804AA0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5" y="20685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39" name="Oval 2364">
            <a:extLst>
              <a:ext uri="{FF2B5EF4-FFF2-40B4-BE49-F238E27FC236}">
                <a16:creationId xmlns:a16="http://schemas.microsoft.com/office/drawing/2014/main" id="{4FF16EDD-B80E-4442-93A8-B66D97F1A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238283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40" name="Oval 2365">
            <a:extLst>
              <a:ext uri="{FF2B5EF4-FFF2-40B4-BE49-F238E27FC236}">
                <a16:creationId xmlns:a16="http://schemas.microsoft.com/office/drawing/2014/main" id="{CE23D299-E48A-4E01-B32A-8288E6CA4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0" y="24733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41" name="Oval 2366">
            <a:extLst>
              <a:ext uri="{FF2B5EF4-FFF2-40B4-BE49-F238E27FC236}">
                <a16:creationId xmlns:a16="http://schemas.microsoft.com/office/drawing/2014/main" id="{A20BEA73-BE75-4E73-B971-AE5CC9991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0" y="24288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42" name="Rectangle 2368">
            <a:extLst>
              <a:ext uri="{FF2B5EF4-FFF2-40B4-BE49-F238E27FC236}">
                <a16:creationId xmlns:a16="http://schemas.microsoft.com/office/drawing/2014/main" id="{2D743124-A1E7-418B-8B32-3FB65EF1A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8238" y="1717675"/>
            <a:ext cx="1854200" cy="166370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243" name="Line 2369">
            <a:extLst>
              <a:ext uri="{FF2B5EF4-FFF2-40B4-BE49-F238E27FC236}">
                <a16:creationId xmlns:a16="http://schemas.microsoft.com/office/drawing/2014/main" id="{399880AA-C217-4AA0-B146-6A628DD48D39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717675"/>
            <a:ext cx="18542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44" name="Line 2370">
            <a:extLst>
              <a:ext uri="{FF2B5EF4-FFF2-40B4-BE49-F238E27FC236}">
                <a16:creationId xmlns:a16="http://schemas.microsoft.com/office/drawing/2014/main" id="{2659E12C-0760-443A-AD95-98A5EF2D1DF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3381375"/>
            <a:ext cx="18542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45" name="Line 2371">
            <a:extLst>
              <a:ext uri="{FF2B5EF4-FFF2-40B4-BE49-F238E27FC236}">
                <a16:creationId xmlns:a16="http://schemas.microsoft.com/office/drawing/2014/main" id="{99413215-62DF-4C58-8A2C-E7BAB9B56B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2438" y="1717675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46" name="Line 2372">
            <a:extLst>
              <a:ext uri="{FF2B5EF4-FFF2-40B4-BE49-F238E27FC236}">
                <a16:creationId xmlns:a16="http://schemas.microsoft.com/office/drawing/2014/main" id="{DE9AD4FA-E237-4E10-BFC4-827427A3BF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8238" y="1717675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47" name="Line 2373">
            <a:extLst>
              <a:ext uri="{FF2B5EF4-FFF2-40B4-BE49-F238E27FC236}">
                <a16:creationId xmlns:a16="http://schemas.microsoft.com/office/drawing/2014/main" id="{7A450975-B3BD-4B9A-848D-0292F2F5C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3381375"/>
            <a:ext cx="18542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48" name="Line 2374">
            <a:extLst>
              <a:ext uri="{FF2B5EF4-FFF2-40B4-BE49-F238E27FC236}">
                <a16:creationId xmlns:a16="http://schemas.microsoft.com/office/drawing/2014/main" id="{DD52386E-F2E7-4726-A141-7095FBCD81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8238" y="1717675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49" name="Line 2375">
            <a:extLst>
              <a:ext uri="{FF2B5EF4-FFF2-40B4-BE49-F238E27FC236}">
                <a16:creationId xmlns:a16="http://schemas.microsoft.com/office/drawing/2014/main" id="{D2F8E55F-991C-40A1-8619-8FC20C5EED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11738" y="3354388"/>
            <a:ext cx="1587" cy="26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50" name="Line 2376">
            <a:extLst>
              <a:ext uri="{FF2B5EF4-FFF2-40B4-BE49-F238E27FC236}">
                <a16:creationId xmlns:a16="http://schemas.microsoft.com/office/drawing/2014/main" id="{CC262BEA-ADA4-4590-BF6F-9CD7F43A19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1738" y="1717675"/>
            <a:ext cx="1587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51" name="Line 2377">
            <a:extLst>
              <a:ext uri="{FF2B5EF4-FFF2-40B4-BE49-F238E27FC236}">
                <a16:creationId xmlns:a16="http://schemas.microsoft.com/office/drawing/2014/main" id="{7BB3756D-6AF1-4588-BC7E-C9C8798653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87988" y="3354388"/>
            <a:ext cx="1587" cy="26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52" name="Line 2378">
            <a:extLst>
              <a:ext uri="{FF2B5EF4-FFF2-40B4-BE49-F238E27FC236}">
                <a16:creationId xmlns:a16="http://schemas.microsoft.com/office/drawing/2014/main" id="{0CDE145A-5B60-41A4-A3F7-B01C1CC52D1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7988" y="1717675"/>
            <a:ext cx="1587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53" name="Line 2379">
            <a:extLst>
              <a:ext uri="{FF2B5EF4-FFF2-40B4-BE49-F238E27FC236}">
                <a16:creationId xmlns:a16="http://schemas.microsoft.com/office/drawing/2014/main" id="{E6CEBD9C-559F-4726-B4CA-0333A03520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56300" y="3354388"/>
            <a:ext cx="1588" cy="26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54" name="Line 2380">
            <a:extLst>
              <a:ext uri="{FF2B5EF4-FFF2-40B4-BE49-F238E27FC236}">
                <a16:creationId xmlns:a16="http://schemas.microsoft.com/office/drawing/2014/main" id="{A01907C8-467D-4DD5-B5CA-62575E785EB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56300" y="1717675"/>
            <a:ext cx="1588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55" name="Line 2381">
            <a:extLst>
              <a:ext uri="{FF2B5EF4-FFF2-40B4-BE49-F238E27FC236}">
                <a16:creationId xmlns:a16="http://schemas.microsoft.com/office/drawing/2014/main" id="{06E58974-7AB0-4D72-82E4-CBB557DF12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32550" y="3354388"/>
            <a:ext cx="1588" cy="26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56" name="Line 2382">
            <a:extLst>
              <a:ext uri="{FF2B5EF4-FFF2-40B4-BE49-F238E27FC236}">
                <a16:creationId xmlns:a16="http://schemas.microsoft.com/office/drawing/2014/main" id="{BE7DCCC5-1A23-415A-A2DF-49CF8400ED36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2550" y="1717675"/>
            <a:ext cx="1588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57" name="Line 2383">
            <a:extLst>
              <a:ext uri="{FF2B5EF4-FFF2-40B4-BE49-F238E27FC236}">
                <a16:creationId xmlns:a16="http://schemas.microsoft.com/office/drawing/2014/main" id="{0ECADCC7-22A4-4092-BC3D-1D331368240F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32115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58" name="Line 2384">
            <a:extLst>
              <a:ext uri="{FF2B5EF4-FFF2-40B4-BE49-F238E27FC236}">
                <a16:creationId xmlns:a16="http://schemas.microsoft.com/office/drawing/2014/main" id="{54EB6E93-F24E-44CE-B005-165CE74AC5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3211513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59" name="Line 2385">
            <a:extLst>
              <a:ext uri="{FF2B5EF4-FFF2-40B4-BE49-F238E27FC236}">
                <a16:creationId xmlns:a16="http://schemas.microsoft.com/office/drawing/2014/main" id="{ED6BF856-35BD-47CA-B9F0-8CC0DBD48175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284162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60" name="Line 2386">
            <a:extLst>
              <a:ext uri="{FF2B5EF4-FFF2-40B4-BE49-F238E27FC236}">
                <a16:creationId xmlns:a16="http://schemas.microsoft.com/office/drawing/2014/main" id="{FE33C686-C2B8-4499-8BFF-4FEF98527E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2841625"/>
            <a:ext cx="269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61" name="Line 2387">
            <a:extLst>
              <a:ext uri="{FF2B5EF4-FFF2-40B4-BE49-F238E27FC236}">
                <a16:creationId xmlns:a16="http://schemas.microsoft.com/office/drawing/2014/main" id="{85D60B4F-DAE0-4D9D-90ED-71EC1A0D853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2482850"/>
            <a:ext cx="1905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62" name="Line 2388">
            <a:extLst>
              <a:ext uri="{FF2B5EF4-FFF2-40B4-BE49-F238E27FC236}">
                <a16:creationId xmlns:a16="http://schemas.microsoft.com/office/drawing/2014/main" id="{1DD454D0-F601-4D5D-AB17-EDEA10E679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2482850"/>
            <a:ext cx="2698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63" name="Line 2389">
            <a:extLst>
              <a:ext uri="{FF2B5EF4-FFF2-40B4-BE49-F238E27FC236}">
                <a16:creationId xmlns:a16="http://schemas.microsoft.com/office/drawing/2014/main" id="{E440426E-FB71-4B60-B2D4-E9AF904BA215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21224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64" name="Line 2390">
            <a:extLst>
              <a:ext uri="{FF2B5EF4-FFF2-40B4-BE49-F238E27FC236}">
                <a16:creationId xmlns:a16="http://schemas.microsoft.com/office/drawing/2014/main" id="{5D1F1D17-6000-4672-BAB1-6DB9F63BDA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212248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65" name="Line 2391">
            <a:extLst>
              <a:ext uri="{FF2B5EF4-FFF2-40B4-BE49-F238E27FC236}">
                <a16:creationId xmlns:a16="http://schemas.microsoft.com/office/drawing/2014/main" id="{052EF180-DDCF-4BE5-A003-0CC744FE89E5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76212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66" name="Line 2392">
            <a:extLst>
              <a:ext uri="{FF2B5EF4-FFF2-40B4-BE49-F238E27FC236}">
                <a16:creationId xmlns:a16="http://schemas.microsoft.com/office/drawing/2014/main" id="{0AD50F45-E430-4DE8-AC07-C0DEB0892D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1762125"/>
            <a:ext cx="269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67" name="Line 2393">
            <a:extLst>
              <a:ext uri="{FF2B5EF4-FFF2-40B4-BE49-F238E27FC236}">
                <a16:creationId xmlns:a16="http://schemas.microsoft.com/office/drawing/2014/main" id="{22E261DF-2BEE-401E-8144-094C666E01AD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717675"/>
            <a:ext cx="18542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68" name="Line 2394">
            <a:extLst>
              <a:ext uri="{FF2B5EF4-FFF2-40B4-BE49-F238E27FC236}">
                <a16:creationId xmlns:a16="http://schemas.microsoft.com/office/drawing/2014/main" id="{85D51337-717E-4A41-BA2A-C98263B8F00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3381375"/>
            <a:ext cx="18542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69" name="Line 2395">
            <a:extLst>
              <a:ext uri="{FF2B5EF4-FFF2-40B4-BE49-F238E27FC236}">
                <a16:creationId xmlns:a16="http://schemas.microsoft.com/office/drawing/2014/main" id="{63CEE925-7D6C-4529-AE7D-192B6B340F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2438" y="1717675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70" name="Line 2396">
            <a:extLst>
              <a:ext uri="{FF2B5EF4-FFF2-40B4-BE49-F238E27FC236}">
                <a16:creationId xmlns:a16="http://schemas.microsoft.com/office/drawing/2014/main" id="{CAE1FDDE-E5C9-42DC-89D8-1FFF4B6E70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8238" y="1717675"/>
            <a:ext cx="1587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71" name="Line 2397">
            <a:extLst>
              <a:ext uri="{FF2B5EF4-FFF2-40B4-BE49-F238E27FC236}">
                <a16:creationId xmlns:a16="http://schemas.microsoft.com/office/drawing/2014/main" id="{3B328BC4-C4D6-4A7B-80D8-CDDC897EFED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26063" y="21939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72" name="Line 2398">
            <a:extLst>
              <a:ext uri="{FF2B5EF4-FFF2-40B4-BE49-F238E27FC236}">
                <a16:creationId xmlns:a16="http://schemas.microsoft.com/office/drawing/2014/main" id="{E802B4A7-F879-4095-A343-49F5A1C10D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26063" y="21939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73" name="Line 2399">
            <a:extLst>
              <a:ext uri="{FF2B5EF4-FFF2-40B4-BE49-F238E27FC236}">
                <a16:creationId xmlns:a16="http://schemas.microsoft.com/office/drawing/2014/main" id="{CB16FCB9-6CB6-4735-AEE9-07A7568FA6D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8838" y="22479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74" name="Line 2400">
            <a:extLst>
              <a:ext uri="{FF2B5EF4-FFF2-40B4-BE49-F238E27FC236}">
                <a16:creationId xmlns:a16="http://schemas.microsoft.com/office/drawing/2014/main" id="{553536AE-905E-4430-B79D-8A66F7A888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8838" y="22479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75" name="Line 2401">
            <a:extLst>
              <a:ext uri="{FF2B5EF4-FFF2-40B4-BE49-F238E27FC236}">
                <a16:creationId xmlns:a16="http://schemas.microsoft.com/office/drawing/2014/main" id="{A17E83BB-FAF5-49E0-AEAF-3BE2D59CC6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7988" y="24463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76" name="Line 2402">
            <a:extLst>
              <a:ext uri="{FF2B5EF4-FFF2-40B4-BE49-F238E27FC236}">
                <a16:creationId xmlns:a16="http://schemas.microsoft.com/office/drawing/2014/main" id="{1AAFD8E4-10C7-4A13-98CE-DFCE9CC591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24463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77" name="Line 2403">
            <a:extLst>
              <a:ext uri="{FF2B5EF4-FFF2-40B4-BE49-F238E27FC236}">
                <a16:creationId xmlns:a16="http://schemas.microsoft.com/office/drawing/2014/main" id="{02C86FED-D359-4F63-8EAC-18129760CB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1975" y="24018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78" name="Line 2404">
            <a:extLst>
              <a:ext uri="{FF2B5EF4-FFF2-40B4-BE49-F238E27FC236}">
                <a16:creationId xmlns:a16="http://schemas.microsoft.com/office/drawing/2014/main" id="{98BF93F6-8C29-4E76-834D-D5BE3B0CBF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1975" y="24018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79" name="Line 2405">
            <a:extLst>
              <a:ext uri="{FF2B5EF4-FFF2-40B4-BE49-F238E27FC236}">
                <a16:creationId xmlns:a16="http://schemas.microsoft.com/office/drawing/2014/main" id="{F2EF80DD-E666-4668-B44D-EFCA6B8E198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8000" y="25908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80" name="Line 2406">
            <a:extLst>
              <a:ext uri="{FF2B5EF4-FFF2-40B4-BE49-F238E27FC236}">
                <a16:creationId xmlns:a16="http://schemas.microsoft.com/office/drawing/2014/main" id="{53DE86F1-E8FF-43C6-A1CE-2D263B6CE2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8000" y="25908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81" name="Line 2407">
            <a:extLst>
              <a:ext uri="{FF2B5EF4-FFF2-40B4-BE49-F238E27FC236}">
                <a16:creationId xmlns:a16="http://schemas.microsoft.com/office/drawing/2014/main" id="{04F80A32-0DED-4194-8F3D-56F533554C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450" y="27432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82" name="Line 2408">
            <a:extLst>
              <a:ext uri="{FF2B5EF4-FFF2-40B4-BE49-F238E27FC236}">
                <a16:creationId xmlns:a16="http://schemas.microsoft.com/office/drawing/2014/main" id="{ACF4E1E1-4FB4-4224-A219-9524D7CDF7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32450" y="27432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83" name="Line 2409">
            <a:extLst>
              <a:ext uri="{FF2B5EF4-FFF2-40B4-BE49-F238E27FC236}">
                <a16:creationId xmlns:a16="http://schemas.microsoft.com/office/drawing/2014/main" id="{ED3DBD52-967D-4297-9188-3A70DBD5E0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875338" y="24193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84" name="Line 2410">
            <a:extLst>
              <a:ext uri="{FF2B5EF4-FFF2-40B4-BE49-F238E27FC236}">
                <a16:creationId xmlns:a16="http://schemas.microsoft.com/office/drawing/2014/main" id="{E32E527C-5109-4205-8803-140DAA39A5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75338" y="24193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85" name="Line 2411">
            <a:extLst>
              <a:ext uri="{FF2B5EF4-FFF2-40B4-BE49-F238E27FC236}">
                <a16:creationId xmlns:a16="http://schemas.microsoft.com/office/drawing/2014/main" id="{023A1276-3E54-4BED-876D-EA8FE070BC4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8963" y="2374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86" name="Line 2412">
            <a:extLst>
              <a:ext uri="{FF2B5EF4-FFF2-40B4-BE49-F238E27FC236}">
                <a16:creationId xmlns:a16="http://schemas.microsoft.com/office/drawing/2014/main" id="{3872B3D1-A0BD-4E4D-BAA2-661B55A0A1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68963" y="2374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87" name="Line 2413">
            <a:extLst>
              <a:ext uri="{FF2B5EF4-FFF2-40B4-BE49-F238E27FC236}">
                <a16:creationId xmlns:a16="http://schemas.microsoft.com/office/drawing/2014/main" id="{AE1FA978-ECF7-49BD-A389-B0160FBD3141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1838" y="24098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88" name="Line 2414">
            <a:extLst>
              <a:ext uri="{FF2B5EF4-FFF2-40B4-BE49-F238E27FC236}">
                <a16:creationId xmlns:a16="http://schemas.microsoft.com/office/drawing/2014/main" id="{D0ECA727-A147-4B1E-AF0D-0FE217D4DD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11838" y="24098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89" name="Line 2415">
            <a:extLst>
              <a:ext uri="{FF2B5EF4-FFF2-40B4-BE49-F238E27FC236}">
                <a16:creationId xmlns:a16="http://schemas.microsoft.com/office/drawing/2014/main" id="{2E8B0135-2DCB-4D62-BA0D-ED774D860E8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6775" y="24558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0" name="Line 2416">
            <a:extLst>
              <a:ext uri="{FF2B5EF4-FFF2-40B4-BE49-F238E27FC236}">
                <a16:creationId xmlns:a16="http://schemas.microsoft.com/office/drawing/2014/main" id="{C0558F8D-845D-4AD5-A94E-39FFDD2CD9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6775" y="24558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1" name="Line 2418">
            <a:extLst>
              <a:ext uri="{FF2B5EF4-FFF2-40B4-BE49-F238E27FC236}">
                <a16:creationId xmlns:a16="http://schemas.microsoft.com/office/drawing/2014/main" id="{496D2660-2A82-41A7-94DD-536BAEA659E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2575" y="23288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2" name="Line 2419">
            <a:extLst>
              <a:ext uri="{FF2B5EF4-FFF2-40B4-BE49-F238E27FC236}">
                <a16:creationId xmlns:a16="http://schemas.microsoft.com/office/drawing/2014/main" id="{5C50FA6A-F1A1-4F7A-9895-82212A5A2E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62575" y="23288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3" name="Line 2420">
            <a:extLst>
              <a:ext uri="{FF2B5EF4-FFF2-40B4-BE49-F238E27FC236}">
                <a16:creationId xmlns:a16="http://schemas.microsoft.com/office/drawing/2014/main" id="{7C01D638-493F-4F6F-94FF-06D2B5B8581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1838" y="2014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4" name="Line 2421">
            <a:extLst>
              <a:ext uri="{FF2B5EF4-FFF2-40B4-BE49-F238E27FC236}">
                <a16:creationId xmlns:a16="http://schemas.microsoft.com/office/drawing/2014/main" id="{2C24C2DF-FD96-4299-9B7E-BF1D3C8FA9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11838" y="2014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5" name="Line 2422">
            <a:extLst>
              <a:ext uri="{FF2B5EF4-FFF2-40B4-BE49-F238E27FC236}">
                <a16:creationId xmlns:a16="http://schemas.microsoft.com/office/drawing/2014/main" id="{FD86AEA8-F545-48C9-A559-E49D71ED972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25717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6" name="Line 2423">
            <a:extLst>
              <a:ext uri="{FF2B5EF4-FFF2-40B4-BE49-F238E27FC236}">
                <a16:creationId xmlns:a16="http://schemas.microsoft.com/office/drawing/2014/main" id="{E68EEEDA-C664-448D-8EB7-4B261D2F16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51488" y="25717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7" name="Line 2424">
            <a:extLst>
              <a:ext uri="{FF2B5EF4-FFF2-40B4-BE49-F238E27FC236}">
                <a16:creationId xmlns:a16="http://schemas.microsoft.com/office/drawing/2014/main" id="{66344003-A7EF-46F2-99E8-FA587E47730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0400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8" name="Line 2425">
            <a:extLst>
              <a:ext uri="{FF2B5EF4-FFF2-40B4-BE49-F238E27FC236}">
                <a16:creationId xmlns:a16="http://schemas.microsoft.com/office/drawing/2014/main" id="{EDD43468-C59E-410C-A4DF-0D9653FE7E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9" name="Line 2426">
            <a:extLst>
              <a:ext uri="{FF2B5EF4-FFF2-40B4-BE49-F238E27FC236}">
                <a16:creationId xmlns:a16="http://schemas.microsoft.com/office/drawing/2014/main" id="{D393BAAC-B135-447F-BB62-9E11F6E571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3413" y="22844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0" name="Line 2427">
            <a:extLst>
              <a:ext uri="{FF2B5EF4-FFF2-40B4-BE49-F238E27FC236}">
                <a16:creationId xmlns:a16="http://schemas.microsoft.com/office/drawing/2014/main" id="{268814BE-6413-4BCC-AA04-B84D96FF72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13413" y="22844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1" name="Line 2428">
            <a:extLst>
              <a:ext uri="{FF2B5EF4-FFF2-40B4-BE49-F238E27FC236}">
                <a16:creationId xmlns:a16="http://schemas.microsoft.com/office/drawing/2014/main" id="{AF47CD13-00BE-439F-9BAA-F4C27EAD880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8950" y="24828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2" name="Line 2429">
            <a:extLst>
              <a:ext uri="{FF2B5EF4-FFF2-40B4-BE49-F238E27FC236}">
                <a16:creationId xmlns:a16="http://schemas.microsoft.com/office/drawing/2014/main" id="{2B649CD9-235E-4F0E-A48D-EE348B6191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8950" y="24828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3" name="Line 2430">
            <a:extLst>
              <a:ext uri="{FF2B5EF4-FFF2-40B4-BE49-F238E27FC236}">
                <a16:creationId xmlns:a16="http://schemas.microsoft.com/office/drawing/2014/main" id="{887A683B-C50B-45B1-8765-2B0EAD7CCCE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9438" y="27606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4" name="Line 2431">
            <a:extLst>
              <a:ext uri="{FF2B5EF4-FFF2-40B4-BE49-F238E27FC236}">
                <a16:creationId xmlns:a16="http://schemas.microsoft.com/office/drawing/2014/main" id="{09136251-D5CB-4185-8548-05DE876B42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9438" y="27606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5" name="Line 2432">
            <a:extLst>
              <a:ext uri="{FF2B5EF4-FFF2-40B4-BE49-F238E27FC236}">
                <a16:creationId xmlns:a16="http://schemas.microsoft.com/office/drawing/2014/main" id="{E94C8B34-D47A-40F2-A896-BE3576799FA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28067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6" name="Line 2433">
            <a:extLst>
              <a:ext uri="{FF2B5EF4-FFF2-40B4-BE49-F238E27FC236}">
                <a16:creationId xmlns:a16="http://schemas.microsoft.com/office/drawing/2014/main" id="{42FE727E-BFA6-46E9-BB13-7CC1E5DC72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28067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7" name="Line 2434">
            <a:extLst>
              <a:ext uri="{FF2B5EF4-FFF2-40B4-BE49-F238E27FC236}">
                <a16:creationId xmlns:a16="http://schemas.microsoft.com/office/drawing/2014/main" id="{0A9401C0-29CF-486D-98D0-7B08D822732F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3063" y="23383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8" name="Line 2435">
            <a:extLst>
              <a:ext uri="{FF2B5EF4-FFF2-40B4-BE49-F238E27FC236}">
                <a16:creationId xmlns:a16="http://schemas.microsoft.com/office/drawing/2014/main" id="{C70F8B34-D2A4-47F3-8600-3332A00DB1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53063" y="23383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9" name="Line 2436">
            <a:extLst>
              <a:ext uri="{FF2B5EF4-FFF2-40B4-BE49-F238E27FC236}">
                <a16:creationId xmlns:a16="http://schemas.microsoft.com/office/drawing/2014/main" id="{643B22A5-06C7-41DB-9838-CC42D1D5D5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1975" y="24193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10" name="Line 2437">
            <a:extLst>
              <a:ext uri="{FF2B5EF4-FFF2-40B4-BE49-F238E27FC236}">
                <a16:creationId xmlns:a16="http://schemas.microsoft.com/office/drawing/2014/main" id="{2ED1DB33-42D5-4D99-9C3B-E180FA12DD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1975" y="24193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11" name="Line 2438">
            <a:extLst>
              <a:ext uri="{FF2B5EF4-FFF2-40B4-BE49-F238E27FC236}">
                <a16:creationId xmlns:a16="http://schemas.microsoft.com/office/drawing/2014/main" id="{B3A8262D-4DB0-4DA4-A9A2-63D326FA71BE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3288" y="27876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12" name="Line 2439">
            <a:extLst>
              <a:ext uri="{FF2B5EF4-FFF2-40B4-BE49-F238E27FC236}">
                <a16:creationId xmlns:a16="http://schemas.microsoft.com/office/drawing/2014/main" id="{C1B82200-6797-40B7-83B8-ECD5513084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3288" y="27876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13" name="Line 2440">
            <a:extLst>
              <a:ext uri="{FF2B5EF4-FFF2-40B4-BE49-F238E27FC236}">
                <a16:creationId xmlns:a16="http://schemas.microsoft.com/office/drawing/2014/main" id="{D6D67322-3F0C-4F12-8783-B24DAED8A31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8600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14" name="Line 2441">
            <a:extLst>
              <a:ext uri="{FF2B5EF4-FFF2-40B4-BE49-F238E27FC236}">
                <a16:creationId xmlns:a16="http://schemas.microsoft.com/office/drawing/2014/main" id="{BF9674A2-E39F-408F-B073-B19E8ECB0D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08600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15" name="Line 2442">
            <a:extLst>
              <a:ext uri="{FF2B5EF4-FFF2-40B4-BE49-F238E27FC236}">
                <a16:creationId xmlns:a16="http://schemas.microsoft.com/office/drawing/2014/main" id="{25A38022-004D-4825-BB15-566DED8FA5F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9788" y="26527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16" name="Line 2443">
            <a:extLst>
              <a:ext uri="{FF2B5EF4-FFF2-40B4-BE49-F238E27FC236}">
                <a16:creationId xmlns:a16="http://schemas.microsoft.com/office/drawing/2014/main" id="{E06B208B-B748-40BB-91D3-718541EB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19788" y="26527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17" name="Line 2444">
            <a:extLst>
              <a:ext uri="{FF2B5EF4-FFF2-40B4-BE49-F238E27FC236}">
                <a16:creationId xmlns:a16="http://schemas.microsoft.com/office/drawing/2014/main" id="{1355E1E5-AFF2-4C60-94EB-D286F1DACA1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5" y="23749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18" name="Line 2445">
            <a:extLst>
              <a:ext uri="{FF2B5EF4-FFF2-40B4-BE49-F238E27FC236}">
                <a16:creationId xmlns:a16="http://schemas.microsoft.com/office/drawing/2014/main" id="{8D094841-3170-4524-8D2A-3B70371CD5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0875" y="23749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19" name="Line 2446">
            <a:extLst>
              <a:ext uri="{FF2B5EF4-FFF2-40B4-BE49-F238E27FC236}">
                <a16:creationId xmlns:a16="http://schemas.microsoft.com/office/drawing/2014/main" id="{9838F68D-757E-479E-909C-122EAD7E07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3888" y="26177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20" name="Line 2447">
            <a:extLst>
              <a:ext uri="{FF2B5EF4-FFF2-40B4-BE49-F238E27FC236}">
                <a16:creationId xmlns:a16="http://schemas.microsoft.com/office/drawing/2014/main" id="{CC9CB855-8C39-4CBB-B401-A17B595F01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03888" y="26177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21" name="Line 2448">
            <a:extLst>
              <a:ext uri="{FF2B5EF4-FFF2-40B4-BE49-F238E27FC236}">
                <a16:creationId xmlns:a16="http://schemas.microsoft.com/office/drawing/2014/main" id="{5E257C8F-439F-4EDD-A6A5-C01961CFDF8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26797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22" name="Line 2449">
            <a:extLst>
              <a:ext uri="{FF2B5EF4-FFF2-40B4-BE49-F238E27FC236}">
                <a16:creationId xmlns:a16="http://schemas.microsoft.com/office/drawing/2014/main" id="{71B3A2C3-E667-4690-B1B4-8DD7477A2C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26797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23" name="Line 2450">
            <a:extLst>
              <a:ext uri="{FF2B5EF4-FFF2-40B4-BE49-F238E27FC236}">
                <a16:creationId xmlns:a16="http://schemas.microsoft.com/office/drawing/2014/main" id="{8DC75D33-43ED-43CB-A797-36029BAD889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73763" y="24558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24" name="Line 2451">
            <a:extLst>
              <a:ext uri="{FF2B5EF4-FFF2-40B4-BE49-F238E27FC236}">
                <a16:creationId xmlns:a16="http://schemas.microsoft.com/office/drawing/2014/main" id="{503A6B03-F143-4BBB-A319-58BD9690B9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3763" y="24558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25" name="Line 2452">
            <a:extLst>
              <a:ext uri="{FF2B5EF4-FFF2-40B4-BE49-F238E27FC236}">
                <a16:creationId xmlns:a16="http://schemas.microsoft.com/office/drawing/2014/main" id="{BB3C70E5-C5AD-4A24-8484-DF7620260D8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1838" y="23018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26" name="Line 2453">
            <a:extLst>
              <a:ext uri="{FF2B5EF4-FFF2-40B4-BE49-F238E27FC236}">
                <a16:creationId xmlns:a16="http://schemas.microsoft.com/office/drawing/2014/main" id="{570F43B5-6620-49AB-B1A0-146CE5481B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11838" y="23018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27" name="Line 2454">
            <a:extLst>
              <a:ext uri="{FF2B5EF4-FFF2-40B4-BE49-F238E27FC236}">
                <a16:creationId xmlns:a16="http://schemas.microsoft.com/office/drawing/2014/main" id="{C48ED643-2D0C-4370-841C-8BC0DD28B2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23653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28" name="Line 2455">
            <a:extLst>
              <a:ext uri="{FF2B5EF4-FFF2-40B4-BE49-F238E27FC236}">
                <a16:creationId xmlns:a16="http://schemas.microsoft.com/office/drawing/2014/main" id="{BE2293E5-215B-4D1A-A2EC-42D6649A60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23653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29" name="Line 2456">
            <a:extLst>
              <a:ext uri="{FF2B5EF4-FFF2-40B4-BE49-F238E27FC236}">
                <a16:creationId xmlns:a16="http://schemas.microsoft.com/office/drawing/2014/main" id="{5EB48AB4-C801-47D2-9A9C-E431475780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0888" y="26352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30" name="Line 2457">
            <a:extLst>
              <a:ext uri="{FF2B5EF4-FFF2-40B4-BE49-F238E27FC236}">
                <a16:creationId xmlns:a16="http://schemas.microsoft.com/office/drawing/2014/main" id="{42B25FE5-8CFF-40CE-B539-B9210F3704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30888" y="26352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31" name="Line 2458">
            <a:extLst>
              <a:ext uri="{FF2B5EF4-FFF2-40B4-BE49-F238E27FC236}">
                <a16:creationId xmlns:a16="http://schemas.microsoft.com/office/drawing/2014/main" id="{83FCCD16-C456-4239-A292-4E9F2B15F71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3888" y="24558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32" name="Line 2459">
            <a:extLst>
              <a:ext uri="{FF2B5EF4-FFF2-40B4-BE49-F238E27FC236}">
                <a16:creationId xmlns:a16="http://schemas.microsoft.com/office/drawing/2014/main" id="{265DA277-3D7D-48E4-9BC1-9DEC77F26D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03888" y="24558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33" name="Line 2460">
            <a:extLst>
              <a:ext uri="{FF2B5EF4-FFF2-40B4-BE49-F238E27FC236}">
                <a16:creationId xmlns:a16="http://schemas.microsoft.com/office/drawing/2014/main" id="{7426D8C3-1AA0-45CD-A6EB-2C284686268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95950" y="24463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34" name="Line 2461">
            <a:extLst>
              <a:ext uri="{FF2B5EF4-FFF2-40B4-BE49-F238E27FC236}">
                <a16:creationId xmlns:a16="http://schemas.microsoft.com/office/drawing/2014/main" id="{4191D19A-2738-47CD-8111-E5E0CD837E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95950" y="24463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35" name="Line 2462">
            <a:extLst>
              <a:ext uri="{FF2B5EF4-FFF2-40B4-BE49-F238E27FC236}">
                <a16:creationId xmlns:a16="http://schemas.microsoft.com/office/drawing/2014/main" id="{21464F3B-B1E6-4D18-85C7-3D956D764C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9788" y="25908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36" name="Line 2463">
            <a:extLst>
              <a:ext uri="{FF2B5EF4-FFF2-40B4-BE49-F238E27FC236}">
                <a16:creationId xmlns:a16="http://schemas.microsoft.com/office/drawing/2014/main" id="{77DABB06-CB85-4ACE-93F2-B7AA0CF55C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19788" y="25908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37" name="Line 2464">
            <a:extLst>
              <a:ext uri="{FF2B5EF4-FFF2-40B4-BE49-F238E27FC236}">
                <a16:creationId xmlns:a16="http://schemas.microsoft.com/office/drawing/2014/main" id="{F5B503E0-7145-4406-93BC-CCF742BE67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3900" y="23558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38" name="Line 2465">
            <a:extLst>
              <a:ext uri="{FF2B5EF4-FFF2-40B4-BE49-F238E27FC236}">
                <a16:creationId xmlns:a16="http://schemas.microsoft.com/office/drawing/2014/main" id="{7B9F7F5C-4D39-4776-AFF0-0EDC9FBC16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03900" y="23558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39" name="Line 2466">
            <a:extLst>
              <a:ext uri="{FF2B5EF4-FFF2-40B4-BE49-F238E27FC236}">
                <a16:creationId xmlns:a16="http://schemas.microsoft.com/office/drawing/2014/main" id="{E32ECE7F-FB27-4C43-A91A-6FD8F696F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7038" y="22939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40" name="Line 2467">
            <a:extLst>
              <a:ext uri="{FF2B5EF4-FFF2-40B4-BE49-F238E27FC236}">
                <a16:creationId xmlns:a16="http://schemas.microsoft.com/office/drawing/2014/main" id="{9F0F8E91-F00B-468B-91B0-036B12ABDB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7038" y="22939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41" name="Line 2468">
            <a:extLst>
              <a:ext uri="{FF2B5EF4-FFF2-40B4-BE49-F238E27FC236}">
                <a16:creationId xmlns:a16="http://schemas.microsoft.com/office/drawing/2014/main" id="{468D5284-60BE-4ED8-B18B-C7B4489C33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22938" y="24907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42" name="Line 2469">
            <a:extLst>
              <a:ext uri="{FF2B5EF4-FFF2-40B4-BE49-F238E27FC236}">
                <a16:creationId xmlns:a16="http://schemas.microsoft.com/office/drawing/2014/main" id="{FCD86EBA-87D3-42A4-A553-F7F5A97098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22938" y="24907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43" name="Line 2470">
            <a:extLst>
              <a:ext uri="{FF2B5EF4-FFF2-40B4-BE49-F238E27FC236}">
                <a16:creationId xmlns:a16="http://schemas.microsoft.com/office/drawing/2014/main" id="{0D30E78D-754C-4901-9E08-636F0789F1FF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24193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44" name="Line 2471">
            <a:extLst>
              <a:ext uri="{FF2B5EF4-FFF2-40B4-BE49-F238E27FC236}">
                <a16:creationId xmlns:a16="http://schemas.microsoft.com/office/drawing/2014/main" id="{7732A59E-77F2-4FBC-B0DE-79C1F32114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24193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45" name="Line 2472">
            <a:extLst>
              <a:ext uri="{FF2B5EF4-FFF2-40B4-BE49-F238E27FC236}">
                <a16:creationId xmlns:a16="http://schemas.microsoft.com/office/drawing/2014/main" id="{60331BA1-C482-42B8-AC68-62D89A9D028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4500" y="25177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46" name="Line 2473">
            <a:extLst>
              <a:ext uri="{FF2B5EF4-FFF2-40B4-BE49-F238E27FC236}">
                <a16:creationId xmlns:a16="http://schemas.microsoft.com/office/drawing/2014/main" id="{DC95155F-5B20-4546-BB4A-D780B42E4C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24500" y="25177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47" name="Line 2474">
            <a:extLst>
              <a:ext uri="{FF2B5EF4-FFF2-40B4-BE49-F238E27FC236}">
                <a16:creationId xmlns:a16="http://schemas.microsoft.com/office/drawing/2014/main" id="{57571A93-B470-4DEF-88F9-4C92B5BA3AA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8838" y="25273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48" name="Line 2475">
            <a:extLst>
              <a:ext uri="{FF2B5EF4-FFF2-40B4-BE49-F238E27FC236}">
                <a16:creationId xmlns:a16="http://schemas.microsoft.com/office/drawing/2014/main" id="{035E4804-0E44-43FE-B00E-0F6D5E12AE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8838" y="25273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49" name="Line 2476">
            <a:extLst>
              <a:ext uri="{FF2B5EF4-FFF2-40B4-BE49-F238E27FC236}">
                <a16:creationId xmlns:a16="http://schemas.microsoft.com/office/drawing/2014/main" id="{8E9F484B-D470-4688-A663-5B2E8DD5243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4500" y="24907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50" name="Line 2477">
            <a:extLst>
              <a:ext uri="{FF2B5EF4-FFF2-40B4-BE49-F238E27FC236}">
                <a16:creationId xmlns:a16="http://schemas.microsoft.com/office/drawing/2014/main" id="{34AFE856-F8F8-4A59-B1FF-C8EAC0F294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24500" y="24907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51" name="Line 2478">
            <a:extLst>
              <a:ext uri="{FF2B5EF4-FFF2-40B4-BE49-F238E27FC236}">
                <a16:creationId xmlns:a16="http://schemas.microsoft.com/office/drawing/2014/main" id="{3BC24E81-194E-4AF1-8620-90B90F1422C6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4725" y="21399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52" name="Line 2479">
            <a:extLst>
              <a:ext uri="{FF2B5EF4-FFF2-40B4-BE49-F238E27FC236}">
                <a16:creationId xmlns:a16="http://schemas.microsoft.com/office/drawing/2014/main" id="{3BC4E9B2-42AF-448C-B89B-3EE468FE30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54725" y="21399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53" name="Line 2480">
            <a:extLst>
              <a:ext uri="{FF2B5EF4-FFF2-40B4-BE49-F238E27FC236}">
                <a16:creationId xmlns:a16="http://schemas.microsoft.com/office/drawing/2014/main" id="{871B7FDB-2E0F-49D3-9AE0-7582517777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9913" y="2338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54" name="Line 2481">
            <a:extLst>
              <a:ext uri="{FF2B5EF4-FFF2-40B4-BE49-F238E27FC236}">
                <a16:creationId xmlns:a16="http://schemas.microsoft.com/office/drawing/2014/main" id="{09A15211-CCC5-4EA0-9EFD-7C035343E2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9913" y="2338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55" name="Line 2482">
            <a:extLst>
              <a:ext uri="{FF2B5EF4-FFF2-40B4-BE49-F238E27FC236}">
                <a16:creationId xmlns:a16="http://schemas.microsoft.com/office/drawing/2014/main" id="{491001CB-8886-43E4-9C30-011E0F00DF84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2325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56" name="Line 2483">
            <a:extLst>
              <a:ext uri="{FF2B5EF4-FFF2-40B4-BE49-F238E27FC236}">
                <a16:creationId xmlns:a16="http://schemas.microsoft.com/office/drawing/2014/main" id="{CA169808-8BB1-440F-98C5-ED4AB53E80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02325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57" name="Line 2484">
            <a:extLst>
              <a:ext uri="{FF2B5EF4-FFF2-40B4-BE49-F238E27FC236}">
                <a16:creationId xmlns:a16="http://schemas.microsoft.com/office/drawing/2014/main" id="{78B33C5A-42E9-41A6-BD0D-3BF044A34C2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8963" y="25812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58" name="Line 2485">
            <a:extLst>
              <a:ext uri="{FF2B5EF4-FFF2-40B4-BE49-F238E27FC236}">
                <a16:creationId xmlns:a16="http://schemas.microsoft.com/office/drawing/2014/main" id="{1DB2B64E-99B5-40DC-89A0-D45B233DCF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68963" y="25812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59" name="Line 2486">
            <a:extLst>
              <a:ext uri="{FF2B5EF4-FFF2-40B4-BE49-F238E27FC236}">
                <a16:creationId xmlns:a16="http://schemas.microsoft.com/office/drawing/2014/main" id="{05C2E382-BC15-4955-87E5-8DDB718DD92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2800" y="27257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60" name="Line 2487">
            <a:extLst>
              <a:ext uri="{FF2B5EF4-FFF2-40B4-BE49-F238E27FC236}">
                <a16:creationId xmlns:a16="http://schemas.microsoft.com/office/drawing/2014/main" id="{B5E43736-E4EC-4089-A7AC-63AD3548E5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92800" y="27257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61" name="Line 2488">
            <a:extLst>
              <a:ext uri="{FF2B5EF4-FFF2-40B4-BE49-F238E27FC236}">
                <a16:creationId xmlns:a16="http://schemas.microsoft.com/office/drawing/2014/main" id="{8692D4AD-3612-447A-B868-1F96DF8B76F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57863" y="24193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62" name="Line 2489">
            <a:extLst>
              <a:ext uri="{FF2B5EF4-FFF2-40B4-BE49-F238E27FC236}">
                <a16:creationId xmlns:a16="http://schemas.microsoft.com/office/drawing/2014/main" id="{463826AE-B4BA-4BEB-902E-A02790F92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7863" y="24193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63" name="Line 2490">
            <a:extLst>
              <a:ext uri="{FF2B5EF4-FFF2-40B4-BE49-F238E27FC236}">
                <a16:creationId xmlns:a16="http://schemas.microsoft.com/office/drawing/2014/main" id="{6AE79985-B0F2-4C39-B238-1162E7E6D35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4988" y="23288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64" name="Line 2491">
            <a:extLst>
              <a:ext uri="{FF2B5EF4-FFF2-40B4-BE49-F238E27FC236}">
                <a16:creationId xmlns:a16="http://schemas.microsoft.com/office/drawing/2014/main" id="{5EEA0416-8211-44BC-8E2D-7DD8ED5959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4988" y="23288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65" name="Line 2492">
            <a:extLst>
              <a:ext uri="{FF2B5EF4-FFF2-40B4-BE49-F238E27FC236}">
                <a16:creationId xmlns:a16="http://schemas.microsoft.com/office/drawing/2014/main" id="{DDC227AF-CC8E-41D2-B04C-C7C7D902B718}"/>
              </a:ext>
            </a:extLst>
          </p:cNvPr>
          <p:cNvSpPr>
            <a:spLocks noChangeShapeType="1"/>
          </p:cNvSpPr>
          <p:nvPr/>
        </p:nvSpPr>
        <p:spPr bwMode="auto">
          <a:xfrm>
            <a:off x="5353050" y="24098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66" name="Line 2493">
            <a:extLst>
              <a:ext uri="{FF2B5EF4-FFF2-40B4-BE49-F238E27FC236}">
                <a16:creationId xmlns:a16="http://schemas.microsoft.com/office/drawing/2014/main" id="{ED0FA5E1-E8C2-4075-A5DF-6E8C460E1A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53050" y="24098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67" name="Line 2494">
            <a:extLst>
              <a:ext uri="{FF2B5EF4-FFF2-40B4-BE49-F238E27FC236}">
                <a16:creationId xmlns:a16="http://schemas.microsoft.com/office/drawing/2014/main" id="{67DEA31C-2203-42F9-A084-B1160331A46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9913" y="21939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68" name="Line 2495">
            <a:extLst>
              <a:ext uri="{FF2B5EF4-FFF2-40B4-BE49-F238E27FC236}">
                <a16:creationId xmlns:a16="http://schemas.microsoft.com/office/drawing/2014/main" id="{A118F899-FB1C-4DED-A1EF-64D553180B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9913" y="21939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69" name="Line 2496">
            <a:extLst>
              <a:ext uri="{FF2B5EF4-FFF2-40B4-BE49-F238E27FC236}">
                <a16:creationId xmlns:a16="http://schemas.microsoft.com/office/drawing/2014/main" id="{72570FFD-76F2-4B3F-8B07-4601CA0D0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1738" y="20685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70" name="Line 2497">
            <a:extLst>
              <a:ext uri="{FF2B5EF4-FFF2-40B4-BE49-F238E27FC236}">
                <a16:creationId xmlns:a16="http://schemas.microsoft.com/office/drawing/2014/main" id="{7149A863-353D-4734-BD40-B8232F5D62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1738" y="20685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71" name="Line 2498">
            <a:extLst>
              <a:ext uri="{FF2B5EF4-FFF2-40B4-BE49-F238E27FC236}">
                <a16:creationId xmlns:a16="http://schemas.microsoft.com/office/drawing/2014/main" id="{BC1BC7BF-14DC-409F-A3F8-90A2C35EA9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4500" y="22844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72" name="Line 2499">
            <a:extLst>
              <a:ext uri="{FF2B5EF4-FFF2-40B4-BE49-F238E27FC236}">
                <a16:creationId xmlns:a16="http://schemas.microsoft.com/office/drawing/2014/main" id="{5961482B-52FC-4B41-BB48-A31BF1D7A1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24500" y="22844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73" name="Line 2500">
            <a:extLst>
              <a:ext uri="{FF2B5EF4-FFF2-40B4-BE49-F238E27FC236}">
                <a16:creationId xmlns:a16="http://schemas.microsoft.com/office/drawing/2014/main" id="{FA4783D4-E317-4046-BF54-8FA483AA187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23923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74" name="Line 2501">
            <a:extLst>
              <a:ext uri="{FF2B5EF4-FFF2-40B4-BE49-F238E27FC236}">
                <a16:creationId xmlns:a16="http://schemas.microsoft.com/office/drawing/2014/main" id="{600AF881-1FE3-4D78-97A7-50E5C430A3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23923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75" name="Line 2502">
            <a:extLst>
              <a:ext uri="{FF2B5EF4-FFF2-40B4-BE49-F238E27FC236}">
                <a16:creationId xmlns:a16="http://schemas.microsoft.com/office/drawing/2014/main" id="{01753E07-09F6-493F-AA44-62EECDA171E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22304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76" name="Line 2503">
            <a:extLst>
              <a:ext uri="{FF2B5EF4-FFF2-40B4-BE49-F238E27FC236}">
                <a16:creationId xmlns:a16="http://schemas.microsoft.com/office/drawing/2014/main" id="{410997EE-DC3F-47E0-B30F-C6327E87E2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22304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77" name="Line 2504">
            <a:extLst>
              <a:ext uri="{FF2B5EF4-FFF2-40B4-BE49-F238E27FC236}">
                <a16:creationId xmlns:a16="http://schemas.microsoft.com/office/drawing/2014/main" id="{69EA2446-361B-408A-B743-B55EF6AA7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0750" y="23479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78" name="Line 2505">
            <a:extLst>
              <a:ext uri="{FF2B5EF4-FFF2-40B4-BE49-F238E27FC236}">
                <a16:creationId xmlns:a16="http://schemas.microsoft.com/office/drawing/2014/main" id="{4524A68E-59E1-4A7D-93C0-25DB95C4B6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00750" y="23479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79" name="Line 2506">
            <a:extLst>
              <a:ext uri="{FF2B5EF4-FFF2-40B4-BE49-F238E27FC236}">
                <a16:creationId xmlns:a16="http://schemas.microsoft.com/office/drawing/2014/main" id="{2A871AA0-C76F-4622-9D1F-1933C2BB6D4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65813" y="18891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80" name="Line 2507">
            <a:extLst>
              <a:ext uri="{FF2B5EF4-FFF2-40B4-BE49-F238E27FC236}">
                <a16:creationId xmlns:a16="http://schemas.microsoft.com/office/drawing/2014/main" id="{BCCCDE13-602F-411F-A3EB-914E542AC3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18891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81" name="Line 2508">
            <a:extLst>
              <a:ext uri="{FF2B5EF4-FFF2-40B4-BE49-F238E27FC236}">
                <a16:creationId xmlns:a16="http://schemas.microsoft.com/office/drawing/2014/main" id="{D5F7C2DE-7855-4F8D-8BE0-5B59A17795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4850" y="29686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82" name="Line 2509">
            <a:extLst>
              <a:ext uri="{FF2B5EF4-FFF2-40B4-BE49-F238E27FC236}">
                <a16:creationId xmlns:a16="http://schemas.microsoft.com/office/drawing/2014/main" id="{C16D4188-BEC8-4E84-A23D-572D70441E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4850" y="29686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83" name="Line 2510">
            <a:extLst>
              <a:ext uri="{FF2B5EF4-FFF2-40B4-BE49-F238E27FC236}">
                <a16:creationId xmlns:a16="http://schemas.microsoft.com/office/drawing/2014/main" id="{CF365452-368A-4265-9413-AAA0A780CAF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57863" y="26447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84" name="Line 2511">
            <a:extLst>
              <a:ext uri="{FF2B5EF4-FFF2-40B4-BE49-F238E27FC236}">
                <a16:creationId xmlns:a16="http://schemas.microsoft.com/office/drawing/2014/main" id="{4907D9B1-4B0E-42C7-BB17-CA795ECF9B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7863" y="26447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85" name="Line 2512">
            <a:extLst>
              <a:ext uri="{FF2B5EF4-FFF2-40B4-BE49-F238E27FC236}">
                <a16:creationId xmlns:a16="http://schemas.microsoft.com/office/drawing/2014/main" id="{BD89B599-F168-4B51-B14F-0BA6B49EC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7150" y="24463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86" name="Line 2513">
            <a:extLst>
              <a:ext uri="{FF2B5EF4-FFF2-40B4-BE49-F238E27FC236}">
                <a16:creationId xmlns:a16="http://schemas.microsoft.com/office/drawing/2014/main" id="{9BFA2AF8-9C64-4E71-83AE-5A3A3773C1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7150" y="24463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87" name="Line 2514">
            <a:extLst>
              <a:ext uri="{FF2B5EF4-FFF2-40B4-BE49-F238E27FC236}">
                <a16:creationId xmlns:a16="http://schemas.microsoft.com/office/drawing/2014/main" id="{CDBCCAA0-9B63-4DCC-AA32-8462D6C6A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19800" y="19605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88" name="Line 2515">
            <a:extLst>
              <a:ext uri="{FF2B5EF4-FFF2-40B4-BE49-F238E27FC236}">
                <a16:creationId xmlns:a16="http://schemas.microsoft.com/office/drawing/2014/main" id="{DDB814BB-D417-4DA4-AD83-927A168B33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9800" y="19605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89" name="Line 2516">
            <a:extLst>
              <a:ext uri="{FF2B5EF4-FFF2-40B4-BE49-F238E27FC236}">
                <a16:creationId xmlns:a16="http://schemas.microsoft.com/office/drawing/2014/main" id="{4B5F783A-3225-4F40-B6DA-924C8B52E6C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1975" y="25908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0" name="Line 2517">
            <a:extLst>
              <a:ext uri="{FF2B5EF4-FFF2-40B4-BE49-F238E27FC236}">
                <a16:creationId xmlns:a16="http://schemas.microsoft.com/office/drawing/2014/main" id="{9BB7F7D7-CB44-48A7-9DD0-B2772D236B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1975" y="25908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1" name="Line 2518">
            <a:extLst>
              <a:ext uri="{FF2B5EF4-FFF2-40B4-BE49-F238E27FC236}">
                <a16:creationId xmlns:a16="http://schemas.microsoft.com/office/drawing/2014/main" id="{604E4903-902A-4818-B545-94153373A2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24098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2" name="Line 2519">
            <a:extLst>
              <a:ext uri="{FF2B5EF4-FFF2-40B4-BE49-F238E27FC236}">
                <a16:creationId xmlns:a16="http://schemas.microsoft.com/office/drawing/2014/main" id="{78322C86-0648-4638-A132-F524D87E1B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24098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3" name="Line 2520">
            <a:extLst>
              <a:ext uri="{FF2B5EF4-FFF2-40B4-BE49-F238E27FC236}">
                <a16:creationId xmlns:a16="http://schemas.microsoft.com/office/drawing/2014/main" id="{604F6B9B-5E75-4013-ABC1-31D2215D8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24907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4" name="Line 2521">
            <a:extLst>
              <a:ext uri="{FF2B5EF4-FFF2-40B4-BE49-F238E27FC236}">
                <a16:creationId xmlns:a16="http://schemas.microsoft.com/office/drawing/2014/main" id="{8EAB3EC3-E750-48E6-B427-8287B374CD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51488" y="24907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5" name="Line 2522">
            <a:extLst>
              <a:ext uri="{FF2B5EF4-FFF2-40B4-BE49-F238E27FC236}">
                <a16:creationId xmlns:a16="http://schemas.microsoft.com/office/drawing/2014/main" id="{5DE5793B-C342-41A8-BE54-44A40035CA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3288" y="23558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6" name="Line 2523">
            <a:extLst>
              <a:ext uri="{FF2B5EF4-FFF2-40B4-BE49-F238E27FC236}">
                <a16:creationId xmlns:a16="http://schemas.microsoft.com/office/drawing/2014/main" id="{CBD3D27B-68C6-4714-A731-472F312952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3288" y="23558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7" name="Line 2524">
            <a:extLst>
              <a:ext uri="{FF2B5EF4-FFF2-40B4-BE49-F238E27FC236}">
                <a16:creationId xmlns:a16="http://schemas.microsoft.com/office/drawing/2014/main" id="{DDFE8FB6-B95B-4AE9-B1DD-646F09ADD36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22925" y="23114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8" name="Line 2525">
            <a:extLst>
              <a:ext uri="{FF2B5EF4-FFF2-40B4-BE49-F238E27FC236}">
                <a16:creationId xmlns:a16="http://schemas.microsoft.com/office/drawing/2014/main" id="{F7B93175-7CCA-4812-824F-5880C3D371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22925" y="23114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9" name="Line 2526">
            <a:extLst>
              <a:ext uri="{FF2B5EF4-FFF2-40B4-BE49-F238E27FC236}">
                <a16:creationId xmlns:a16="http://schemas.microsoft.com/office/drawing/2014/main" id="{ADD9DC98-7D59-42DA-9454-B96911DD59F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73763" y="24558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00" name="Line 2527">
            <a:extLst>
              <a:ext uri="{FF2B5EF4-FFF2-40B4-BE49-F238E27FC236}">
                <a16:creationId xmlns:a16="http://schemas.microsoft.com/office/drawing/2014/main" id="{BEEB2C88-921C-4791-A038-5AB8EA1F7B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3763" y="24558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01" name="Line 2528">
            <a:extLst>
              <a:ext uri="{FF2B5EF4-FFF2-40B4-BE49-F238E27FC236}">
                <a16:creationId xmlns:a16="http://schemas.microsoft.com/office/drawing/2014/main" id="{4F964827-C6FE-439F-A1D5-32B2B781AC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6913" y="26797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02" name="Line 2529">
            <a:extLst>
              <a:ext uri="{FF2B5EF4-FFF2-40B4-BE49-F238E27FC236}">
                <a16:creationId xmlns:a16="http://schemas.microsoft.com/office/drawing/2014/main" id="{5EBE8016-BFA1-4EED-96BA-44B94D61AF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76913" y="26797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03" name="Line 2530">
            <a:extLst>
              <a:ext uri="{FF2B5EF4-FFF2-40B4-BE49-F238E27FC236}">
                <a16:creationId xmlns:a16="http://schemas.microsoft.com/office/drawing/2014/main" id="{BAF15E48-4D7F-4CE7-A91F-B827EC667899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3900" y="25987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04" name="Line 2531">
            <a:extLst>
              <a:ext uri="{FF2B5EF4-FFF2-40B4-BE49-F238E27FC236}">
                <a16:creationId xmlns:a16="http://schemas.microsoft.com/office/drawing/2014/main" id="{3E84C05E-4302-4EFD-AF1D-F94076E353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03900" y="25987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05" name="Line 2532">
            <a:extLst>
              <a:ext uri="{FF2B5EF4-FFF2-40B4-BE49-F238E27FC236}">
                <a16:creationId xmlns:a16="http://schemas.microsoft.com/office/drawing/2014/main" id="{EC304185-7C11-47DC-BD90-29F65C7F98B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86425" y="24828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06" name="Line 2533">
            <a:extLst>
              <a:ext uri="{FF2B5EF4-FFF2-40B4-BE49-F238E27FC236}">
                <a16:creationId xmlns:a16="http://schemas.microsoft.com/office/drawing/2014/main" id="{957AD8C7-23EB-4132-A0DC-67608B713F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6425" y="248285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07" name="Line 2534">
            <a:extLst>
              <a:ext uri="{FF2B5EF4-FFF2-40B4-BE49-F238E27FC236}">
                <a16:creationId xmlns:a16="http://schemas.microsoft.com/office/drawing/2014/main" id="{848F546B-42C6-4C97-A3E5-06479191EA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1013" y="269875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08" name="Line 2535">
            <a:extLst>
              <a:ext uri="{FF2B5EF4-FFF2-40B4-BE49-F238E27FC236}">
                <a16:creationId xmlns:a16="http://schemas.microsoft.com/office/drawing/2014/main" id="{48A0BA86-5BC3-466A-BD2E-8856E53639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1013" y="269875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09" name="Line 2536">
            <a:extLst>
              <a:ext uri="{FF2B5EF4-FFF2-40B4-BE49-F238E27FC236}">
                <a16:creationId xmlns:a16="http://schemas.microsoft.com/office/drawing/2014/main" id="{C7347B94-190F-4D6E-B112-D870446FA3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7388" y="25098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10" name="Line 2537">
            <a:extLst>
              <a:ext uri="{FF2B5EF4-FFF2-40B4-BE49-F238E27FC236}">
                <a16:creationId xmlns:a16="http://schemas.microsoft.com/office/drawing/2014/main" id="{5D999E84-DD26-4A32-A433-02BD2CD147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67388" y="25098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11" name="Line 2538">
            <a:extLst>
              <a:ext uri="{FF2B5EF4-FFF2-40B4-BE49-F238E27FC236}">
                <a16:creationId xmlns:a16="http://schemas.microsoft.com/office/drawing/2014/main" id="{2FAFD6AB-65B2-4CB6-B9B0-8AC02510B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4988" y="25003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12" name="Line 2539">
            <a:extLst>
              <a:ext uri="{FF2B5EF4-FFF2-40B4-BE49-F238E27FC236}">
                <a16:creationId xmlns:a16="http://schemas.microsoft.com/office/drawing/2014/main" id="{2BF41B65-0C46-42DE-BB7B-1EAD08A026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4988" y="25003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13" name="Line 2540">
            <a:extLst>
              <a:ext uri="{FF2B5EF4-FFF2-40B4-BE49-F238E27FC236}">
                <a16:creationId xmlns:a16="http://schemas.microsoft.com/office/drawing/2014/main" id="{25F5E971-4E9E-4C2D-8C09-62E9D4C387C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4850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14" name="Line 2541">
            <a:extLst>
              <a:ext uri="{FF2B5EF4-FFF2-40B4-BE49-F238E27FC236}">
                <a16:creationId xmlns:a16="http://schemas.microsoft.com/office/drawing/2014/main" id="{E647A0F2-3470-4A4D-9B26-E24ED34A68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4850" y="26082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15" name="Line 2542">
            <a:extLst>
              <a:ext uri="{FF2B5EF4-FFF2-40B4-BE49-F238E27FC236}">
                <a16:creationId xmlns:a16="http://schemas.microsoft.com/office/drawing/2014/main" id="{F02DB291-DB77-4E3E-86BB-FCB0C42618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3" y="27336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16" name="Line 2543">
            <a:extLst>
              <a:ext uri="{FF2B5EF4-FFF2-40B4-BE49-F238E27FC236}">
                <a16:creationId xmlns:a16="http://schemas.microsoft.com/office/drawing/2014/main" id="{7B338E38-86C2-44BF-AAD2-AA81EFE7D9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84863" y="27336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17" name="Line 2544">
            <a:extLst>
              <a:ext uri="{FF2B5EF4-FFF2-40B4-BE49-F238E27FC236}">
                <a16:creationId xmlns:a16="http://schemas.microsoft.com/office/drawing/2014/main" id="{42C8A684-12BE-435F-8C10-90F074FAF312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3" y="29416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18" name="Line 2545">
            <a:extLst>
              <a:ext uri="{FF2B5EF4-FFF2-40B4-BE49-F238E27FC236}">
                <a16:creationId xmlns:a16="http://schemas.microsoft.com/office/drawing/2014/main" id="{37B4AE19-B568-4D39-A050-81D117D9A9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21363" y="29416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19" name="Line 2546">
            <a:extLst>
              <a:ext uri="{FF2B5EF4-FFF2-40B4-BE49-F238E27FC236}">
                <a16:creationId xmlns:a16="http://schemas.microsoft.com/office/drawing/2014/main" id="{81A56647-CAA4-4EEF-A8C8-D7C78B903DF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6900" y="2509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20" name="Line 2547">
            <a:extLst>
              <a:ext uri="{FF2B5EF4-FFF2-40B4-BE49-F238E27FC236}">
                <a16:creationId xmlns:a16="http://schemas.microsoft.com/office/drawing/2014/main" id="{7C569EA7-CD0B-49B7-AC93-E349F3FDFE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900" y="250983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21" name="Line 2548">
            <a:extLst>
              <a:ext uri="{FF2B5EF4-FFF2-40B4-BE49-F238E27FC236}">
                <a16:creationId xmlns:a16="http://schemas.microsoft.com/office/drawing/2014/main" id="{457F6485-FDA0-4384-AC7A-86599C9C5FB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0050" y="22479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22" name="Line 2549">
            <a:extLst>
              <a:ext uri="{FF2B5EF4-FFF2-40B4-BE49-F238E27FC236}">
                <a16:creationId xmlns:a16="http://schemas.microsoft.com/office/drawing/2014/main" id="{08DFACB9-5E44-476C-B480-DC4135E53D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050" y="22479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23" name="Line 2550">
            <a:extLst>
              <a:ext uri="{FF2B5EF4-FFF2-40B4-BE49-F238E27FC236}">
                <a16:creationId xmlns:a16="http://schemas.microsoft.com/office/drawing/2014/main" id="{6353A2E8-8BF5-49BF-8473-9B7E391306B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6900" y="26257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24" name="Line 2551">
            <a:extLst>
              <a:ext uri="{FF2B5EF4-FFF2-40B4-BE49-F238E27FC236}">
                <a16:creationId xmlns:a16="http://schemas.microsoft.com/office/drawing/2014/main" id="{0CAEB0D5-B38F-49CE-BF34-E4FED7DCA3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900" y="26257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25" name="Line 2552">
            <a:extLst>
              <a:ext uri="{FF2B5EF4-FFF2-40B4-BE49-F238E27FC236}">
                <a16:creationId xmlns:a16="http://schemas.microsoft.com/office/drawing/2014/main" id="{12E58DDA-04E4-44B5-B6BB-F545F8FDADD6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1725" y="24907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26" name="Line 2553">
            <a:extLst>
              <a:ext uri="{FF2B5EF4-FFF2-40B4-BE49-F238E27FC236}">
                <a16:creationId xmlns:a16="http://schemas.microsoft.com/office/drawing/2014/main" id="{6847B48B-79F1-496C-AF5B-F945EC53AC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1725" y="24907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27" name="Line 2554">
            <a:extLst>
              <a:ext uri="{FF2B5EF4-FFF2-40B4-BE49-F238E27FC236}">
                <a16:creationId xmlns:a16="http://schemas.microsoft.com/office/drawing/2014/main" id="{A349E23C-5469-485C-ACDB-F5D19FCAA14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5" y="26352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28" name="Line 2555">
            <a:extLst>
              <a:ext uri="{FF2B5EF4-FFF2-40B4-BE49-F238E27FC236}">
                <a16:creationId xmlns:a16="http://schemas.microsoft.com/office/drawing/2014/main" id="{01FBC239-FED2-4F8B-BF30-60D8349B04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0875" y="26352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29" name="Line 2556">
            <a:extLst>
              <a:ext uri="{FF2B5EF4-FFF2-40B4-BE49-F238E27FC236}">
                <a16:creationId xmlns:a16="http://schemas.microsoft.com/office/drawing/2014/main" id="{BF3F202C-4954-47FA-AFA4-36EA0FF438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24193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30" name="Line 2557">
            <a:extLst>
              <a:ext uri="{FF2B5EF4-FFF2-40B4-BE49-F238E27FC236}">
                <a16:creationId xmlns:a16="http://schemas.microsoft.com/office/drawing/2014/main" id="{3EE1CF0B-CD78-403A-BCCA-BB7D9577D1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24193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31" name="Line 2558">
            <a:extLst>
              <a:ext uri="{FF2B5EF4-FFF2-40B4-BE49-F238E27FC236}">
                <a16:creationId xmlns:a16="http://schemas.microsoft.com/office/drawing/2014/main" id="{07DAF9F0-1C41-4A21-8A91-F94E3EB9015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450" y="27876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32" name="Line 2559">
            <a:extLst>
              <a:ext uri="{FF2B5EF4-FFF2-40B4-BE49-F238E27FC236}">
                <a16:creationId xmlns:a16="http://schemas.microsoft.com/office/drawing/2014/main" id="{8EA6AF96-8F95-45F5-B4A1-2DC1D40068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32450" y="27876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33" name="Line 2560">
            <a:extLst>
              <a:ext uri="{FF2B5EF4-FFF2-40B4-BE49-F238E27FC236}">
                <a16:creationId xmlns:a16="http://schemas.microsoft.com/office/drawing/2014/main" id="{5C084478-E18E-4CC2-8AD8-665E59693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3288" y="26352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34" name="Line 2561">
            <a:extLst>
              <a:ext uri="{FF2B5EF4-FFF2-40B4-BE49-F238E27FC236}">
                <a16:creationId xmlns:a16="http://schemas.microsoft.com/office/drawing/2014/main" id="{7550FC8C-E3F9-4946-8C32-12D90857A3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3288" y="26352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35" name="Line 2562">
            <a:extLst>
              <a:ext uri="{FF2B5EF4-FFF2-40B4-BE49-F238E27FC236}">
                <a16:creationId xmlns:a16="http://schemas.microsoft.com/office/drawing/2014/main" id="{96B884AF-635E-460E-AF89-2C2D4ABF6D4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97613" y="24368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36" name="Line 2563">
            <a:extLst>
              <a:ext uri="{FF2B5EF4-FFF2-40B4-BE49-F238E27FC236}">
                <a16:creationId xmlns:a16="http://schemas.microsoft.com/office/drawing/2014/main" id="{F9F28D4A-715A-4E0D-99ED-8C79D0E1C1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97613" y="24368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37" name="Line 2564">
            <a:extLst>
              <a:ext uri="{FF2B5EF4-FFF2-40B4-BE49-F238E27FC236}">
                <a16:creationId xmlns:a16="http://schemas.microsoft.com/office/drawing/2014/main" id="{322C59E1-0F30-4644-8207-B677F6A47D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9438" y="28416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38" name="Line 2565">
            <a:extLst>
              <a:ext uri="{FF2B5EF4-FFF2-40B4-BE49-F238E27FC236}">
                <a16:creationId xmlns:a16="http://schemas.microsoft.com/office/drawing/2014/main" id="{C3044FF9-ED24-46DE-91EF-414BF6D765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9438" y="28416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39" name="Line 2566">
            <a:extLst>
              <a:ext uri="{FF2B5EF4-FFF2-40B4-BE49-F238E27FC236}">
                <a16:creationId xmlns:a16="http://schemas.microsoft.com/office/drawing/2014/main" id="{A1143062-871F-491F-9EFC-6635C87A27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1013" y="26892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40" name="Line 2567">
            <a:extLst>
              <a:ext uri="{FF2B5EF4-FFF2-40B4-BE49-F238E27FC236}">
                <a16:creationId xmlns:a16="http://schemas.microsoft.com/office/drawing/2014/main" id="{64FD10AF-C958-48F4-A303-3047E77DFC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1013" y="26892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41" name="Line 2568">
            <a:extLst>
              <a:ext uri="{FF2B5EF4-FFF2-40B4-BE49-F238E27FC236}">
                <a16:creationId xmlns:a16="http://schemas.microsoft.com/office/drawing/2014/main" id="{D173AB94-0673-4FE2-9700-5D87D516D5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5" y="24733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42" name="Line 2569">
            <a:extLst>
              <a:ext uri="{FF2B5EF4-FFF2-40B4-BE49-F238E27FC236}">
                <a16:creationId xmlns:a16="http://schemas.microsoft.com/office/drawing/2014/main" id="{F19A0CFC-412F-4B41-ADBB-82FB0B57F3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0875" y="24733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43" name="Line 2570">
            <a:extLst>
              <a:ext uri="{FF2B5EF4-FFF2-40B4-BE49-F238E27FC236}">
                <a16:creationId xmlns:a16="http://schemas.microsoft.com/office/drawing/2014/main" id="{E6B6F130-3582-460B-BC9F-ABAC13D409C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5938" y="2247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44" name="Line 2571">
            <a:extLst>
              <a:ext uri="{FF2B5EF4-FFF2-40B4-BE49-F238E27FC236}">
                <a16:creationId xmlns:a16="http://schemas.microsoft.com/office/drawing/2014/main" id="{6BC75F26-C6C9-4F12-88D3-25A55F2D27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95938" y="22479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45" name="Line 2572">
            <a:extLst>
              <a:ext uri="{FF2B5EF4-FFF2-40B4-BE49-F238E27FC236}">
                <a16:creationId xmlns:a16="http://schemas.microsoft.com/office/drawing/2014/main" id="{4FE0B6FF-656A-4DC8-8B4E-7BA534C526D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0400" y="24368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46" name="Line 2573">
            <a:extLst>
              <a:ext uri="{FF2B5EF4-FFF2-40B4-BE49-F238E27FC236}">
                <a16:creationId xmlns:a16="http://schemas.microsoft.com/office/drawing/2014/main" id="{FADEAD4D-9955-4705-83D3-69F9833A0B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4368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47" name="Line 2574">
            <a:extLst>
              <a:ext uri="{FF2B5EF4-FFF2-40B4-BE49-F238E27FC236}">
                <a16:creationId xmlns:a16="http://schemas.microsoft.com/office/drawing/2014/main" id="{471980FA-97B4-4AEF-9F25-DA12D95461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24733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48" name="Line 2575">
            <a:extLst>
              <a:ext uri="{FF2B5EF4-FFF2-40B4-BE49-F238E27FC236}">
                <a16:creationId xmlns:a16="http://schemas.microsoft.com/office/drawing/2014/main" id="{4DB62EA0-2822-463D-AF1F-BA6E3B1B6A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24733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49" name="Line 2576">
            <a:extLst>
              <a:ext uri="{FF2B5EF4-FFF2-40B4-BE49-F238E27FC236}">
                <a16:creationId xmlns:a16="http://schemas.microsoft.com/office/drawing/2014/main" id="{B40F14B7-ED0E-40B6-A0E5-DADD11C327B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25098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50" name="Line 2577">
            <a:extLst>
              <a:ext uri="{FF2B5EF4-FFF2-40B4-BE49-F238E27FC236}">
                <a16:creationId xmlns:a16="http://schemas.microsoft.com/office/drawing/2014/main" id="{96F4C4A6-0E81-46F2-92D6-3DECE784DD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25098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51" name="Line 2578">
            <a:extLst>
              <a:ext uri="{FF2B5EF4-FFF2-40B4-BE49-F238E27FC236}">
                <a16:creationId xmlns:a16="http://schemas.microsoft.com/office/drawing/2014/main" id="{62D72DE1-2767-4220-9327-6F87C0524CF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0400" y="23558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52" name="Line 2579">
            <a:extLst>
              <a:ext uri="{FF2B5EF4-FFF2-40B4-BE49-F238E27FC236}">
                <a16:creationId xmlns:a16="http://schemas.microsoft.com/office/drawing/2014/main" id="{DD39E149-A52B-42BB-AFCE-BDF3FB9AA1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3558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53" name="Line 2580">
            <a:extLst>
              <a:ext uri="{FF2B5EF4-FFF2-40B4-BE49-F238E27FC236}">
                <a16:creationId xmlns:a16="http://schemas.microsoft.com/office/drawing/2014/main" id="{777C9064-A13D-4CDD-8191-F1A90239CD2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6900" y="24098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54" name="Line 2581">
            <a:extLst>
              <a:ext uri="{FF2B5EF4-FFF2-40B4-BE49-F238E27FC236}">
                <a16:creationId xmlns:a16="http://schemas.microsoft.com/office/drawing/2014/main" id="{AC70DD3B-DFF7-4BDE-9462-F4EA087587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900" y="24098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55" name="Line 2582">
            <a:extLst>
              <a:ext uri="{FF2B5EF4-FFF2-40B4-BE49-F238E27FC236}">
                <a16:creationId xmlns:a16="http://schemas.microsoft.com/office/drawing/2014/main" id="{EB2AD962-7FAA-4801-AFDF-9BB633F792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9075" y="25177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56" name="Line 2583">
            <a:extLst>
              <a:ext uri="{FF2B5EF4-FFF2-40B4-BE49-F238E27FC236}">
                <a16:creationId xmlns:a16="http://schemas.microsoft.com/office/drawing/2014/main" id="{AC8A5332-730F-43C7-BBF1-EB5958C8BF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5177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57" name="Line 2584">
            <a:extLst>
              <a:ext uri="{FF2B5EF4-FFF2-40B4-BE49-F238E27FC236}">
                <a16:creationId xmlns:a16="http://schemas.microsoft.com/office/drawing/2014/main" id="{4798DD25-1913-4DE2-AC34-5B8EC861E5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9913" y="26257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58" name="Line 2585">
            <a:extLst>
              <a:ext uri="{FF2B5EF4-FFF2-40B4-BE49-F238E27FC236}">
                <a16:creationId xmlns:a16="http://schemas.microsoft.com/office/drawing/2014/main" id="{B07433B3-61FA-4F69-9AD4-D0406CB0E9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9913" y="26257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59" name="Line 2586">
            <a:extLst>
              <a:ext uri="{FF2B5EF4-FFF2-40B4-BE49-F238E27FC236}">
                <a16:creationId xmlns:a16="http://schemas.microsoft.com/office/drawing/2014/main" id="{5739E103-3B85-4369-ACEA-BA74195F561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6775" y="23558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60" name="Line 2587">
            <a:extLst>
              <a:ext uri="{FF2B5EF4-FFF2-40B4-BE49-F238E27FC236}">
                <a16:creationId xmlns:a16="http://schemas.microsoft.com/office/drawing/2014/main" id="{B6A6BA6B-E181-4ECA-B83D-CEE80A30A8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6775" y="23558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61" name="Line 2588">
            <a:extLst>
              <a:ext uri="{FF2B5EF4-FFF2-40B4-BE49-F238E27FC236}">
                <a16:creationId xmlns:a16="http://schemas.microsoft.com/office/drawing/2014/main" id="{3146B459-3D8E-4DCC-9233-79412107F214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21590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62" name="Line 2589">
            <a:extLst>
              <a:ext uri="{FF2B5EF4-FFF2-40B4-BE49-F238E27FC236}">
                <a16:creationId xmlns:a16="http://schemas.microsoft.com/office/drawing/2014/main" id="{3F32C7F4-885C-4C7C-8534-7E600842E4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21590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63" name="Line 2590">
            <a:extLst>
              <a:ext uri="{FF2B5EF4-FFF2-40B4-BE49-F238E27FC236}">
                <a16:creationId xmlns:a16="http://schemas.microsoft.com/office/drawing/2014/main" id="{BB79700F-BB17-4AA3-BDC3-2D983F9612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7388" y="22399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64" name="Line 2591">
            <a:extLst>
              <a:ext uri="{FF2B5EF4-FFF2-40B4-BE49-F238E27FC236}">
                <a16:creationId xmlns:a16="http://schemas.microsoft.com/office/drawing/2014/main" id="{C74CA15F-7AB9-443C-B99E-EE981D3EF0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67388" y="22399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65" name="Line 2592">
            <a:extLst>
              <a:ext uri="{FF2B5EF4-FFF2-40B4-BE49-F238E27FC236}">
                <a16:creationId xmlns:a16="http://schemas.microsoft.com/office/drawing/2014/main" id="{88C7FC6B-D6A2-4DEE-8CD1-AEA65D06EC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848350" y="24368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66" name="Line 2593">
            <a:extLst>
              <a:ext uri="{FF2B5EF4-FFF2-40B4-BE49-F238E27FC236}">
                <a16:creationId xmlns:a16="http://schemas.microsoft.com/office/drawing/2014/main" id="{FF7B2713-C738-4D89-B978-7513340965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48350" y="24368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67" name="Line 2594">
            <a:extLst>
              <a:ext uri="{FF2B5EF4-FFF2-40B4-BE49-F238E27FC236}">
                <a16:creationId xmlns:a16="http://schemas.microsoft.com/office/drawing/2014/main" id="{A4A31DEF-D98C-436D-9E29-958BCFB947E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9313" y="24193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68" name="Line 2595">
            <a:extLst>
              <a:ext uri="{FF2B5EF4-FFF2-40B4-BE49-F238E27FC236}">
                <a16:creationId xmlns:a16="http://schemas.microsoft.com/office/drawing/2014/main" id="{046867F1-3A30-49AE-BCFF-7FFEFAA74F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29313" y="24193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69" name="Line 2596">
            <a:extLst>
              <a:ext uri="{FF2B5EF4-FFF2-40B4-BE49-F238E27FC236}">
                <a16:creationId xmlns:a16="http://schemas.microsoft.com/office/drawing/2014/main" id="{51FCF7F8-7099-49B2-94BB-46A285642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4725" y="27432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70" name="Line 2597">
            <a:extLst>
              <a:ext uri="{FF2B5EF4-FFF2-40B4-BE49-F238E27FC236}">
                <a16:creationId xmlns:a16="http://schemas.microsoft.com/office/drawing/2014/main" id="{449455CC-3214-47B9-87E1-C31253A50A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54725" y="27432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71" name="Oval 2598">
            <a:extLst>
              <a:ext uri="{FF2B5EF4-FFF2-40B4-BE49-F238E27FC236}">
                <a16:creationId xmlns:a16="http://schemas.microsoft.com/office/drawing/2014/main" id="{4508B27C-C69B-4282-84D6-86F77D6F8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24463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72" name="Oval 2599">
            <a:extLst>
              <a:ext uri="{FF2B5EF4-FFF2-40B4-BE49-F238E27FC236}">
                <a16:creationId xmlns:a16="http://schemas.microsoft.com/office/drawing/2014/main" id="{47B9F4CA-B65F-4D20-936C-EF70D9AC2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26892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73" name="Oval 2600">
            <a:extLst>
              <a:ext uri="{FF2B5EF4-FFF2-40B4-BE49-F238E27FC236}">
                <a16:creationId xmlns:a16="http://schemas.microsoft.com/office/drawing/2014/main" id="{BF216BD1-D558-41B7-AAC9-80A5D100E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22748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74" name="Oval 2601">
            <a:extLst>
              <a:ext uri="{FF2B5EF4-FFF2-40B4-BE49-F238E27FC236}">
                <a16:creationId xmlns:a16="http://schemas.microsoft.com/office/drawing/2014/main" id="{14509CD1-2B27-4CB0-8638-BAD8325B6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0025" y="211296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75" name="Oval 2602">
            <a:extLst>
              <a:ext uri="{FF2B5EF4-FFF2-40B4-BE49-F238E27FC236}">
                <a16:creationId xmlns:a16="http://schemas.microsoft.com/office/drawing/2014/main" id="{3AAB2516-D6F5-468A-BE29-53D5D304D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240982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76" name="Oval 2603">
            <a:extLst>
              <a:ext uri="{FF2B5EF4-FFF2-40B4-BE49-F238E27FC236}">
                <a16:creationId xmlns:a16="http://schemas.microsoft.com/office/drawing/2014/main" id="{405729E0-01B4-4193-A8F4-221761F1E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30226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77" name="Oval 2604">
            <a:extLst>
              <a:ext uri="{FF2B5EF4-FFF2-40B4-BE49-F238E27FC236}">
                <a16:creationId xmlns:a16="http://schemas.microsoft.com/office/drawing/2014/main" id="{93CF25CF-57BF-4E3A-BE33-9C874F33E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251777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78" name="Oval 2605">
            <a:extLst>
              <a:ext uri="{FF2B5EF4-FFF2-40B4-BE49-F238E27FC236}">
                <a16:creationId xmlns:a16="http://schemas.microsoft.com/office/drawing/2014/main" id="{14E62638-2D40-4924-B0E9-5C7E68134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23749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79" name="Oval 2606">
            <a:extLst>
              <a:ext uri="{FF2B5EF4-FFF2-40B4-BE49-F238E27FC236}">
                <a16:creationId xmlns:a16="http://schemas.microsoft.com/office/drawing/2014/main" id="{63F7D7E1-5AF9-4FCA-ABD8-BCEEA1B7E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25368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80" name="Oval 2607">
            <a:extLst>
              <a:ext uri="{FF2B5EF4-FFF2-40B4-BE49-F238E27FC236}">
                <a16:creationId xmlns:a16="http://schemas.microsoft.com/office/drawing/2014/main" id="{8FDC0886-89DF-47AD-9B83-20D61321F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22129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81" name="Oval 2608">
            <a:extLst>
              <a:ext uri="{FF2B5EF4-FFF2-40B4-BE49-F238E27FC236}">
                <a16:creationId xmlns:a16="http://schemas.microsoft.com/office/drawing/2014/main" id="{84218E2F-1D9D-4983-8E41-5F4D568EA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22574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82" name="Oval 2609">
            <a:extLst>
              <a:ext uri="{FF2B5EF4-FFF2-40B4-BE49-F238E27FC236}">
                <a16:creationId xmlns:a16="http://schemas.microsoft.com/office/drawing/2014/main" id="{45360952-92E2-4714-A9FF-9F19E7278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21590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83" name="Oval 2610">
            <a:extLst>
              <a:ext uri="{FF2B5EF4-FFF2-40B4-BE49-F238E27FC236}">
                <a16:creationId xmlns:a16="http://schemas.microsoft.com/office/drawing/2014/main" id="{BE9FA869-DAD8-4289-960F-0E5CA98D9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28686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84" name="Oval 2611">
            <a:extLst>
              <a:ext uri="{FF2B5EF4-FFF2-40B4-BE49-F238E27FC236}">
                <a16:creationId xmlns:a16="http://schemas.microsoft.com/office/drawing/2014/main" id="{5AFCE8C4-7DED-492B-A488-5E5C5896B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24638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85" name="Oval 2612">
            <a:extLst>
              <a:ext uri="{FF2B5EF4-FFF2-40B4-BE49-F238E27FC236}">
                <a16:creationId xmlns:a16="http://schemas.microsoft.com/office/drawing/2014/main" id="{3843DA28-98B8-4069-BA05-B368BD17B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8100" y="21669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86" name="Oval 2613">
            <a:extLst>
              <a:ext uri="{FF2B5EF4-FFF2-40B4-BE49-F238E27FC236}">
                <a16:creationId xmlns:a16="http://schemas.microsoft.com/office/drawing/2014/main" id="{2D668A13-ADEC-46A8-999A-F91CE0807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264477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87" name="Oval 2614">
            <a:extLst>
              <a:ext uri="{FF2B5EF4-FFF2-40B4-BE49-F238E27FC236}">
                <a16:creationId xmlns:a16="http://schemas.microsoft.com/office/drawing/2014/main" id="{91FA465C-C14A-4DB2-BE02-B50474FC1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24558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88" name="Oval 2615">
            <a:extLst>
              <a:ext uri="{FF2B5EF4-FFF2-40B4-BE49-F238E27FC236}">
                <a16:creationId xmlns:a16="http://schemas.microsoft.com/office/drawing/2014/main" id="{105CB4D0-D5D8-4728-A73E-59B3B5BA6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20510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89" name="Oval 2616">
            <a:extLst>
              <a:ext uri="{FF2B5EF4-FFF2-40B4-BE49-F238E27FC236}">
                <a16:creationId xmlns:a16="http://schemas.microsoft.com/office/drawing/2014/main" id="{40F12109-B1F3-407C-BB21-BF80D7B5A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150" y="22399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90" name="Oval 2617">
            <a:extLst>
              <a:ext uri="{FF2B5EF4-FFF2-40B4-BE49-F238E27FC236}">
                <a16:creationId xmlns:a16="http://schemas.microsoft.com/office/drawing/2014/main" id="{F70C3E56-B274-4460-8C77-EFABAF7BF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538" y="20589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91" name="Oval 2619">
            <a:extLst>
              <a:ext uri="{FF2B5EF4-FFF2-40B4-BE49-F238E27FC236}">
                <a16:creationId xmlns:a16="http://schemas.microsoft.com/office/drawing/2014/main" id="{51BD1B9C-3D27-4687-8540-68D2952AB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262572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92" name="Oval 2620">
            <a:extLst>
              <a:ext uri="{FF2B5EF4-FFF2-40B4-BE49-F238E27FC236}">
                <a16:creationId xmlns:a16="http://schemas.microsoft.com/office/drawing/2014/main" id="{582270F5-E40F-44B2-836D-74553DD99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23828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93" name="Oval 2621">
            <a:extLst>
              <a:ext uri="{FF2B5EF4-FFF2-40B4-BE49-F238E27FC236}">
                <a16:creationId xmlns:a16="http://schemas.microsoft.com/office/drawing/2014/main" id="{EDD2EFFF-B2F7-4CCE-998F-10AA13CA7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8588" y="18430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94" name="Oval 2622">
            <a:extLst>
              <a:ext uri="{FF2B5EF4-FFF2-40B4-BE49-F238E27FC236}">
                <a16:creationId xmlns:a16="http://schemas.microsoft.com/office/drawing/2014/main" id="{5DFDE179-D8C2-40DA-986F-225B16833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5563" y="28336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95" name="Oval 2623">
            <a:extLst>
              <a:ext uri="{FF2B5EF4-FFF2-40B4-BE49-F238E27FC236}">
                <a16:creationId xmlns:a16="http://schemas.microsoft.com/office/drawing/2014/main" id="{D95874FB-F26B-4EDD-B8D3-A52172C02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3513" y="26717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96" name="Oval 2624">
            <a:extLst>
              <a:ext uri="{FF2B5EF4-FFF2-40B4-BE49-F238E27FC236}">
                <a16:creationId xmlns:a16="http://schemas.microsoft.com/office/drawing/2014/main" id="{04FB2D47-B19C-4AAF-9BE3-ABB13CA36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0" y="24288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97" name="Oval 2625">
            <a:extLst>
              <a:ext uri="{FF2B5EF4-FFF2-40B4-BE49-F238E27FC236}">
                <a16:creationId xmlns:a16="http://schemas.microsoft.com/office/drawing/2014/main" id="{C143D851-69DB-4C1D-8C9E-E7A8140F8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24368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98" name="Oval 2626">
            <a:extLst>
              <a:ext uri="{FF2B5EF4-FFF2-40B4-BE49-F238E27FC236}">
                <a16:creationId xmlns:a16="http://schemas.microsoft.com/office/drawing/2014/main" id="{8251CEAB-B61F-4726-AA79-19DF9F792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3638" y="21224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499" name="Oval 2627">
            <a:extLst>
              <a:ext uri="{FF2B5EF4-FFF2-40B4-BE49-F238E27FC236}">
                <a16:creationId xmlns:a16="http://schemas.microsoft.com/office/drawing/2014/main" id="{FE4F3E88-09CF-4203-B7DB-AFCADB311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24288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00" name="Oval 2628">
            <a:extLst>
              <a:ext uri="{FF2B5EF4-FFF2-40B4-BE49-F238E27FC236}">
                <a16:creationId xmlns:a16="http://schemas.microsoft.com/office/drawing/2014/main" id="{743D11A5-DDBC-44B6-B84F-B1D7E3675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18970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01" name="Oval 2629">
            <a:extLst>
              <a:ext uri="{FF2B5EF4-FFF2-40B4-BE49-F238E27FC236}">
                <a16:creationId xmlns:a16="http://schemas.microsoft.com/office/drawing/2014/main" id="{69D1314F-4615-48BB-A08C-47D4583F7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28511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02" name="Oval 2630">
            <a:extLst>
              <a:ext uri="{FF2B5EF4-FFF2-40B4-BE49-F238E27FC236}">
                <a16:creationId xmlns:a16="http://schemas.microsoft.com/office/drawing/2014/main" id="{5462BBAA-04D2-4CE1-8799-75421D36F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5563" y="25098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03" name="Oval 2631">
            <a:extLst>
              <a:ext uri="{FF2B5EF4-FFF2-40B4-BE49-F238E27FC236}">
                <a16:creationId xmlns:a16="http://schemas.microsoft.com/office/drawing/2014/main" id="{634E691A-4940-4C04-8914-4EBFFACED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9663" y="236537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04" name="Oval 2632">
            <a:extLst>
              <a:ext uri="{FF2B5EF4-FFF2-40B4-BE49-F238E27FC236}">
                <a16:creationId xmlns:a16="http://schemas.microsoft.com/office/drawing/2014/main" id="{28B0538E-2619-46E8-9914-07D658114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1588" y="18081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05" name="Oval 2633">
            <a:extLst>
              <a:ext uri="{FF2B5EF4-FFF2-40B4-BE49-F238E27FC236}">
                <a16:creationId xmlns:a16="http://schemas.microsoft.com/office/drawing/2014/main" id="{CD675D1E-6C71-4F15-B7A8-10D83B5FD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0025" y="23479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06" name="Oval 2634">
            <a:extLst>
              <a:ext uri="{FF2B5EF4-FFF2-40B4-BE49-F238E27FC236}">
                <a16:creationId xmlns:a16="http://schemas.microsoft.com/office/drawing/2014/main" id="{A40C4191-FE7A-4D5E-8FBA-13E86D3E2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246380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07" name="Oval 2635">
            <a:extLst>
              <a:ext uri="{FF2B5EF4-FFF2-40B4-BE49-F238E27FC236}">
                <a16:creationId xmlns:a16="http://schemas.microsoft.com/office/drawing/2014/main" id="{12FD4F84-74A0-42A0-A0AC-3AD9F3E3B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28876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08" name="Oval 2636">
            <a:extLst>
              <a:ext uri="{FF2B5EF4-FFF2-40B4-BE49-F238E27FC236}">
                <a16:creationId xmlns:a16="http://schemas.microsoft.com/office/drawing/2014/main" id="{3E5769AE-79BD-49E6-BDE7-8B098DE52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22209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09" name="Oval 2637">
            <a:extLst>
              <a:ext uri="{FF2B5EF4-FFF2-40B4-BE49-F238E27FC236}">
                <a16:creationId xmlns:a16="http://schemas.microsoft.com/office/drawing/2014/main" id="{33041053-42DF-4EE8-8E30-652F6CC6C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5368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10" name="Oval 2638">
            <a:extLst>
              <a:ext uri="{FF2B5EF4-FFF2-40B4-BE49-F238E27FC236}">
                <a16:creationId xmlns:a16="http://schemas.microsoft.com/office/drawing/2014/main" id="{B9EEA48E-732B-4B31-966A-821FAB373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213995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11" name="Oval 2639">
            <a:extLst>
              <a:ext uri="{FF2B5EF4-FFF2-40B4-BE49-F238E27FC236}">
                <a16:creationId xmlns:a16="http://schemas.microsoft.com/office/drawing/2014/main" id="{9E1EA1AC-5B3C-4643-8379-8BD327F46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5" y="278765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12" name="Oval 2640">
            <a:extLst>
              <a:ext uri="{FF2B5EF4-FFF2-40B4-BE49-F238E27FC236}">
                <a16:creationId xmlns:a16="http://schemas.microsoft.com/office/drawing/2014/main" id="{6FC9F419-1763-4CE9-93BE-93CACF5AF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25447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13" name="Oval 2641">
            <a:extLst>
              <a:ext uri="{FF2B5EF4-FFF2-40B4-BE49-F238E27FC236}">
                <a16:creationId xmlns:a16="http://schemas.microsoft.com/office/drawing/2014/main" id="{B93C2E7D-54C7-4C1D-B173-BF9995ED0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9063" y="23114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14" name="Oval 2642">
            <a:extLst>
              <a:ext uri="{FF2B5EF4-FFF2-40B4-BE49-F238E27FC236}">
                <a16:creationId xmlns:a16="http://schemas.microsoft.com/office/drawing/2014/main" id="{9E2C47FD-510E-41D4-8B7D-22622E5B7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513" y="208597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15" name="Oval 2643">
            <a:extLst>
              <a:ext uri="{FF2B5EF4-FFF2-40B4-BE49-F238E27FC236}">
                <a16:creationId xmlns:a16="http://schemas.microsoft.com/office/drawing/2014/main" id="{13D5EDCD-C093-4BE0-B5F0-D00C0C2B1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7432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16" name="Oval 2644">
            <a:extLst>
              <a:ext uri="{FF2B5EF4-FFF2-40B4-BE49-F238E27FC236}">
                <a16:creationId xmlns:a16="http://schemas.microsoft.com/office/drawing/2014/main" id="{12315FA8-DA7D-415B-9B29-83C1D894B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246380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17" name="Oval 2645">
            <a:extLst>
              <a:ext uri="{FF2B5EF4-FFF2-40B4-BE49-F238E27FC236}">
                <a16:creationId xmlns:a16="http://schemas.microsoft.com/office/drawing/2014/main" id="{D2F1FB98-F0F6-4003-A7F7-C39E35A0C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7541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18" name="Oval 2646">
            <a:extLst>
              <a:ext uri="{FF2B5EF4-FFF2-40B4-BE49-F238E27FC236}">
                <a16:creationId xmlns:a16="http://schemas.microsoft.com/office/drawing/2014/main" id="{BACF214C-FA17-4ABB-B590-4DA38C07E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181610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19" name="Oval 2647">
            <a:extLst>
              <a:ext uri="{FF2B5EF4-FFF2-40B4-BE49-F238E27FC236}">
                <a16:creationId xmlns:a16="http://schemas.microsoft.com/office/drawing/2014/main" id="{5CCE608F-0ACB-41A6-8155-15519A27C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20780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20" name="Oval 2648">
            <a:extLst>
              <a:ext uri="{FF2B5EF4-FFF2-40B4-BE49-F238E27FC236}">
                <a16:creationId xmlns:a16="http://schemas.microsoft.com/office/drawing/2014/main" id="{A65D7373-13A5-4AD3-A72E-3E933E8A5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1463" y="23479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21" name="Oval 2649">
            <a:extLst>
              <a:ext uri="{FF2B5EF4-FFF2-40B4-BE49-F238E27FC236}">
                <a16:creationId xmlns:a16="http://schemas.microsoft.com/office/drawing/2014/main" id="{98CB2A48-2B29-4BBE-AF76-E79A309D8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213995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22" name="Oval 2650">
            <a:extLst>
              <a:ext uri="{FF2B5EF4-FFF2-40B4-BE49-F238E27FC236}">
                <a16:creationId xmlns:a16="http://schemas.microsoft.com/office/drawing/2014/main" id="{802A9D3C-8FC9-4697-B082-5117CB410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21590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23" name="Oval 2651">
            <a:extLst>
              <a:ext uri="{FF2B5EF4-FFF2-40B4-BE49-F238E27FC236}">
                <a16:creationId xmlns:a16="http://schemas.microsoft.com/office/drawing/2014/main" id="{C546F9C2-BDE6-4229-9625-FC656239D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22669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24" name="Oval 2652">
            <a:extLst>
              <a:ext uri="{FF2B5EF4-FFF2-40B4-BE49-F238E27FC236}">
                <a16:creationId xmlns:a16="http://schemas.microsoft.com/office/drawing/2014/main" id="{6FF50D0F-B8A5-49C0-8C0D-C1BB79C13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26527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25" name="Oval 2653">
            <a:extLst>
              <a:ext uri="{FF2B5EF4-FFF2-40B4-BE49-F238E27FC236}">
                <a16:creationId xmlns:a16="http://schemas.microsoft.com/office/drawing/2014/main" id="{CDDEFC15-DC4F-43F5-8AE4-F292F17BA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0510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26" name="Oval 2654">
            <a:extLst>
              <a:ext uri="{FF2B5EF4-FFF2-40B4-BE49-F238E27FC236}">
                <a16:creationId xmlns:a16="http://schemas.microsoft.com/office/drawing/2014/main" id="{6A19964E-FCA8-4640-AE92-8C54B0A1C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13" y="25273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27" name="Oval 2655">
            <a:extLst>
              <a:ext uri="{FF2B5EF4-FFF2-40B4-BE49-F238E27FC236}">
                <a16:creationId xmlns:a16="http://schemas.microsoft.com/office/drawing/2014/main" id="{2A636A55-9F4E-4E8B-947C-7568B7A67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75" y="27162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28" name="Oval 2656">
            <a:extLst>
              <a:ext uri="{FF2B5EF4-FFF2-40B4-BE49-F238E27FC236}">
                <a16:creationId xmlns:a16="http://schemas.microsoft.com/office/drawing/2014/main" id="{12C9637C-D807-408D-ABA5-99671E2E6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19605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29" name="Oval 2657">
            <a:extLst>
              <a:ext uri="{FF2B5EF4-FFF2-40B4-BE49-F238E27FC236}">
                <a16:creationId xmlns:a16="http://schemas.microsoft.com/office/drawing/2014/main" id="{F8B254D6-B80D-4FDB-A370-F64424ED4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24638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30" name="Oval 2658">
            <a:extLst>
              <a:ext uri="{FF2B5EF4-FFF2-40B4-BE49-F238E27FC236}">
                <a16:creationId xmlns:a16="http://schemas.microsoft.com/office/drawing/2014/main" id="{5DB33059-1672-43E4-B358-51F00239A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25812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31" name="Oval 2659">
            <a:extLst>
              <a:ext uri="{FF2B5EF4-FFF2-40B4-BE49-F238E27FC236}">
                <a16:creationId xmlns:a16="http://schemas.microsoft.com/office/drawing/2014/main" id="{1D749D29-AA33-459B-B589-04A2452AA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28781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32" name="Oval 2660">
            <a:extLst>
              <a:ext uri="{FF2B5EF4-FFF2-40B4-BE49-F238E27FC236}">
                <a16:creationId xmlns:a16="http://schemas.microsoft.com/office/drawing/2014/main" id="{5958EB59-3EE9-4CD5-8D9C-D5ED93249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8336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33" name="Oval 2661">
            <a:extLst>
              <a:ext uri="{FF2B5EF4-FFF2-40B4-BE49-F238E27FC236}">
                <a16:creationId xmlns:a16="http://schemas.microsoft.com/office/drawing/2014/main" id="{95D179B8-C57C-4B99-BB04-EC7C24F75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262572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34" name="Oval 2662">
            <a:extLst>
              <a:ext uri="{FF2B5EF4-FFF2-40B4-BE49-F238E27FC236}">
                <a16:creationId xmlns:a16="http://schemas.microsoft.com/office/drawing/2014/main" id="{DBBA73CE-1C2E-4C72-AFF9-84FE7FB6B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17811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35" name="Oval 2663">
            <a:extLst>
              <a:ext uri="{FF2B5EF4-FFF2-40B4-BE49-F238E27FC236}">
                <a16:creationId xmlns:a16="http://schemas.microsoft.com/office/drawing/2014/main" id="{D834D1E5-ABDD-4B87-9C6C-5E4AEEB57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0" y="17986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36" name="Oval 2664">
            <a:extLst>
              <a:ext uri="{FF2B5EF4-FFF2-40B4-BE49-F238E27FC236}">
                <a16:creationId xmlns:a16="http://schemas.microsoft.com/office/drawing/2014/main" id="{DB03F113-73B8-4568-AE09-8BDFE029B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26082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37" name="Oval 2665">
            <a:extLst>
              <a:ext uri="{FF2B5EF4-FFF2-40B4-BE49-F238E27FC236}">
                <a16:creationId xmlns:a16="http://schemas.microsoft.com/office/drawing/2014/main" id="{F3FA91AC-529E-4F45-B827-3AC65DCC3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0" y="24463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38" name="Oval 2666">
            <a:extLst>
              <a:ext uri="{FF2B5EF4-FFF2-40B4-BE49-F238E27FC236}">
                <a16:creationId xmlns:a16="http://schemas.microsoft.com/office/drawing/2014/main" id="{E02C7733-1400-4245-896E-4A0E57C02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3513" y="27606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39" name="Oval 2667">
            <a:extLst>
              <a:ext uri="{FF2B5EF4-FFF2-40B4-BE49-F238E27FC236}">
                <a16:creationId xmlns:a16="http://schemas.microsoft.com/office/drawing/2014/main" id="{985C64F8-AA06-49CD-93C8-7C54EB7C7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25447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40" name="Oval 2668">
            <a:extLst>
              <a:ext uri="{FF2B5EF4-FFF2-40B4-BE49-F238E27FC236}">
                <a16:creationId xmlns:a16="http://schemas.microsoft.com/office/drawing/2014/main" id="{3C50D0B7-D84F-43D4-9CED-ED2AD0FC2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276066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41" name="Oval 2669">
            <a:extLst>
              <a:ext uri="{FF2B5EF4-FFF2-40B4-BE49-F238E27FC236}">
                <a16:creationId xmlns:a16="http://schemas.microsoft.com/office/drawing/2014/main" id="{906B1F44-B678-4E7C-899E-CF2599ABF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3513" y="29591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42" name="Oval 2670">
            <a:extLst>
              <a:ext uri="{FF2B5EF4-FFF2-40B4-BE49-F238E27FC236}">
                <a16:creationId xmlns:a16="http://schemas.microsoft.com/office/drawing/2014/main" id="{3C6E9A54-CB5A-49CF-A144-437F12C94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0" y="19161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43" name="Oval 2671">
            <a:extLst>
              <a:ext uri="{FF2B5EF4-FFF2-40B4-BE49-F238E27FC236}">
                <a16:creationId xmlns:a16="http://schemas.microsoft.com/office/drawing/2014/main" id="{39AD4ECB-AAC7-4EB7-A292-FAF50734C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8575" y="21859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44" name="Oval 2672">
            <a:extLst>
              <a:ext uri="{FF2B5EF4-FFF2-40B4-BE49-F238E27FC236}">
                <a16:creationId xmlns:a16="http://schemas.microsoft.com/office/drawing/2014/main" id="{E584BE28-5E6D-4977-A890-7A5E6D7EB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27162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45" name="Oval 2673">
            <a:extLst>
              <a:ext uri="{FF2B5EF4-FFF2-40B4-BE49-F238E27FC236}">
                <a16:creationId xmlns:a16="http://schemas.microsoft.com/office/drawing/2014/main" id="{52191FD7-D0FD-46D0-A7D8-F0C470DE4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7138" y="31845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46" name="Oval 2674">
            <a:extLst>
              <a:ext uri="{FF2B5EF4-FFF2-40B4-BE49-F238E27FC236}">
                <a16:creationId xmlns:a16="http://schemas.microsoft.com/office/drawing/2014/main" id="{E80AECF8-32A2-4376-BCCF-B8AF26753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28606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47" name="Oval 2675">
            <a:extLst>
              <a:ext uri="{FF2B5EF4-FFF2-40B4-BE49-F238E27FC236}">
                <a16:creationId xmlns:a16="http://schemas.microsoft.com/office/drawing/2014/main" id="{ABF4026B-5DAB-43E0-98CC-482D0741F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28686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48" name="Oval 2676">
            <a:extLst>
              <a:ext uri="{FF2B5EF4-FFF2-40B4-BE49-F238E27FC236}">
                <a16:creationId xmlns:a16="http://schemas.microsoft.com/office/drawing/2014/main" id="{A41BFB34-4835-4E93-A99A-7DBD683F5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232886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49" name="Oval 2677">
            <a:extLst>
              <a:ext uri="{FF2B5EF4-FFF2-40B4-BE49-F238E27FC236}">
                <a16:creationId xmlns:a16="http://schemas.microsoft.com/office/drawing/2014/main" id="{B3478209-82E2-42A0-94B8-DEAE37663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5" y="21669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50" name="Oval 2678">
            <a:extLst>
              <a:ext uri="{FF2B5EF4-FFF2-40B4-BE49-F238E27FC236}">
                <a16:creationId xmlns:a16="http://schemas.microsoft.com/office/drawing/2014/main" id="{CC67B8E6-CEA6-4CD2-AFAF-44458E9B2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8575" y="199707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51" name="Oval 2679">
            <a:extLst>
              <a:ext uri="{FF2B5EF4-FFF2-40B4-BE49-F238E27FC236}">
                <a16:creationId xmlns:a16="http://schemas.microsoft.com/office/drawing/2014/main" id="{0833BD2C-05B0-4811-A9A2-D19561954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3163" y="22748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52" name="Oval 2680">
            <a:extLst>
              <a:ext uri="{FF2B5EF4-FFF2-40B4-BE49-F238E27FC236}">
                <a16:creationId xmlns:a16="http://schemas.microsoft.com/office/drawing/2014/main" id="{08A6B6FE-E9B8-49A0-9CB8-18B84C04B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24463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53" name="Oval 2681">
            <a:extLst>
              <a:ext uri="{FF2B5EF4-FFF2-40B4-BE49-F238E27FC236}">
                <a16:creationId xmlns:a16="http://schemas.microsoft.com/office/drawing/2014/main" id="{6B510083-3162-4A2F-B9CD-63CED5B72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29495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54" name="Oval 2682">
            <a:extLst>
              <a:ext uri="{FF2B5EF4-FFF2-40B4-BE49-F238E27FC236}">
                <a16:creationId xmlns:a16="http://schemas.microsoft.com/office/drawing/2014/main" id="{7B2911CD-A527-4562-A84C-385D11B8B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5088" y="22669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55" name="Oval 2683">
            <a:extLst>
              <a:ext uri="{FF2B5EF4-FFF2-40B4-BE49-F238E27FC236}">
                <a16:creationId xmlns:a16="http://schemas.microsoft.com/office/drawing/2014/main" id="{3050C57A-FEEC-4880-9D6F-1BDDC0FD1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32654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56" name="Oval 2684">
            <a:extLst>
              <a:ext uri="{FF2B5EF4-FFF2-40B4-BE49-F238E27FC236}">
                <a16:creationId xmlns:a16="http://schemas.microsoft.com/office/drawing/2014/main" id="{87C81BEC-EBC5-4562-8724-471948845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8588" y="29860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57" name="Oval 2685">
            <a:extLst>
              <a:ext uri="{FF2B5EF4-FFF2-40B4-BE49-F238E27FC236}">
                <a16:creationId xmlns:a16="http://schemas.microsoft.com/office/drawing/2014/main" id="{085F929F-A4DD-4ED6-9BB6-9BFE069A1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27066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58" name="Oval 2686">
            <a:extLst>
              <a:ext uri="{FF2B5EF4-FFF2-40B4-BE49-F238E27FC236}">
                <a16:creationId xmlns:a16="http://schemas.microsoft.com/office/drawing/2014/main" id="{81C85447-C93E-4B9A-A711-56B8EF232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25987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59" name="Oval 2687">
            <a:extLst>
              <a:ext uri="{FF2B5EF4-FFF2-40B4-BE49-F238E27FC236}">
                <a16:creationId xmlns:a16="http://schemas.microsoft.com/office/drawing/2014/main" id="{DD7AE482-E230-4179-B62A-58D3B1EB8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26717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60" name="Oval 2688">
            <a:extLst>
              <a:ext uri="{FF2B5EF4-FFF2-40B4-BE49-F238E27FC236}">
                <a16:creationId xmlns:a16="http://schemas.microsoft.com/office/drawing/2014/main" id="{43B99455-0AB4-406F-AB1E-E9DCB2B98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1238" y="21859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61" name="Oval 2689">
            <a:extLst>
              <a:ext uri="{FF2B5EF4-FFF2-40B4-BE49-F238E27FC236}">
                <a16:creationId xmlns:a16="http://schemas.microsoft.com/office/drawing/2014/main" id="{0B99353F-C085-4E97-95C5-A691D6016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235585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62" name="Oval 2690">
            <a:extLst>
              <a:ext uri="{FF2B5EF4-FFF2-40B4-BE49-F238E27FC236}">
                <a16:creationId xmlns:a16="http://schemas.microsoft.com/office/drawing/2014/main" id="{740EDB22-6A86-43C0-AEC2-FB9B6CAB9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24638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63" name="Oval 2691">
            <a:extLst>
              <a:ext uri="{FF2B5EF4-FFF2-40B4-BE49-F238E27FC236}">
                <a16:creationId xmlns:a16="http://schemas.microsoft.com/office/drawing/2014/main" id="{5B78F19D-5822-4559-8C59-872AE4C00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3775" y="266223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64" name="Oval 2692">
            <a:extLst>
              <a:ext uri="{FF2B5EF4-FFF2-40B4-BE49-F238E27FC236}">
                <a16:creationId xmlns:a16="http://schemas.microsoft.com/office/drawing/2014/main" id="{D58DFDF8-F75C-4D1E-9DA3-4F4AC75F7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24193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65" name="Oval 2693">
            <a:extLst>
              <a:ext uri="{FF2B5EF4-FFF2-40B4-BE49-F238E27FC236}">
                <a16:creationId xmlns:a16="http://schemas.microsoft.com/office/drawing/2014/main" id="{7908D40A-2F30-4A91-BCA3-56DA53259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26717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66" name="Oval 2694">
            <a:extLst>
              <a:ext uri="{FF2B5EF4-FFF2-40B4-BE49-F238E27FC236}">
                <a16:creationId xmlns:a16="http://schemas.microsoft.com/office/drawing/2014/main" id="{865C6262-B051-43BD-9E0D-9F6362AF7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21050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67" name="Oval 2695">
            <a:extLst>
              <a:ext uri="{FF2B5EF4-FFF2-40B4-BE49-F238E27FC236}">
                <a16:creationId xmlns:a16="http://schemas.microsoft.com/office/drawing/2014/main" id="{64B9F4AF-ACFD-474C-86DB-D918FC1D0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20685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68" name="Oval 2696">
            <a:extLst>
              <a:ext uri="{FF2B5EF4-FFF2-40B4-BE49-F238E27FC236}">
                <a16:creationId xmlns:a16="http://schemas.microsoft.com/office/drawing/2014/main" id="{F7B6E394-C651-4565-8AD1-0C5FA6364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23828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69" name="Oval 2697">
            <a:extLst>
              <a:ext uri="{FF2B5EF4-FFF2-40B4-BE49-F238E27FC236}">
                <a16:creationId xmlns:a16="http://schemas.microsoft.com/office/drawing/2014/main" id="{E00D7E09-E865-4F0A-868E-722375BE4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24733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70" name="Oval 2698">
            <a:extLst>
              <a:ext uri="{FF2B5EF4-FFF2-40B4-BE49-F238E27FC236}">
                <a16:creationId xmlns:a16="http://schemas.microsoft.com/office/drawing/2014/main" id="{8D8D3E80-FB30-4BEC-99F2-6129CB113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24288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71" name="Rectangle 3039">
            <a:extLst>
              <a:ext uri="{FF2B5EF4-FFF2-40B4-BE49-F238E27FC236}">
                <a16:creationId xmlns:a16="http://schemas.microsoft.com/office/drawing/2014/main" id="{1CF0B573-ACD7-44C0-9367-3841A789F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7363" y="17463"/>
            <a:ext cx="1844675" cy="1673225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572" name="Line 3040">
            <a:extLst>
              <a:ext uri="{FF2B5EF4-FFF2-40B4-BE49-F238E27FC236}">
                <a16:creationId xmlns:a16="http://schemas.microsoft.com/office/drawing/2014/main" id="{0F8EFB30-6090-429B-8989-402F29FA358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17463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73" name="Line 3041">
            <a:extLst>
              <a:ext uri="{FF2B5EF4-FFF2-40B4-BE49-F238E27FC236}">
                <a16:creationId xmlns:a16="http://schemas.microsoft.com/office/drawing/2014/main" id="{EBF50A24-341A-45A5-ADBB-57EAB0863292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16906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74" name="Line 3042">
            <a:extLst>
              <a:ext uri="{FF2B5EF4-FFF2-40B4-BE49-F238E27FC236}">
                <a16:creationId xmlns:a16="http://schemas.microsoft.com/office/drawing/2014/main" id="{50C15B13-D709-42AF-A943-1749575ED9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20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75" name="Line 3043">
            <a:extLst>
              <a:ext uri="{FF2B5EF4-FFF2-40B4-BE49-F238E27FC236}">
                <a16:creationId xmlns:a16="http://schemas.microsoft.com/office/drawing/2014/main" id="{416A447B-A6BF-407F-9FA0-89A5C5435E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76" name="Line 3044">
            <a:extLst>
              <a:ext uri="{FF2B5EF4-FFF2-40B4-BE49-F238E27FC236}">
                <a16:creationId xmlns:a16="http://schemas.microsoft.com/office/drawing/2014/main" id="{26C01395-C1B6-4A2D-82D6-8EC584080BF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16906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77" name="Line 3045">
            <a:extLst>
              <a:ext uri="{FF2B5EF4-FFF2-40B4-BE49-F238E27FC236}">
                <a16:creationId xmlns:a16="http://schemas.microsoft.com/office/drawing/2014/main" id="{7519A832-FC5C-408A-842A-0D4A908B6E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78" name="Line 3046">
            <a:extLst>
              <a:ext uri="{FF2B5EF4-FFF2-40B4-BE49-F238E27FC236}">
                <a16:creationId xmlns:a16="http://schemas.microsoft.com/office/drawing/2014/main" id="{AA9F620E-0690-4797-96ED-C0B5D3AF3B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1825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79" name="Line 3047">
            <a:extLst>
              <a:ext uri="{FF2B5EF4-FFF2-40B4-BE49-F238E27FC236}">
                <a16:creationId xmlns:a16="http://schemas.microsoft.com/office/drawing/2014/main" id="{7B80082F-F831-4348-A216-01C5BE656CF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81825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80" name="Line 3048">
            <a:extLst>
              <a:ext uri="{FF2B5EF4-FFF2-40B4-BE49-F238E27FC236}">
                <a16:creationId xmlns:a16="http://schemas.microsoft.com/office/drawing/2014/main" id="{2BE6141C-C8D5-401F-B85B-88A825F077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88213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81" name="Line 3049">
            <a:extLst>
              <a:ext uri="{FF2B5EF4-FFF2-40B4-BE49-F238E27FC236}">
                <a16:creationId xmlns:a16="http://schemas.microsoft.com/office/drawing/2014/main" id="{5553D3B7-5A37-438D-A862-4F1F92BA566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82" name="Line 3050">
            <a:extLst>
              <a:ext uri="{FF2B5EF4-FFF2-40B4-BE49-F238E27FC236}">
                <a16:creationId xmlns:a16="http://schemas.microsoft.com/office/drawing/2014/main" id="{5B5E210E-2581-4EC3-876E-658FE1FF868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85075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83" name="Line 3051">
            <a:extLst>
              <a:ext uri="{FF2B5EF4-FFF2-40B4-BE49-F238E27FC236}">
                <a16:creationId xmlns:a16="http://schemas.microsoft.com/office/drawing/2014/main" id="{26B17BA6-B50E-4595-BD97-61909AF2B7F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5075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84" name="Line 3052">
            <a:extLst>
              <a:ext uri="{FF2B5EF4-FFF2-40B4-BE49-F238E27FC236}">
                <a16:creationId xmlns:a16="http://schemas.microsoft.com/office/drawing/2014/main" id="{376B0B2D-DBF3-4E5C-920F-A7D66F55D8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9875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85" name="Line 3053">
            <a:extLst>
              <a:ext uri="{FF2B5EF4-FFF2-40B4-BE49-F238E27FC236}">
                <a16:creationId xmlns:a16="http://schemas.microsoft.com/office/drawing/2014/main" id="{2828371A-20C2-4737-9111-6811994FAFD6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5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86" name="Line 3054">
            <a:extLst>
              <a:ext uri="{FF2B5EF4-FFF2-40B4-BE49-F238E27FC236}">
                <a16:creationId xmlns:a16="http://schemas.microsoft.com/office/drawing/2014/main" id="{67BB7E39-F61A-4AD3-9EDA-917C013D6B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6738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87" name="Line 3055">
            <a:extLst>
              <a:ext uri="{FF2B5EF4-FFF2-40B4-BE49-F238E27FC236}">
                <a16:creationId xmlns:a16="http://schemas.microsoft.com/office/drawing/2014/main" id="{20F90BF2-72FE-45BF-A19D-8BA48C3957F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6738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88" name="Line 3056">
            <a:extLst>
              <a:ext uri="{FF2B5EF4-FFF2-40B4-BE49-F238E27FC236}">
                <a16:creationId xmlns:a16="http://schemas.microsoft.com/office/drawing/2014/main" id="{D038197D-A555-48A2-9B1F-B9292D28D8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93125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89" name="Line 3057">
            <a:extLst>
              <a:ext uri="{FF2B5EF4-FFF2-40B4-BE49-F238E27FC236}">
                <a16:creationId xmlns:a16="http://schemas.microsoft.com/office/drawing/2014/main" id="{F666CF5B-FCF4-4573-9CB6-AF3A1DA021B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3125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90" name="Line 3058">
            <a:extLst>
              <a:ext uri="{FF2B5EF4-FFF2-40B4-BE49-F238E27FC236}">
                <a16:creationId xmlns:a16="http://schemas.microsoft.com/office/drawing/2014/main" id="{3BA417A7-2CFB-451C-BA54-2FCC877543C5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14652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91" name="Line 3059">
            <a:extLst>
              <a:ext uri="{FF2B5EF4-FFF2-40B4-BE49-F238E27FC236}">
                <a16:creationId xmlns:a16="http://schemas.microsoft.com/office/drawing/2014/main" id="{FC4B3F96-66F4-44EC-9724-DF027EE07C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1465263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92" name="Line 3060">
            <a:extLst>
              <a:ext uri="{FF2B5EF4-FFF2-40B4-BE49-F238E27FC236}">
                <a16:creationId xmlns:a16="http://schemas.microsoft.com/office/drawing/2014/main" id="{5E796188-090A-40BA-8D72-529EF03ED960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11414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93" name="Line 3061">
            <a:extLst>
              <a:ext uri="{FF2B5EF4-FFF2-40B4-BE49-F238E27FC236}">
                <a16:creationId xmlns:a16="http://schemas.microsoft.com/office/drawing/2014/main" id="{9FB57EF6-3A74-4A1F-B87F-49B576D9D7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1141413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94" name="Line 3062">
            <a:extLst>
              <a:ext uri="{FF2B5EF4-FFF2-40B4-BE49-F238E27FC236}">
                <a16:creationId xmlns:a16="http://schemas.microsoft.com/office/drawing/2014/main" id="{4300E6C0-4ECA-4C03-AF68-D16EA23AFA09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8080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95" name="Line 3063">
            <a:extLst>
              <a:ext uri="{FF2B5EF4-FFF2-40B4-BE49-F238E27FC236}">
                <a16:creationId xmlns:a16="http://schemas.microsoft.com/office/drawing/2014/main" id="{3DF6A14E-5819-43F7-A0B5-EB29FAABAD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80803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96" name="Line 3064">
            <a:extLst>
              <a:ext uri="{FF2B5EF4-FFF2-40B4-BE49-F238E27FC236}">
                <a16:creationId xmlns:a16="http://schemas.microsoft.com/office/drawing/2014/main" id="{1981626B-7CBA-44EA-BAD2-603C90C2244D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4841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97" name="Line 3065">
            <a:extLst>
              <a:ext uri="{FF2B5EF4-FFF2-40B4-BE49-F238E27FC236}">
                <a16:creationId xmlns:a16="http://schemas.microsoft.com/office/drawing/2014/main" id="{8FBEDAB2-DABF-4A79-A7D5-98BEF5A049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48418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98" name="Line 3066">
            <a:extLst>
              <a:ext uri="{FF2B5EF4-FFF2-40B4-BE49-F238E27FC236}">
                <a16:creationId xmlns:a16="http://schemas.microsoft.com/office/drawing/2014/main" id="{1C4C8CEC-2459-4BD2-B2E9-1B85AC0979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1603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99" name="Line 3067">
            <a:extLst>
              <a:ext uri="{FF2B5EF4-FFF2-40B4-BE49-F238E27FC236}">
                <a16:creationId xmlns:a16="http://schemas.microsoft.com/office/drawing/2014/main" id="{08BC1EF7-429B-4C03-82FD-FD41A787C9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5050" y="16033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0" name="Line 3068">
            <a:extLst>
              <a:ext uri="{FF2B5EF4-FFF2-40B4-BE49-F238E27FC236}">
                <a16:creationId xmlns:a16="http://schemas.microsoft.com/office/drawing/2014/main" id="{1138312B-3AA6-4709-BCEC-1533F0B2560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17463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1" name="Line 3069">
            <a:extLst>
              <a:ext uri="{FF2B5EF4-FFF2-40B4-BE49-F238E27FC236}">
                <a16:creationId xmlns:a16="http://schemas.microsoft.com/office/drawing/2014/main" id="{2540F349-F617-4ADC-8E05-5AECE5D6544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7363" y="1690688"/>
            <a:ext cx="1844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2" name="Line 3070">
            <a:extLst>
              <a:ext uri="{FF2B5EF4-FFF2-40B4-BE49-F238E27FC236}">
                <a16:creationId xmlns:a16="http://schemas.microsoft.com/office/drawing/2014/main" id="{09CB9ABD-0316-4AE9-AA7A-BA92710851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20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3" name="Line 3071">
            <a:extLst>
              <a:ext uri="{FF2B5EF4-FFF2-40B4-BE49-F238E27FC236}">
                <a16:creationId xmlns:a16="http://schemas.microsoft.com/office/drawing/2014/main" id="{EDD5214E-7D03-4385-A9E5-DA31760E84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37363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4" name="Line 3072">
            <a:extLst>
              <a:ext uri="{FF2B5EF4-FFF2-40B4-BE49-F238E27FC236}">
                <a16:creationId xmlns:a16="http://schemas.microsoft.com/office/drawing/2014/main" id="{5585C7F0-BCE6-45BD-A6B6-D1031B0137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13477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5" name="Line 3073">
            <a:extLst>
              <a:ext uri="{FF2B5EF4-FFF2-40B4-BE49-F238E27FC236}">
                <a16:creationId xmlns:a16="http://schemas.microsoft.com/office/drawing/2014/main" id="{EFE2AB00-FF8A-47D2-B2ED-B4234DAA10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8213" y="13477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6" name="Line 3074">
            <a:extLst>
              <a:ext uri="{FF2B5EF4-FFF2-40B4-BE49-F238E27FC236}">
                <a16:creationId xmlns:a16="http://schemas.microsoft.com/office/drawing/2014/main" id="{1F63EE12-9D32-4366-8CA1-62F1600E69A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94688" y="2413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7" name="Line 3075">
            <a:extLst>
              <a:ext uri="{FF2B5EF4-FFF2-40B4-BE49-F238E27FC236}">
                <a16:creationId xmlns:a16="http://schemas.microsoft.com/office/drawing/2014/main" id="{67CFA6EA-542A-44A3-9D5B-833047F71D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94688" y="2413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8" name="Line 3076">
            <a:extLst>
              <a:ext uri="{FF2B5EF4-FFF2-40B4-BE49-F238E27FC236}">
                <a16:creationId xmlns:a16="http://schemas.microsoft.com/office/drawing/2014/main" id="{56C8F80C-6A3C-48E9-849F-7AD60996431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0863" y="817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9" name="Line 3077">
            <a:extLst>
              <a:ext uri="{FF2B5EF4-FFF2-40B4-BE49-F238E27FC236}">
                <a16:creationId xmlns:a16="http://schemas.microsoft.com/office/drawing/2014/main" id="{BE3AFF96-9D99-4B8B-881E-4584BEE4D9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0863" y="817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0" name="Line 3078">
            <a:extLst>
              <a:ext uri="{FF2B5EF4-FFF2-40B4-BE49-F238E27FC236}">
                <a16:creationId xmlns:a16="http://schemas.microsoft.com/office/drawing/2014/main" id="{036BAD9E-4951-44CD-9C3A-4835BC774CB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2333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1" name="Line 3079">
            <a:extLst>
              <a:ext uri="{FF2B5EF4-FFF2-40B4-BE49-F238E27FC236}">
                <a16:creationId xmlns:a16="http://schemas.microsoft.com/office/drawing/2014/main" id="{F6A0F430-76AD-4124-BF14-F217BABB1D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2333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2" name="Line 3080">
            <a:extLst>
              <a:ext uri="{FF2B5EF4-FFF2-40B4-BE49-F238E27FC236}">
                <a16:creationId xmlns:a16="http://schemas.microsoft.com/office/drawing/2014/main" id="{5D83C502-1EDB-41D5-BBB5-C7050BFBD245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4938" y="8810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3" name="Line 3081">
            <a:extLst>
              <a:ext uri="{FF2B5EF4-FFF2-40B4-BE49-F238E27FC236}">
                <a16:creationId xmlns:a16="http://schemas.microsoft.com/office/drawing/2014/main" id="{C8B25478-E16C-4561-B20A-BB06BCE4F8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4938" y="8810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4" name="Line 3082">
            <a:extLst>
              <a:ext uri="{FF2B5EF4-FFF2-40B4-BE49-F238E27FC236}">
                <a16:creationId xmlns:a16="http://schemas.microsoft.com/office/drawing/2014/main" id="{FF8FA62B-97BA-43F0-8B4F-DD9DE5C857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818438" y="6191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5" name="Line 3083">
            <a:extLst>
              <a:ext uri="{FF2B5EF4-FFF2-40B4-BE49-F238E27FC236}">
                <a16:creationId xmlns:a16="http://schemas.microsoft.com/office/drawing/2014/main" id="{3A12AC5F-59DB-44F5-9F89-6228F10B45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8438" y="6191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6" name="Line 3084">
            <a:extLst>
              <a:ext uri="{FF2B5EF4-FFF2-40B4-BE49-F238E27FC236}">
                <a16:creationId xmlns:a16="http://schemas.microsoft.com/office/drawing/2014/main" id="{9F97C4B1-0301-4FE0-BA34-F8CF8C6AD268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4492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7" name="Line 3085">
            <a:extLst>
              <a:ext uri="{FF2B5EF4-FFF2-40B4-BE49-F238E27FC236}">
                <a16:creationId xmlns:a16="http://schemas.microsoft.com/office/drawing/2014/main" id="{769EE101-986B-4F19-9E8B-BB2CA06B50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4492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8" name="Line 3086">
            <a:extLst>
              <a:ext uri="{FF2B5EF4-FFF2-40B4-BE49-F238E27FC236}">
                <a16:creationId xmlns:a16="http://schemas.microsoft.com/office/drawing/2014/main" id="{4C262F86-1E1E-42B8-A3AE-38C5B57D41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7825" y="5572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9" name="Line 3087">
            <a:extLst>
              <a:ext uri="{FF2B5EF4-FFF2-40B4-BE49-F238E27FC236}">
                <a16:creationId xmlns:a16="http://schemas.microsoft.com/office/drawing/2014/main" id="{D05A0064-8691-476A-831B-1C3C129F77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97825" y="5572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0" name="Line 3088">
            <a:extLst>
              <a:ext uri="{FF2B5EF4-FFF2-40B4-BE49-F238E27FC236}">
                <a16:creationId xmlns:a16="http://schemas.microsoft.com/office/drawing/2014/main" id="{56F3694F-183A-4097-9933-34C13190E90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6513" y="1195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1" name="Line 3089">
            <a:extLst>
              <a:ext uri="{FF2B5EF4-FFF2-40B4-BE49-F238E27FC236}">
                <a16:creationId xmlns:a16="http://schemas.microsoft.com/office/drawing/2014/main" id="{D6CE17F3-211A-4C75-A41E-A1177A1C09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56513" y="1195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2" name="Line 3090">
            <a:extLst>
              <a:ext uri="{FF2B5EF4-FFF2-40B4-BE49-F238E27FC236}">
                <a16:creationId xmlns:a16="http://schemas.microsoft.com/office/drawing/2014/main" id="{6318AFC8-079A-4C4A-B934-D6D9C78F015D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7096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3" name="Line 3091">
            <a:extLst>
              <a:ext uri="{FF2B5EF4-FFF2-40B4-BE49-F238E27FC236}">
                <a16:creationId xmlns:a16="http://schemas.microsoft.com/office/drawing/2014/main" id="{0B3B971F-C084-4759-AA14-9EB87C587B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7096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4" name="Line 3092">
            <a:extLst>
              <a:ext uri="{FF2B5EF4-FFF2-40B4-BE49-F238E27FC236}">
                <a16:creationId xmlns:a16="http://schemas.microsoft.com/office/drawing/2014/main" id="{FCB71F40-DBA0-4A06-A43D-A2E030E7A13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3375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5" name="Line 3093">
            <a:extLst>
              <a:ext uri="{FF2B5EF4-FFF2-40B4-BE49-F238E27FC236}">
                <a16:creationId xmlns:a16="http://schemas.microsoft.com/office/drawing/2014/main" id="{05FF8200-E528-4E84-8211-74CB17E566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53375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6" name="Line 3094">
            <a:extLst>
              <a:ext uri="{FF2B5EF4-FFF2-40B4-BE49-F238E27FC236}">
                <a16:creationId xmlns:a16="http://schemas.microsoft.com/office/drawing/2014/main" id="{7A9DB62D-11C9-480E-AA30-3C4288562D82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5063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7" name="Line 3095">
            <a:extLst>
              <a:ext uri="{FF2B5EF4-FFF2-40B4-BE49-F238E27FC236}">
                <a16:creationId xmlns:a16="http://schemas.microsoft.com/office/drawing/2014/main" id="{80709F64-58E7-484A-805E-9A7909E46C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85063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8" name="Line 3096">
            <a:extLst>
              <a:ext uri="{FF2B5EF4-FFF2-40B4-BE49-F238E27FC236}">
                <a16:creationId xmlns:a16="http://schemas.microsoft.com/office/drawing/2014/main" id="{B8C25107-127B-4F63-B12C-AB188666AE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0488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9" name="Line 3097">
            <a:extLst>
              <a:ext uri="{FF2B5EF4-FFF2-40B4-BE49-F238E27FC236}">
                <a16:creationId xmlns:a16="http://schemas.microsoft.com/office/drawing/2014/main" id="{DEDC339B-0B6B-41E4-B8E8-754887AFD3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10488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0" name="Line 3098">
            <a:extLst>
              <a:ext uri="{FF2B5EF4-FFF2-40B4-BE49-F238E27FC236}">
                <a16:creationId xmlns:a16="http://schemas.microsoft.com/office/drawing/2014/main" id="{F402B324-3AA5-4817-A28D-04F193D3095F}"/>
              </a:ext>
            </a:extLst>
          </p:cNvPr>
          <p:cNvSpPr>
            <a:spLocks noChangeShapeType="1"/>
          </p:cNvSpPr>
          <p:nvPr/>
        </p:nvSpPr>
        <p:spPr bwMode="auto">
          <a:xfrm>
            <a:off x="8051800" y="4937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1" name="Line 3099">
            <a:extLst>
              <a:ext uri="{FF2B5EF4-FFF2-40B4-BE49-F238E27FC236}">
                <a16:creationId xmlns:a16="http://schemas.microsoft.com/office/drawing/2014/main" id="{7990FBAD-A3E4-4650-B589-FC826040A7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1800" y="4937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2" name="Line 3100">
            <a:extLst>
              <a:ext uri="{FF2B5EF4-FFF2-40B4-BE49-F238E27FC236}">
                <a16:creationId xmlns:a16="http://schemas.microsoft.com/office/drawing/2014/main" id="{6973CEAB-DE2E-4293-8266-00DF0273A0C8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4127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3" name="Line 3101">
            <a:extLst>
              <a:ext uri="{FF2B5EF4-FFF2-40B4-BE49-F238E27FC236}">
                <a16:creationId xmlns:a16="http://schemas.microsoft.com/office/drawing/2014/main" id="{A87DC486-E102-4885-99F8-1CC0887C50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4127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4" name="Line 3102">
            <a:extLst>
              <a:ext uri="{FF2B5EF4-FFF2-40B4-BE49-F238E27FC236}">
                <a16:creationId xmlns:a16="http://schemas.microsoft.com/office/drawing/2014/main" id="{4DE0CEA0-F41C-477D-B553-8CC7533733A5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7963" y="120491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5" name="Line 3103">
            <a:extLst>
              <a:ext uri="{FF2B5EF4-FFF2-40B4-BE49-F238E27FC236}">
                <a16:creationId xmlns:a16="http://schemas.microsoft.com/office/drawing/2014/main" id="{FD3A0486-BC66-4EB7-B209-CE43FF3E7B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7963" y="120491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6" name="Line 3104">
            <a:extLst>
              <a:ext uri="{FF2B5EF4-FFF2-40B4-BE49-F238E27FC236}">
                <a16:creationId xmlns:a16="http://schemas.microsoft.com/office/drawing/2014/main" id="{A85049D8-D99E-4B56-9D66-A2903968CE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5111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7" name="Line 3105">
            <a:extLst>
              <a:ext uri="{FF2B5EF4-FFF2-40B4-BE49-F238E27FC236}">
                <a16:creationId xmlns:a16="http://schemas.microsoft.com/office/drawing/2014/main" id="{BEA9E593-4FCD-440E-8772-66B0CD267A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5111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8" name="Line 3106">
            <a:extLst>
              <a:ext uri="{FF2B5EF4-FFF2-40B4-BE49-F238E27FC236}">
                <a16:creationId xmlns:a16="http://schemas.microsoft.com/office/drawing/2014/main" id="{1C7CF428-0647-4F3D-B4BC-D323D37C6B44}"/>
              </a:ext>
            </a:extLst>
          </p:cNvPr>
          <p:cNvSpPr>
            <a:spLocks noChangeShapeType="1"/>
          </p:cNvSpPr>
          <p:nvPr/>
        </p:nvSpPr>
        <p:spPr bwMode="auto">
          <a:xfrm>
            <a:off x="7835900" y="3143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9" name="Line 3107">
            <a:extLst>
              <a:ext uri="{FF2B5EF4-FFF2-40B4-BE49-F238E27FC236}">
                <a16:creationId xmlns:a16="http://schemas.microsoft.com/office/drawing/2014/main" id="{597DA7B7-DF7B-40A8-9A36-7E24378E11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35900" y="3143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0" name="Line 3108">
            <a:extLst>
              <a:ext uri="{FF2B5EF4-FFF2-40B4-BE49-F238E27FC236}">
                <a16:creationId xmlns:a16="http://schemas.microsoft.com/office/drawing/2014/main" id="{E49685FD-2E3E-4760-ADEA-84E497BAE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791450" y="7810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1" name="Line 3109">
            <a:extLst>
              <a:ext uri="{FF2B5EF4-FFF2-40B4-BE49-F238E27FC236}">
                <a16:creationId xmlns:a16="http://schemas.microsoft.com/office/drawing/2014/main" id="{AD0B8BF4-EAEC-486A-89D0-51E77EE42C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1450" y="7810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2" name="Line 3110">
            <a:extLst>
              <a:ext uri="{FF2B5EF4-FFF2-40B4-BE49-F238E27FC236}">
                <a16:creationId xmlns:a16="http://schemas.microsoft.com/office/drawing/2014/main" id="{04041DF1-6037-4EE8-B574-92DEA5656CB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91450" y="2682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3" name="Line 3111">
            <a:extLst>
              <a:ext uri="{FF2B5EF4-FFF2-40B4-BE49-F238E27FC236}">
                <a16:creationId xmlns:a16="http://schemas.microsoft.com/office/drawing/2014/main" id="{84CA2812-4C39-4E4B-88F9-98BCF63F21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1450" y="2682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4" name="Line 3112">
            <a:extLst>
              <a:ext uri="{FF2B5EF4-FFF2-40B4-BE49-F238E27FC236}">
                <a16:creationId xmlns:a16="http://schemas.microsoft.com/office/drawing/2014/main" id="{183A9E3D-1C48-4B86-BC24-1852FEE24B2E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5775" y="6826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5" name="Line 3113">
            <a:extLst>
              <a:ext uri="{FF2B5EF4-FFF2-40B4-BE49-F238E27FC236}">
                <a16:creationId xmlns:a16="http://schemas.microsoft.com/office/drawing/2014/main" id="{4ECF60CC-AEED-48EE-A58E-8BA63DF217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05775" y="6826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6" name="Line 3114">
            <a:extLst>
              <a:ext uri="{FF2B5EF4-FFF2-40B4-BE49-F238E27FC236}">
                <a16:creationId xmlns:a16="http://schemas.microsoft.com/office/drawing/2014/main" id="{A6472EE6-889B-4DF5-BE7A-F20979C4A0D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7" name="Line 3115">
            <a:extLst>
              <a:ext uri="{FF2B5EF4-FFF2-40B4-BE49-F238E27FC236}">
                <a16:creationId xmlns:a16="http://schemas.microsoft.com/office/drawing/2014/main" id="{78243CB4-484C-40A9-9AD7-EA7DAF5D81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5550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8" name="Line 3116">
            <a:extLst>
              <a:ext uri="{FF2B5EF4-FFF2-40B4-BE49-F238E27FC236}">
                <a16:creationId xmlns:a16="http://schemas.microsoft.com/office/drawing/2014/main" id="{0E488477-8C3D-4A5B-BF79-25BC23C08C35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0138" y="11318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9" name="Line 3117">
            <a:extLst>
              <a:ext uri="{FF2B5EF4-FFF2-40B4-BE49-F238E27FC236}">
                <a16:creationId xmlns:a16="http://schemas.microsoft.com/office/drawing/2014/main" id="{EC2633D0-8BF2-41AB-BFA6-C9ABABB6F6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0138" y="11318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0" name="Line 3118">
            <a:extLst>
              <a:ext uri="{FF2B5EF4-FFF2-40B4-BE49-F238E27FC236}">
                <a16:creationId xmlns:a16="http://schemas.microsoft.com/office/drawing/2014/main" id="{6CDB4634-C49A-41D4-8F2A-DFD05520ED15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0488" y="5842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1" name="Line 3119">
            <a:extLst>
              <a:ext uri="{FF2B5EF4-FFF2-40B4-BE49-F238E27FC236}">
                <a16:creationId xmlns:a16="http://schemas.microsoft.com/office/drawing/2014/main" id="{6FBAC963-E8B7-469F-A83D-1CEC783991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10488" y="5842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2" name="Line 3120">
            <a:extLst>
              <a:ext uri="{FF2B5EF4-FFF2-40B4-BE49-F238E27FC236}">
                <a16:creationId xmlns:a16="http://schemas.microsoft.com/office/drawing/2014/main" id="{613EB279-DF6A-4074-BF59-F640679FC9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5381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3" name="Line 3121">
            <a:extLst>
              <a:ext uri="{FF2B5EF4-FFF2-40B4-BE49-F238E27FC236}">
                <a16:creationId xmlns:a16="http://schemas.microsoft.com/office/drawing/2014/main" id="{3BA7DFBE-9219-4D1B-8865-5C5C0693E1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5381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4" name="Line 3122">
            <a:extLst>
              <a:ext uri="{FF2B5EF4-FFF2-40B4-BE49-F238E27FC236}">
                <a16:creationId xmlns:a16="http://schemas.microsoft.com/office/drawing/2014/main" id="{935DED5C-B3AD-48A8-8E7A-5FA254CDCE0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8200" y="39528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5" name="Line 3123">
            <a:extLst>
              <a:ext uri="{FF2B5EF4-FFF2-40B4-BE49-F238E27FC236}">
                <a16:creationId xmlns:a16="http://schemas.microsoft.com/office/drawing/2014/main" id="{7D2F9730-16D7-4291-94E3-6ADDFB2760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88200" y="39528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6" name="Line 3124">
            <a:extLst>
              <a:ext uri="{FF2B5EF4-FFF2-40B4-BE49-F238E27FC236}">
                <a16:creationId xmlns:a16="http://schemas.microsoft.com/office/drawing/2014/main" id="{3682C645-A4A6-48A2-B106-B06C5D34179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4572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7" name="Line 3125">
            <a:extLst>
              <a:ext uri="{FF2B5EF4-FFF2-40B4-BE49-F238E27FC236}">
                <a16:creationId xmlns:a16="http://schemas.microsoft.com/office/drawing/2014/main" id="{8E49BBC0-D9A6-4C9E-8EE0-B6C78A2F73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3263" y="4572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8" name="Line 3126">
            <a:extLst>
              <a:ext uri="{FF2B5EF4-FFF2-40B4-BE49-F238E27FC236}">
                <a16:creationId xmlns:a16="http://schemas.microsoft.com/office/drawing/2014/main" id="{8792144D-0826-4E35-846E-A6BCDCF07F5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1050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9" name="Line 3127">
            <a:extLst>
              <a:ext uri="{FF2B5EF4-FFF2-40B4-BE49-F238E27FC236}">
                <a16:creationId xmlns:a16="http://schemas.microsoft.com/office/drawing/2014/main" id="{4CD8F1DC-847A-47E6-9312-702869FBFC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10509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0" name="Line 3128">
            <a:extLst>
              <a:ext uri="{FF2B5EF4-FFF2-40B4-BE49-F238E27FC236}">
                <a16:creationId xmlns:a16="http://schemas.microsoft.com/office/drawing/2014/main" id="{40A84FD3-229B-4371-BADA-2DC36DD1A2E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3013" y="6651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1" name="Line 3129">
            <a:extLst>
              <a:ext uri="{FF2B5EF4-FFF2-40B4-BE49-F238E27FC236}">
                <a16:creationId xmlns:a16="http://schemas.microsoft.com/office/drawing/2014/main" id="{3C3DD313-971F-4358-9B57-4491429473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93013" y="6651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2" name="Line 3130">
            <a:extLst>
              <a:ext uri="{FF2B5EF4-FFF2-40B4-BE49-F238E27FC236}">
                <a16:creationId xmlns:a16="http://schemas.microsoft.com/office/drawing/2014/main" id="{3D8F9C6F-0093-4466-9EE6-7F18DD478804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3863" y="1042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3" name="Line 3131">
            <a:extLst>
              <a:ext uri="{FF2B5EF4-FFF2-40B4-BE49-F238E27FC236}">
                <a16:creationId xmlns:a16="http://schemas.microsoft.com/office/drawing/2014/main" id="{73127E5F-D018-446D-BD91-9713A62589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43863" y="1042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4" name="Line 3132">
            <a:extLst>
              <a:ext uri="{FF2B5EF4-FFF2-40B4-BE49-F238E27FC236}">
                <a16:creationId xmlns:a16="http://schemas.microsoft.com/office/drawing/2014/main" id="{84DA660C-DB2B-4F3C-AC7E-A6968313B6C9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6388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5" name="Line 3133">
            <a:extLst>
              <a:ext uri="{FF2B5EF4-FFF2-40B4-BE49-F238E27FC236}">
                <a16:creationId xmlns:a16="http://schemas.microsoft.com/office/drawing/2014/main" id="{A25DBE58-21DD-4C28-9E8D-A300B99A14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26388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6" name="Line 3134">
            <a:extLst>
              <a:ext uri="{FF2B5EF4-FFF2-40B4-BE49-F238E27FC236}">
                <a16:creationId xmlns:a16="http://schemas.microsoft.com/office/drawing/2014/main" id="{20D81FD2-F5F3-442F-A59D-49DB9262A70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1231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7" name="Line 3135">
            <a:extLst>
              <a:ext uri="{FF2B5EF4-FFF2-40B4-BE49-F238E27FC236}">
                <a16:creationId xmlns:a16="http://schemas.microsoft.com/office/drawing/2014/main" id="{5901CBA3-3F6F-4126-9F03-10B8B9EEE3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1231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8" name="Line 3136">
            <a:extLst>
              <a:ext uri="{FF2B5EF4-FFF2-40B4-BE49-F238E27FC236}">
                <a16:creationId xmlns:a16="http://schemas.microsoft.com/office/drawing/2014/main" id="{269D7A9C-89D2-45BE-B2B2-F2E1A56171C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9038" y="989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9" name="Line 3137">
            <a:extLst>
              <a:ext uri="{FF2B5EF4-FFF2-40B4-BE49-F238E27FC236}">
                <a16:creationId xmlns:a16="http://schemas.microsoft.com/office/drawing/2014/main" id="{539863B3-B381-4BC2-93BC-CDEDA6D1B8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9038" y="989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0" name="Line 3138">
            <a:extLst>
              <a:ext uri="{FF2B5EF4-FFF2-40B4-BE49-F238E27FC236}">
                <a16:creationId xmlns:a16="http://schemas.microsoft.com/office/drawing/2014/main" id="{FF975BC3-33F4-4388-AF8E-889082A4C72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56613" y="8890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1" name="Line 3139">
            <a:extLst>
              <a:ext uri="{FF2B5EF4-FFF2-40B4-BE49-F238E27FC236}">
                <a16:creationId xmlns:a16="http://schemas.microsoft.com/office/drawing/2014/main" id="{09C12C8B-DE5D-4CCD-B718-59DB40E239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6613" y="8890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2" name="Line 3140">
            <a:extLst>
              <a:ext uri="{FF2B5EF4-FFF2-40B4-BE49-F238E27FC236}">
                <a16:creationId xmlns:a16="http://schemas.microsoft.com/office/drawing/2014/main" id="{2A5ED6DF-6AF9-4F07-85A3-591576D63192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0138" y="4492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3" name="Line 3141">
            <a:extLst>
              <a:ext uri="{FF2B5EF4-FFF2-40B4-BE49-F238E27FC236}">
                <a16:creationId xmlns:a16="http://schemas.microsoft.com/office/drawing/2014/main" id="{23CA4A24-5309-40C3-8008-4421593658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0138" y="4492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4" name="Line 3142">
            <a:extLst>
              <a:ext uri="{FF2B5EF4-FFF2-40B4-BE49-F238E27FC236}">
                <a16:creationId xmlns:a16="http://schemas.microsoft.com/office/drawing/2014/main" id="{BE4DAAF7-BE94-4C12-8EDA-B9064D1B64C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93025" y="2682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5" name="Line 3143">
            <a:extLst>
              <a:ext uri="{FF2B5EF4-FFF2-40B4-BE49-F238E27FC236}">
                <a16:creationId xmlns:a16="http://schemas.microsoft.com/office/drawing/2014/main" id="{9B9923F1-0DE8-4506-89DD-C8E161DA58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93025" y="2682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6" name="Line 3144">
            <a:extLst>
              <a:ext uri="{FF2B5EF4-FFF2-40B4-BE49-F238E27FC236}">
                <a16:creationId xmlns:a16="http://schemas.microsoft.com/office/drawing/2014/main" id="{277EEA03-1C82-4B61-8A84-1D02CD85AE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12493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7" name="Line 3145">
            <a:extLst>
              <a:ext uri="{FF2B5EF4-FFF2-40B4-BE49-F238E27FC236}">
                <a16:creationId xmlns:a16="http://schemas.microsoft.com/office/drawing/2014/main" id="{FD2E2EBB-900C-432E-9A05-0EBB5E21C7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12493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8" name="Line 3146">
            <a:extLst>
              <a:ext uri="{FF2B5EF4-FFF2-40B4-BE49-F238E27FC236}">
                <a16:creationId xmlns:a16="http://schemas.microsoft.com/office/drawing/2014/main" id="{09ABEECE-46E1-461A-BFE6-62D3BCF3E5B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10509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9" name="Line 3147">
            <a:extLst>
              <a:ext uri="{FF2B5EF4-FFF2-40B4-BE49-F238E27FC236}">
                <a16:creationId xmlns:a16="http://schemas.microsoft.com/office/drawing/2014/main" id="{B7426D4D-94D4-4416-AF9F-699621DFCE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10509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0" name="Line 3148">
            <a:extLst>
              <a:ext uri="{FF2B5EF4-FFF2-40B4-BE49-F238E27FC236}">
                <a16:creationId xmlns:a16="http://schemas.microsoft.com/office/drawing/2014/main" id="{201F3474-C49F-4553-AAF3-26E8B712E05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6461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1" name="Line 3149">
            <a:extLst>
              <a:ext uri="{FF2B5EF4-FFF2-40B4-BE49-F238E27FC236}">
                <a16:creationId xmlns:a16="http://schemas.microsoft.com/office/drawing/2014/main" id="{191B8B7B-1126-47BB-BA97-F933596284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5550" y="6461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2" name="Line 3150">
            <a:extLst>
              <a:ext uri="{FF2B5EF4-FFF2-40B4-BE49-F238E27FC236}">
                <a16:creationId xmlns:a16="http://schemas.microsoft.com/office/drawing/2014/main" id="{4A48F9B6-A5B4-4305-91C6-45095EF4C6F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6731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3" name="Line 3151">
            <a:extLst>
              <a:ext uri="{FF2B5EF4-FFF2-40B4-BE49-F238E27FC236}">
                <a16:creationId xmlns:a16="http://schemas.microsoft.com/office/drawing/2014/main" id="{CA525ADD-DEBE-4FBD-AED6-A381732456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6731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4" name="Line 3152">
            <a:extLst>
              <a:ext uri="{FF2B5EF4-FFF2-40B4-BE49-F238E27FC236}">
                <a16:creationId xmlns:a16="http://schemas.microsoft.com/office/drawing/2014/main" id="{5285CFDA-4B47-4977-940C-C233E85B7787}"/>
              </a:ext>
            </a:extLst>
          </p:cNvPr>
          <p:cNvSpPr>
            <a:spLocks noChangeShapeType="1"/>
          </p:cNvSpPr>
          <p:nvPr/>
        </p:nvSpPr>
        <p:spPr bwMode="auto">
          <a:xfrm>
            <a:off x="7477125" y="15906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5" name="Line 3153">
            <a:extLst>
              <a:ext uri="{FF2B5EF4-FFF2-40B4-BE49-F238E27FC236}">
                <a16:creationId xmlns:a16="http://schemas.microsoft.com/office/drawing/2014/main" id="{C3C122A9-405A-4F27-8B3E-03FB5B7419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77125" y="15906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6" name="Line 3154">
            <a:extLst>
              <a:ext uri="{FF2B5EF4-FFF2-40B4-BE49-F238E27FC236}">
                <a16:creationId xmlns:a16="http://schemas.microsoft.com/office/drawing/2014/main" id="{9BADB0EA-A970-4570-8B88-F8C862F38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32763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7" name="Line 3155">
            <a:extLst>
              <a:ext uri="{FF2B5EF4-FFF2-40B4-BE49-F238E27FC236}">
                <a16:creationId xmlns:a16="http://schemas.microsoft.com/office/drawing/2014/main" id="{D186DD5A-6834-4729-A3B4-519D158E31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32763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8" name="Line 3156">
            <a:extLst>
              <a:ext uri="{FF2B5EF4-FFF2-40B4-BE49-F238E27FC236}">
                <a16:creationId xmlns:a16="http://schemas.microsoft.com/office/drawing/2014/main" id="{F5647A86-016E-434E-A852-A10C34B89AEA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8075" y="601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9" name="Line 3157">
            <a:extLst>
              <a:ext uri="{FF2B5EF4-FFF2-40B4-BE49-F238E27FC236}">
                <a16:creationId xmlns:a16="http://schemas.microsoft.com/office/drawing/2014/main" id="{6A08AE60-F8B7-4716-A3FD-D87BCE8E0E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8075" y="601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0" name="Line 3158">
            <a:extLst>
              <a:ext uri="{FF2B5EF4-FFF2-40B4-BE49-F238E27FC236}">
                <a16:creationId xmlns:a16="http://schemas.microsoft.com/office/drawing/2014/main" id="{01EF3AAB-3E7F-42D4-89BD-E3BE2E4A93E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39050" y="85407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1" name="Line 3159">
            <a:extLst>
              <a:ext uri="{FF2B5EF4-FFF2-40B4-BE49-F238E27FC236}">
                <a16:creationId xmlns:a16="http://schemas.microsoft.com/office/drawing/2014/main" id="{D35BDD8B-5624-4873-BAA4-77D9062A15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39050" y="85407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2" name="Line 3160">
            <a:extLst>
              <a:ext uri="{FF2B5EF4-FFF2-40B4-BE49-F238E27FC236}">
                <a16:creationId xmlns:a16="http://schemas.microsoft.com/office/drawing/2014/main" id="{A93CDB65-5353-4C09-B1F0-5539E2648A1B}"/>
              </a:ext>
            </a:extLst>
          </p:cNvPr>
          <p:cNvSpPr>
            <a:spLocks noChangeShapeType="1"/>
          </p:cNvSpPr>
          <p:nvPr/>
        </p:nvSpPr>
        <p:spPr bwMode="auto">
          <a:xfrm>
            <a:off x="7835900" y="4492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3" name="Line 3161">
            <a:extLst>
              <a:ext uri="{FF2B5EF4-FFF2-40B4-BE49-F238E27FC236}">
                <a16:creationId xmlns:a16="http://schemas.microsoft.com/office/drawing/2014/main" id="{305F14D8-14D5-4B4E-A9B2-82E4E40A0C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35900" y="4492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4" name="Line 3162">
            <a:extLst>
              <a:ext uri="{FF2B5EF4-FFF2-40B4-BE49-F238E27FC236}">
                <a16:creationId xmlns:a16="http://schemas.microsoft.com/office/drawing/2014/main" id="{D58C1C59-88A7-4B33-8FEE-848239E843FB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7000" y="6651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5" name="Line 3163">
            <a:extLst>
              <a:ext uri="{FF2B5EF4-FFF2-40B4-BE49-F238E27FC236}">
                <a16:creationId xmlns:a16="http://schemas.microsoft.com/office/drawing/2014/main" id="{D396B49E-36FA-40B5-B12D-20C008BEC5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47000" y="6651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6" name="Line 3164">
            <a:extLst>
              <a:ext uri="{FF2B5EF4-FFF2-40B4-BE49-F238E27FC236}">
                <a16:creationId xmlns:a16="http://schemas.microsoft.com/office/drawing/2014/main" id="{4FB0550B-FF64-432F-ABB6-6EC2D5120E54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0975" y="7191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7" name="Line 3165">
            <a:extLst>
              <a:ext uri="{FF2B5EF4-FFF2-40B4-BE49-F238E27FC236}">
                <a16:creationId xmlns:a16="http://schemas.microsoft.com/office/drawing/2014/main" id="{C36062FC-EEC6-4720-A6F8-CAB72D0210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7191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8" name="Line 3166">
            <a:extLst>
              <a:ext uri="{FF2B5EF4-FFF2-40B4-BE49-F238E27FC236}">
                <a16:creationId xmlns:a16="http://schemas.microsoft.com/office/drawing/2014/main" id="{47E2CFDB-338B-4746-B559-DD9A1DEFB5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9650" y="9794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9" name="Line 3167">
            <a:extLst>
              <a:ext uri="{FF2B5EF4-FFF2-40B4-BE49-F238E27FC236}">
                <a16:creationId xmlns:a16="http://schemas.microsoft.com/office/drawing/2014/main" id="{DD4D0C3A-BBDF-4D86-BF7A-8E04B95DE6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59650" y="9794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0" name="Line 3168">
            <a:extLst>
              <a:ext uri="{FF2B5EF4-FFF2-40B4-BE49-F238E27FC236}">
                <a16:creationId xmlns:a16="http://schemas.microsoft.com/office/drawing/2014/main" id="{124C42DF-D66F-4E0C-8411-60C3585BD0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700963" y="871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1" name="Line 3169">
            <a:extLst>
              <a:ext uri="{FF2B5EF4-FFF2-40B4-BE49-F238E27FC236}">
                <a16:creationId xmlns:a16="http://schemas.microsoft.com/office/drawing/2014/main" id="{EF531182-F6EE-4913-82AE-621C16F3C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00963" y="871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2" name="Line 3170">
            <a:extLst>
              <a:ext uri="{FF2B5EF4-FFF2-40B4-BE49-F238E27FC236}">
                <a16:creationId xmlns:a16="http://schemas.microsoft.com/office/drawing/2014/main" id="{0EA9C384-49F4-41C9-A7C0-2B3ECA1903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908925" y="8890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" name="Line 3171">
            <a:extLst>
              <a:ext uri="{FF2B5EF4-FFF2-40B4-BE49-F238E27FC236}">
                <a16:creationId xmlns:a16="http://schemas.microsoft.com/office/drawing/2014/main" id="{6E87047F-009B-4FD5-84F1-E5EFD9F434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08925" y="8890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" name="Line 3172">
            <a:extLst>
              <a:ext uri="{FF2B5EF4-FFF2-40B4-BE49-F238E27FC236}">
                <a16:creationId xmlns:a16="http://schemas.microsoft.com/office/drawing/2014/main" id="{F566CCE9-DE5A-4F8F-BE29-DCC0B968A85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5075" y="7270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" name="Line 3173">
            <a:extLst>
              <a:ext uri="{FF2B5EF4-FFF2-40B4-BE49-F238E27FC236}">
                <a16:creationId xmlns:a16="http://schemas.microsoft.com/office/drawing/2014/main" id="{779FB80A-BCF5-44A8-8156-1DFB8555C6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5" y="7270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6" name="Line 3174">
            <a:extLst>
              <a:ext uri="{FF2B5EF4-FFF2-40B4-BE49-F238E27FC236}">
                <a16:creationId xmlns:a16="http://schemas.microsoft.com/office/drawing/2014/main" id="{4E2D952C-808C-4E4C-BE56-461E837BAC5C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3500" y="3587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7" name="Line 3175">
            <a:extLst>
              <a:ext uri="{FF2B5EF4-FFF2-40B4-BE49-F238E27FC236}">
                <a16:creationId xmlns:a16="http://schemas.microsoft.com/office/drawing/2014/main" id="{F9CC4BE5-9A96-4C2F-96C0-7E311C9BF7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3587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8" name="Line 3176">
            <a:extLst>
              <a:ext uri="{FF2B5EF4-FFF2-40B4-BE49-F238E27FC236}">
                <a16:creationId xmlns:a16="http://schemas.microsoft.com/office/drawing/2014/main" id="{78DF2E02-C1E1-413F-9D79-F43F9A6BA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3138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9" name="Line 3177">
            <a:extLst>
              <a:ext uri="{FF2B5EF4-FFF2-40B4-BE49-F238E27FC236}">
                <a16:creationId xmlns:a16="http://schemas.microsoft.com/office/drawing/2014/main" id="{2BA75D6B-61BD-4326-B84E-B1C3CEECAF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23138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0" name="Line 3178">
            <a:extLst>
              <a:ext uri="{FF2B5EF4-FFF2-40B4-BE49-F238E27FC236}">
                <a16:creationId xmlns:a16="http://schemas.microsoft.com/office/drawing/2014/main" id="{5D6B1CC1-132E-4A76-A8D0-87671E00178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9038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1" name="Line 3179">
            <a:extLst>
              <a:ext uri="{FF2B5EF4-FFF2-40B4-BE49-F238E27FC236}">
                <a16:creationId xmlns:a16="http://schemas.microsoft.com/office/drawing/2014/main" id="{019402A2-9E01-4FD7-9C35-0DB550FFC4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9038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2" name="Line 3180">
            <a:extLst>
              <a:ext uri="{FF2B5EF4-FFF2-40B4-BE49-F238E27FC236}">
                <a16:creationId xmlns:a16="http://schemas.microsoft.com/office/drawing/2014/main" id="{916DA562-010C-4908-9243-D5DFA6FD6E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5775" y="5381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3" name="Line 3181">
            <a:extLst>
              <a:ext uri="{FF2B5EF4-FFF2-40B4-BE49-F238E27FC236}">
                <a16:creationId xmlns:a16="http://schemas.microsoft.com/office/drawing/2014/main" id="{9679759C-2535-4082-BE9F-75D75CFA3C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05775" y="5381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4" name="Line 3182">
            <a:extLst>
              <a:ext uri="{FF2B5EF4-FFF2-40B4-BE49-F238E27FC236}">
                <a16:creationId xmlns:a16="http://schemas.microsoft.com/office/drawing/2014/main" id="{51DAEAE5-AD9C-45B9-A402-9E8A1A0865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10239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5" name="Line 3183">
            <a:extLst>
              <a:ext uri="{FF2B5EF4-FFF2-40B4-BE49-F238E27FC236}">
                <a16:creationId xmlns:a16="http://schemas.microsoft.com/office/drawing/2014/main" id="{8F1269E1-82C8-4B5F-A6BA-CC0655D68E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10239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6" name="Line 3184">
            <a:extLst>
              <a:ext uri="{FF2B5EF4-FFF2-40B4-BE49-F238E27FC236}">
                <a16:creationId xmlns:a16="http://schemas.microsoft.com/office/drawing/2014/main" id="{70D5A67C-C9F2-455D-99B1-A08EF877F6A1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4813" y="5207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7" name="Line 3185">
            <a:extLst>
              <a:ext uri="{FF2B5EF4-FFF2-40B4-BE49-F238E27FC236}">
                <a16:creationId xmlns:a16="http://schemas.microsoft.com/office/drawing/2014/main" id="{966FB299-3F41-405F-B51E-7AD4BE795D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24813" y="5207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8" name="Line 3186">
            <a:extLst>
              <a:ext uri="{FF2B5EF4-FFF2-40B4-BE49-F238E27FC236}">
                <a16:creationId xmlns:a16="http://schemas.microsoft.com/office/drawing/2014/main" id="{F99F7551-93BF-4428-9B51-493D6170D2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9" name="Line 3187">
            <a:extLst>
              <a:ext uri="{FF2B5EF4-FFF2-40B4-BE49-F238E27FC236}">
                <a16:creationId xmlns:a16="http://schemas.microsoft.com/office/drawing/2014/main" id="{8B001299-6330-4E2B-9B77-5A83D3D738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0" name="Line 3188">
            <a:extLst>
              <a:ext uri="{FF2B5EF4-FFF2-40B4-BE49-F238E27FC236}">
                <a16:creationId xmlns:a16="http://schemas.microsoft.com/office/drawing/2014/main" id="{0810BD26-13A9-4506-B172-CBB99E4421C6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2788" y="7191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1" name="Line 3189">
            <a:extLst>
              <a:ext uri="{FF2B5EF4-FFF2-40B4-BE49-F238E27FC236}">
                <a16:creationId xmlns:a16="http://schemas.microsoft.com/office/drawing/2014/main" id="{28EF0B9F-F4EB-43E1-8354-87A09399BF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2788" y="71913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2" name="Line 3190">
            <a:extLst>
              <a:ext uri="{FF2B5EF4-FFF2-40B4-BE49-F238E27FC236}">
                <a16:creationId xmlns:a16="http://schemas.microsoft.com/office/drawing/2014/main" id="{CC62DE97-C617-4879-85DC-C0BD21C14E1B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9875" y="7635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3" name="Line 3191">
            <a:extLst>
              <a:ext uri="{FF2B5EF4-FFF2-40B4-BE49-F238E27FC236}">
                <a16:creationId xmlns:a16="http://schemas.microsoft.com/office/drawing/2014/main" id="{619D76CF-8F05-4B01-A46F-A8FB5945F0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9875" y="7635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4" name="Line 3192">
            <a:extLst>
              <a:ext uri="{FF2B5EF4-FFF2-40B4-BE49-F238E27FC236}">
                <a16:creationId xmlns:a16="http://schemas.microsoft.com/office/drawing/2014/main" id="{F90EBF89-78CA-463C-AECB-1B3F28BE7044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3625" y="17938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5" name="Line 3193">
            <a:extLst>
              <a:ext uri="{FF2B5EF4-FFF2-40B4-BE49-F238E27FC236}">
                <a16:creationId xmlns:a16="http://schemas.microsoft.com/office/drawing/2014/main" id="{8978EB27-068D-4FC7-B768-19FEB12168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13625" y="17938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6" name="Line 3194">
            <a:extLst>
              <a:ext uri="{FF2B5EF4-FFF2-40B4-BE49-F238E27FC236}">
                <a16:creationId xmlns:a16="http://schemas.microsoft.com/office/drawing/2014/main" id="{95EE9F3C-C991-4772-8B3A-606D398A65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3725" y="10969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7" name="Line 3195">
            <a:extLst>
              <a:ext uri="{FF2B5EF4-FFF2-40B4-BE49-F238E27FC236}">
                <a16:creationId xmlns:a16="http://schemas.microsoft.com/office/drawing/2014/main" id="{D7CBA474-F540-4028-89F3-FF2652BFFC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13725" y="10969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8" name="Line 3196">
            <a:extLst>
              <a:ext uri="{FF2B5EF4-FFF2-40B4-BE49-F238E27FC236}">
                <a16:creationId xmlns:a16="http://schemas.microsoft.com/office/drawing/2014/main" id="{91BD7E37-83E5-4B06-849E-DF40FFECA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8075" y="15732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9" name="Line 3197">
            <a:extLst>
              <a:ext uri="{FF2B5EF4-FFF2-40B4-BE49-F238E27FC236}">
                <a16:creationId xmlns:a16="http://schemas.microsoft.com/office/drawing/2014/main" id="{F02F46F6-50A1-4A47-9A1A-2A841D16CF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8075" y="15732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0" name="Line 3198">
            <a:extLst>
              <a:ext uri="{FF2B5EF4-FFF2-40B4-BE49-F238E27FC236}">
                <a16:creationId xmlns:a16="http://schemas.microsoft.com/office/drawing/2014/main" id="{A4C570DB-EF02-478C-82D1-F19CF5387AD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9650" y="9969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1" name="Line 3199">
            <a:extLst>
              <a:ext uri="{FF2B5EF4-FFF2-40B4-BE49-F238E27FC236}">
                <a16:creationId xmlns:a16="http://schemas.microsoft.com/office/drawing/2014/main" id="{D4FF954A-F655-4FAC-B11C-422A73EF8F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59650" y="9969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2" name="Line 3200">
            <a:extLst>
              <a:ext uri="{FF2B5EF4-FFF2-40B4-BE49-F238E27FC236}">
                <a16:creationId xmlns:a16="http://schemas.microsoft.com/office/drawing/2014/main" id="{80854AFE-D16A-448B-A3A5-982738CA521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9888" y="8715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3" name="Line 3201">
            <a:extLst>
              <a:ext uri="{FF2B5EF4-FFF2-40B4-BE49-F238E27FC236}">
                <a16:creationId xmlns:a16="http://schemas.microsoft.com/office/drawing/2014/main" id="{F184D262-0DBB-4226-96BD-8134055638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89888" y="8715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4" name="Line 3202">
            <a:extLst>
              <a:ext uri="{FF2B5EF4-FFF2-40B4-BE49-F238E27FC236}">
                <a16:creationId xmlns:a16="http://schemas.microsoft.com/office/drawing/2014/main" id="{337AF50D-10C4-42DE-B3CA-C8FC898DDB45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0" y="4397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5" name="Line 3203">
            <a:extLst>
              <a:ext uri="{FF2B5EF4-FFF2-40B4-BE49-F238E27FC236}">
                <a16:creationId xmlns:a16="http://schemas.microsoft.com/office/drawing/2014/main" id="{D867DED2-E211-47A2-ADD9-CB309D1CF4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99400" y="4397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6" name="Line 3204">
            <a:extLst>
              <a:ext uri="{FF2B5EF4-FFF2-40B4-BE49-F238E27FC236}">
                <a16:creationId xmlns:a16="http://schemas.microsoft.com/office/drawing/2014/main" id="{16C2E6CE-7ECB-45DD-85BA-755B7949DA8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13938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7" name="Line 3205">
            <a:extLst>
              <a:ext uri="{FF2B5EF4-FFF2-40B4-BE49-F238E27FC236}">
                <a16:creationId xmlns:a16="http://schemas.microsoft.com/office/drawing/2014/main" id="{77E726AB-FC43-489B-AE28-C62DF95D41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13938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8" name="Line 3206">
            <a:extLst>
              <a:ext uri="{FF2B5EF4-FFF2-40B4-BE49-F238E27FC236}">
                <a16:creationId xmlns:a16="http://schemas.microsoft.com/office/drawing/2014/main" id="{CC336B60-5F73-4C6C-B13F-4DD5F3CE1EA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2288" y="6286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9" name="Line 3207">
            <a:extLst>
              <a:ext uri="{FF2B5EF4-FFF2-40B4-BE49-F238E27FC236}">
                <a16:creationId xmlns:a16="http://schemas.microsoft.com/office/drawing/2014/main" id="{2ECB3AE3-F1BD-4861-B47A-AB4D1FBEE6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42288" y="6286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0" name="Line 3208">
            <a:extLst>
              <a:ext uri="{FF2B5EF4-FFF2-40B4-BE49-F238E27FC236}">
                <a16:creationId xmlns:a16="http://schemas.microsoft.com/office/drawing/2014/main" id="{8EFCE987-4147-4BA7-9375-38F1403A0A3F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8688" y="1524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1" name="Line 3209">
            <a:extLst>
              <a:ext uri="{FF2B5EF4-FFF2-40B4-BE49-F238E27FC236}">
                <a16:creationId xmlns:a16="http://schemas.microsoft.com/office/drawing/2014/main" id="{319F61FC-F2D4-4F59-A3AA-FD79CFEDE5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78688" y="1524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2" name="Line 3210">
            <a:extLst>
              <a:ext uri="{FF2B5EF4-FFF2-40B4-BE49-F238E27FC236}">
                <a16:creationId xmlns:a16="http://schemas.microsoft.com/office/drawing/2014/main" id="{51536BC6-407B-49E9-8A4D-ED5E43A61C9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3" name="Line 3211">
            <a:extLst>
              <a:ext uri="{FF2B5EF4-FFF2-40B4-BE49-F238E27FC236}">
                <a16:creationId xmlns:a16="http://schemas.microsoft.com/office/drawing/2014/main" id="{C7088858-A6C2-40D1-8267-552B96CB3D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34338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4" name="Line 3212">
            <a:extLst>
              <a:ext uri="{FF2B5EF4-FFF2-40B4-BE49-F238E27FC236}">
                <a16:creationId xmlns:a16="http://schemas.microsoft.com/office/drawing/2014/main" id="{74C5EF58-9481-4499-9BAF-5A8C683701B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4225" y="104298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5" name="Line 3213">
            <a:extLst>
              <a:ext uri="{FF2B5EF4-FFF2-40B4-BE49-F238E27FC236}">
                <a16:creationId xmlns:a16="http://schemas.microsoft.com/office/drawing/2014/main" id="{E7DE4A45-FB3A-4696-87DB-66F8D6C24B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4225" y="1042988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6" name="Line 3214">
            <a:extLst>
              <a:ext uri="{FF2B5EF4-FFF2-40B4-BE49-F238E27FC236}">
                <a16:creationId xmlns:a16="http://schemas.microsoft.com/office/drawing/2014/main" id="{6F1244DF-6A23-4B1E-A175-00A8D22EC2F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8563" y="8350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7" name="Line 3215">
            <a:extLst>
              <a:ext uri="{FF2B5EF4-FFF2-40B4-BE49-F238E27FC236}">
                <a16:creationId xmlns:a16="http://schemas.microsoft.com/office/drawing/2014/main" id="{22DD0174-26F8-4015-8FEE-D56B46AD90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8563" y="8350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8" name="Line 3216">
            <a:extLst>
              <a:ext uri="{FF2B5EF4-FFF2-40B4-BE49-F238E27FC236}">
                <a16:creationId xmlns:a16="http://schemas.microsoft.com/office/drawing/2014/main" id="{03494EF6-6B83-4761-958B-BD5ED00C2609}"/>
              </a:ext>
            </a:extLst>
          </p:cNvPr>
          <p:cNvSpPr>
            <a:spLocks noChangeShapeType="1"/>
          </p:cNvSpPr>
          <p:nvPr/>
        </p:nvSpPr>
        <p:spPr bwMode="auto">
          <a:xfrm>
            <a:off x="8078788" y="14827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" name="Line 3217">
            <a:extLst>
              <a:ext uri="{FF2B5EF4-FFF2-40B4-BE49-F238E27FC236}">
                <a16:creationId xmlns:a16="http://schemas.microsoft.com/office/drawing/2014/main" id="{FA7C5AA8-A24A-4279-AE67-159BB3AC65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78788" y="14827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" name="Line 3218">
            <a:extLst>
              <a:ext uri="{FF2B5EF4-FFF2-40B4-BE49-F238E27FC236}">
                <a16:creationId xmlns:a16="http://schemas.microsoft.com/office/drawing/2014/main" id="{72CAC5DF-15B3-49E0-96A8-750FDA433A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4938" y="6731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1" name="Line 3219">
            <a:extLst>
              <a:ext uri="{FF2B5EF4-FFF2-40B4-BE49-F238E27FC236}">
                <a16:creationId xmlns:a16="http://schemas.microsoft.com/office/drawing/2014/main" id="{B7E94FE0-E349-4973-9A29-07F7DCBCB9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4938" y="6731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" name="Line 3220">
            <a:extLst>
              <a:ext uri="{FF2B5EF4-FFF2-40B4-BE49-F238E27FC236}">
                <a16:creationId xmlns:a16="http://schemas.microsoft.com/office/drawing/2014/main" id="{DDBA84FD-1AC5-4E11-8A32-8B49195F0F5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1575" y="5746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" name="Line 3222">
            <a:extLst>
              <a:ext uri="{FF2B5EF4-FFF2-40B4-BE49-F238E27FC236}">
                <a16:creationId xmlns:a16="http://schemas.microsoft.com/office/drawing/2014/main" id="{337A6E2E-94CA-4FF6-98FD-08B8B45D79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1575" y="5746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4" name="Line 3223">
            <a:extLst>
              <a:ext uri="{FF2B5EF4-FFF2-40B4-BE49-F238E27FC236}">
                <a16:creationId xmlns:a16="http://schemas.microsoft.com/office/drawing/2014/main" id="{A1EEAB3E-D929-4E1C-B864-925E25F1192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53275" y="3762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5" name="Line 3224">
            <a:extLst>
              <a:ext uri="{FF2B5EF4-FFF2-40B4-BE49-F238E27FC236}">
                <a16:creationId xmlns:a16="http://schemas.microsoft.com/office/drawing/2014/main" id="{2063516E-5B44-46EE-ADC4-5F01301FF8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53275" y="3762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6" name="Line 3225">
            <a:extLst>
              <a:ext uri="{FF2B5EF4-FFF2-40B4-BE49-F238E27FC236}">
                <a16:creationId xmlns:a16="http://schemas.microsoft.com/office/drawing/2014/main" id="{207B05DA-AAC1-41E7-9F27-86B4F0339E9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163" y="6016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7" name="Line 3226">
            <a:extLst>
              <a:ext uri="{FF2B5EF4-FFF2-40B4-BE49-F238E27FC236}">
                <a16:creationId xmlns:a16="http://schemas.microsoft.com/office/drawing/2014/main" id="{CFEAA6E8-BCA9-484E-BBC1-FEAA30CC06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96163" y="6016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8" name="Line 3227">
            <a:extLst>
              <a:ext uri="{FF2B5EF4-FFF2-40B4-BE49-F238E27FC236}">
                <a16:creationId xmlns:a16="http://schemas.microsoft.com/office/drawing/2014/main" id="{00F5099A-A9D5-44CA-84E4-49A71F7A830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5651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9" name="Line 3228">
            <a:extLst>
              <a:ext uri="{FF2B5EF4-FFF2-40B4-BE49-F238E27FC236}">
                <a16:creationId xmlns:a16="http://schemas.microsoft.com/office/drawing/2014/main" id="{76183F7F-F476-4431-AE74-AD80652F3F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1213" y="5651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0" name="Line 3229">
            <a:extLst>
              <a:ext uri="{FF2B5EF4-FFF2-40B4-BE49-F238E27FC236}">
                <a16:creationId xmlns:a16="http://schemas.microsoft.com/office/drawing/2014/main" id="{D6169FF9-AB06-4236-B5EA-2ECFD7C8350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4222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1" name="Line 3230">
            <a:extLst>
              <a:ext uri="{FF2B5EF4-FFF2-40B4-BE49-F238E27FC236}">
                <a16:creationId xmlns:a16="http://schemas.microsoft.com/office/drawing/2014/main" id="{E675217C-5E08-4631-BAF4-4597AEF11C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1213" y="4222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2" name="Line 3231">
            <a:extLst>
              <a:ext uri="{FF2B5EF4-FFF2-40B4-BE49-F238E27FC236}">
                <a16:creationId xmlns:a16="http://schemas.microsoft.com/office/drawing/2014/main" id="{EAE1B7C9-12C9-4D65-A771-099F7A3ECA2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6513" y="6556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3" name="Line 3232">
            <a:extLst>
              <a:ext uri="{FF2B5EF4-FFF2-40B4-BE49-F238E27FC236}">
                <a16:creationId xmlns:a16="http://schemas.microsoft.com/office/drawing/2014/main" id="{1D176F15-1219-4C66-A518-57246C2251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56513" y="6556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4" name="Line 3233">
            <a:extLst>
              <a:ext uri="{FF2B5EF4-FFF2-40B4-BE49-F238E27FC236}">
                <a16:creationId xmlns:a16="http://schemas.microsoft.com/office/drawing/2014/main" id="{54CCD85D-C94C-4B52-88AE-7C5D594208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9400" y="13303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5" name="Line 3234">
            <a:extLst>
              <a:ext uri="{FF2B5EF4-FFF2-40B4-BE49-F238E27FC236}">
                <a16:creationId xmlns:a16="http://schemas.microsoft.com/office/drawing/2014/main" id="{26E550AD-E619-432C-94A6-D01F1ED0B9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99400" y="13303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6" name="Line 3235">
            <a:extLst>
              <a:ext uri="{FF2B5EF4-FFF2-40B4-BE49-F238E27FC236}">
                <a16:creationId xmlns:a16="http://schemas.microsoft.com/office/drawing/2014/main" id="{69249F15-20A0-48B8-B0E6-511D8D853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646988" y="12588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7" name="Line 3236">
            <a:extLst>
              <a:ext uri="{FF2B5EF4-FFF2-40B4-BE49-F238E27FC236}">
                <a16:creationId xmlns:a16="http://schemas.microsoft.com/office/drawing/2014/main" id="{2B1C7B89-8DE6-4DF5-9F87-1FA694127E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46988" y="12588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8" name="Line 3237">
            <a:extLst>
              <a:ext uri="{FF2B5EF4-FFF2-40B4-BE49-F238E27FC236}">
                <a16:creationId xmlns:a16="http://schemas.microsoft.com/office/drawing/2014/main" id="{7EDEA2AC-657D-4534-A0CF-80184004A063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4588" y="8810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9" name="Line 3238">
            <a:extLst>
              <a:ext uri="{FF2B5EF4-FFF2-40B4-BE49-F238E27FC236}">
                <a16:creationId xmlns:a16="http://schemas.microsoft.com/office/drawing/2014/main" id="{CE88D19D-9080-44D6-ACCF-708B1B346F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94588" y="8810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0" name="Line 3239">
            <a:extLst>
              <a:ext uri="{FF2B5EF4-FFF2-40B4-BE49-F238E27FC236}">
                <a16:creationId xmlns:a16="http://schemas.microsoft.com/office/drawing/2014/main" id="{414B525E-4CB9-4411-AF1D-E9834B44FBE7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5063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1" name="Line 3240">
            <a:extLst>
              <a:ext uri="{FF2B5EF4-FFF2-40B4-BE49-F238E27FC236}">
                <a16:creationId xmlns:a16="http://schemas.microsoft.com/office/drawing/2014/main" id="{E77DDE8B-1C81-42E0-9FEC-68758F7C8A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85063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2" name="Line 3241">
            <a:extLst>
              <a:ext uri="{FF2B5EF4-FFF2-40B4-BE49-F238E27FC236}">
                <a16:creationId xmlns:a16="http://schemas.microsoft.com/office/drawing/2014/main" id="{91559702-4830-4D41-970E-0AEFCAC968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2313" y="7000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3" name="Line 3242">
            <a:extLst>
              <a:ext uri="{FF2B5EF4-FFF2-40B4-BE49-F238E27FC236}">
                <a16:creationId xmlns:a16="http://schemas.microsoft.com/office/drawing/2014/main" id="{C99CB636-163B-473D-89B0-E1024C6D21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2313" y="7000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4" name="Line 3243">
            <a:extLst>
              <a:ext uri="{FF2B5EF4-FFF2-40B4-BE49-F238E27FC236}">
                <a16:creationId xmlns:a16="http://schemas.microsoft.com/office/drawing/2014/main" id="{966B5844-12F8-41C2-8D52-9AEA5CE855EC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6038" y="11144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5" name="Line 3244">
            <a:extLst>
              <a:ext uri="{FF2B5EF4-FFF2-40B4-BE49-F238E27FC236}">
                <a16:creationId xmlns:a16="http://schemas.microsoft.com/office/drawing/2014/main" id="{71C707D1-4088-419E-8075-D47E157676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6038" y="11144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6" name="Line 3245">
            <a:extLst>
              <a:ext uri="{FF2B5EF4-FFF2-40B4-BE49-F238E27FC236}">
                <a16:creationId xmlns:a16="http://schemas.microsoft.com/office/drawing/2014/main" id="{62B9322E-C2F4-46A1-90BA-20B11321C3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32663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7" name="Line 3246">
            <a:extLst>
              <a:ext uri="{FF2B5EF4-FFF2-40B4-BE49-F238E27FC236}">
                <a16:creationId xmlns:a16="http://schemas.microsoft.com/office/drawing/2014/main" id="{EF05D32F-CB71-49FF-9865-8668C7A3FE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32663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8" name="Line 3247">
            <a:extLst>
              <a:ext uri="{FF2B5EF4-FFF2-40B4-BE49-F238E27FC236}">
                <a16:creationId xmlns:a16="http://schemas.microsoft.com/office/drawing/2014/main" id="{B1B1397D-D9E5-44D8-86F4-000D2C2DE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3138" y="9429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9" name="Line 3248">
            <a:extLst>
              <a:ext uri="{FF2B5EF4-FFF2-40B4-BE49-F238E27FC236}">
                <a16:creationId xmlns:a16="http://schemas.microsoft.com/office/drawing/2014/main" id="{966A41F9-7084-46F1-862D-2951860401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23138" y="9429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80" name="Line 3249">
            <a:extLst>
              <a:ext uri="{FF2B5EF4-FFF2-40B4-BE49-F238E27FC236}">
                <a16:creationId xmlns:a16="http://schemas.microsoft.com/office/drawing/2014/main" id="{1A926F61-7CC9-4D3D-B6A8-EDEA31473CB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1575" y="4302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81" name="Line 3250">
            <a:extLst>
              <a:ext uri="{FF2B5EF4-FFF2-40B4-BE49-F238E27FC236}">
                <a16:creationId xmlns:a16="http://schemas.microsoft.com/office/drawing/2014/main" id="{B19C7FFB-82C4-4333-A836-FC50AB50E1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1575" y="4302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82" name="Line 3251">
            <a:extLst>
              <a:ext uri="{FF2B5EF4-FFF2-40B4-BE49-F238E27FC236}">
                <a16:creationId xmlns:a16="http://schemas.microsoft.com/office/drawing/2014/main" id="{56A783A4-6441-46AB-ADBD-FDA2700879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467600" y="12319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83" name="Line 3252">
            <a:extLst>
              <a:ext uri="{FF2B5EF4-FFF2-40B4-BE49-F238E27FC236}">
                <a16:creationId xmlns:a16="http://schemas.microsoft.com/office/drawing/2014/main" id="{1FFFB519-2295-41B8-8051-F879D280E8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67600" y="12319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84" name="Line 3253">
            <a:extLst>
              <a:ext uri="{FF2B5EF4-FFF2-40B4-BE49-F238E27FC236}">
                <a16:creationId xmlns:a16="http://schemas.microsoft.com/office/drawing/2014/main" id="{CCDFD23E-B990-487A-BF38-01AA064159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7905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85" name="Line 3254">
            <a:extLst>
              <a:ext uri="{FF2B5EF4-FFF2-40B4-BE49-F238E27FC236}">
                <a16:creationId xmlns:a16="http://schemas.microsoft.com/office/drawing/2014/main" id="{4998196B-8D6E-4BC4-825C-E8D392A0D2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62900" y="79057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86" name="Line 3255">
            <a:extLst>
              <a:ext uri="{FF2B5EF4-FFF2-40B4-BE49-F238E27FC236}">
                <a16:creationId xmlns:a16="http://schemas.microsoft.com/office/drawing/2014/main" id="{E3D2A8F4-D77F-4978-9536-E10E0C021EE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0013" y="11779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87" name="Line 3256">
            <a:extLst>
              <a:ext uri="{FF2B5EF4-FFF2-40B4-BE49-F238E27FC236}">
                <a16:creationId xmlns:a16="http://schemas.microsoft.com/office/drawing/2014/main" id="{7759DB9F-F065-4F6B-B7EB-F7A7AA1F8F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20013" y="11779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88" name="Line 3257">
            <a:extLst>
              <a:ext uri="{FF2B5EF4-FFF2-40B4-BE49-F238E27FC236}">
                <a16:creationId xmlns:a16="http://schemas.microsoft.com/office/drawing/2014/main" id="{53238433-2D5B-4691-BC7E-D2DDC2D9F31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75550" y="8620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89" name="Line 3258">
            <a:extLst>
              <a:ext uri="{FF2B5EF4-FFF2-40B4-BE49-F238E27FC236}">
                <a16:creationId xmlns:a16="http://schemas.microsoft.com/office/drawing/2014/main" id="{C96DB997-5A0F-4D14-B5C0-A01210A071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5550" y="8620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90" name="Line 3259">
            <a:extLst>
              <a:ext uri="{FF2B5EF4-FFF2-40B4-BE49-F238E27FC236}">
                <a16:creationId xmlns:a16="http://schemas.microsoft.com/office/drawing/2014/main" id="{CED87BCF-D9A4-4FEF-BBE2-923FA83E48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0838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91" name="Line 3260">
            <a:extLst>
              <a:ext uri="{FF2B5EF4-FFF2-40B4-BE49-F238E27FC236}">
                <a16:creationId xmlns:a16="http://schemas.microsoft.com/office/drawing/2014/main" id="{070F75EC-2A18-497D-8A98-68DCE7507E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70838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92" name="Line 3261">
            <a:extLst>
              <a:ext uri="{FF2B5EF4-FFF2-40B4-BE49-F238E27FC236}">
                <a16:creationId xmlns:a16="http://schemas.microsoft.com/office/drawing/2014/main" id="{862A96C5-5FBC-4124-B694-D2FBF95AF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05675" y="793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93" name="Line 3262">
            <a:extLst>
              <a:ext uri="{FF2B5EF4-FFF2-40B4-BE49-F238E27FC236}">
                <a16:creationId xmlns:a16="http://schemas.microsoft.com/office/drawing/2014/main" id="{D17CC2D0-A097-4704-AF7A-8D532CE1F8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05675" y="793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94" name="Line 3263">
            <a:extLst>
              <a:ext uri="{FF2B5EF4-FFF2-40B4-BE49-F238E27FC236}">
                <a16:creationId xmlns:a16="http://schemas.microsoft.com/office/drawing/2014/main" id="{1E5C3599-F610-422F-A5D5-D80E55F6D99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73988" y="9255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95" name="Line 3264">
            <a:extLst>
              <a:ext uri="{FF2B5EF4-FFF2-40B4-BE49-F238E27FC236}">
                <a16:creationId xmlns:a16="http://schemas.microsoft.com/office/drawing/2014/main" id="{B577F7B3-933A-4830-A9E6-2095FF2002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73988" y="9255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96" name="Line 3265">
            <a:extLst>
              <a:ext uri="{FF2B5EF4-FFF2-40B4-BE49-F238E27FC236}">
                <a16:creationId xmlns:a16="http://schemas.microsoft.com/office/drawing/2014/main" id="{11EC0BE7-A288-4951-8E52-7601B76F8C0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6381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97" name="Line 3266">
            <a:extLst>
              <a:ext uri="{FF2B5EF4-FFF2-40B4-BE49-F238E27FC236}">
                <a16:creationId xmlns:a16="http://schemas.microsoft.com/office/drawing/2014/main" id="{80A9E37B-4970-4CE0-B847-720623DF16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3263" y="6381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98" name="Line 3267">
            <a:extLst>
              <a:ext uri="{FF2B5EF4-FFF2-40B4-BE49-F238E27FC236}">
                <a16:creationId xmlns:a16="http://schemas.microsoft.com/office/drawing/2014/main" id="{C6D029A4-15EB-418D-9920-E796770F4E93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8813" y="9699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99" name="Line 3268">
            <a:extLst>
              <a:ext uri="{FF2B5EF4-FFF2-40B4-BE49-F238E27FC236}">
                <a16:creationId xmlns:a16="http://schemas.microsoft.com/office/drawing/2014/main" id="{2FC86DF4-D890-44F3-B2EB-1689EEA519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8813" y="9699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800" name="Line 3269">
            <a:extLst>
              <a:ext uri="{FF2B5EF4-FFF2-40B4-BE49-F238E27FC236}">
                <a16:creationId xmlns:a16="http://schemas.microsoft.com/office/drawing/2014/main" id="{E4A6F412-AED0-4CD5-AB7A-3A618D9BF44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106997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801" name="Line 3270">
            <a:extLst>
              <a:ext uri="{FF2B5EF4-FFF2-40B4-BE49-F238E27FC236}">
                <a16:creationId xmlns:a16="http://schemas.microsoft.com/office/drawing/2014/main" id="{084F7924-908D-4929-BC56-0BEA0AC6B8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106997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802" name="Line 3271">
            <a:extLst>
              <a:ext uri="{FF2B5EF4-FFF2-40B4-BE49-F238E27FC236}">
                <a16:creationId xmlns:a16="http://schemas.microsoft.com/office/drawing/2014/main" id="{AF09C1FC-234C-4DC1-8312-98B6A9C1C2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7113" y="989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803" name="Line 3272">
            <a:extLst>
              <a:ext uri="{FF2B5EF4-FFF2-40B4-BE49-F238E27FC236}">
                <a16:creationId xmlns:a16="http://schemas.microsoft.com/office/drawing/2014/main" id="{C589B14B-29DD-43BE-AA99-DCA0A9B7A2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7113" y="989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804" name="Oval 3273">
            <a:extLst>
              <a:ext uri="{FF2B5EF4-FFF2-40B4-BE49-F238E27FC236}">
                <a16:creationId xmlns:a16="http://schemas.microsoft.com/office/drawing/2014/main" id="{6B05E8CD-1717-470F-84ED-4C2799AAE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0713" y="6826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05" name="Oval 3274">
            <a:extLst>
              <a:ext uri="{FF2B5EF4-FFF2-40B4-BE49-F238E27FC236}">
                <a16:creationId xmlns:a16="http://schemas.microsoft.com/office/drawing/2014/main" id="{701DD94A-9406-4C1A-A648-2FF13C05C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59213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06" name="Oval 3275">
            <a:extLst>
              <a:ext uri="{FF2B5EF4-FFF2-40B4-BE49-F238E27FC236}">
                <a16:creationId xmlns:a16="http://schemas.microsoft.com/office/drawing/2014/main" id="{F001967A-AC1D-44B4-83F9-D215CC603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6016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07" name="Oval 3276">
            <a:extLst>
              <a:ext uri="{FF2B5EF4-FFF2-40B4-BE49-F238E27FC236}">
                <a16:creationId xmlns:a16="http://schemas.microsoft.com/office/drawing/2014/main" id="{16031ADB-556D-495C-9661-C9258B39C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8445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08" name="Oval 3277">
            <a:extLst>
              <a:ext uri="{FF2B5EF4-FFF2-40B4-BE49-F238E27FC236}">
                <a16:creationId xmlns:a16="http://schemas.microsoft.com/office/drawing/2014/main" id="{A29475F7-C90A-4B79-9DB9-0A53D5AF1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0363" y="9890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09" name="Oval 3278">
            <a:extLst>
              <a:ext uri="{FF2B5EF4-FFF2-40B4-BE49-F238E27FC236}">
                <a16:creationId xmlns:a16="http://schemas.microsoft.com/office/drawing/2014/main" id="{2C0A15AA-D353-4323-BDF6-DE3504A7F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6625" y="11684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10" name="Oval 3279">
            <a:extLst>
              <a:ext uri="{FF2B5EF4-FFF2-40B4-BE49-F238E27FC236}">
                <a16:creationId xmlns:a16="http://schemas.microsoft.com/office/drawing/2014/main" id="{01AEDA8A-03D5-4756-A999-52D19C47D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9699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11" name="Oval 3280">
            <a:extLst>
              <a:ext uri="{FF2B5EF4-FFF2-40B4-BE49-F238E27FC236}">
                <a16:creationId xmlns:a16="http://schemas.microsoft.com/office/drawing/2014/main" id="{5CA2BFDC-6BED-4D5A-890A-3A7051FD7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5476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12" name="Oval 3281">
            <a:extLst>
              <a:ext uri="{FF2B5EF4-FFF2-40B4-BE49-F238E27FC236}">
                <a16:creationId xmlns:a16="http://schemas.microsoft.com/office/drawing/2014/main" id="{945B5226-DDC6-4D0B-ABB1-C2B2F1D65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10779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13" name="Oval 3282">
            <a:extLst>
              <a:ext uri="{FF2B5EF4-FFF2-40B4-BE49-F238E27FC236}">
                <a16:creationId xmlns:a16="http://schemas.microsoft.com/office/drawing/2014/main" id="{28C1AF14-5C67-440E-BD1E-5DCFB8C4A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70008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14" name="Oval 3283">
            <a:extLst>
              <a:ext uri="{FF2B5EF4-FFF2-40B4-BE49-F238E27FC236}">
                <a16:creationId xmlns:a16="http://schemas.microsoft.com/office/drawing/2014/main" id="{94CFC5CE-5794-4C75-8D65-4BC68E30E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6556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15" name="Oval 3284">
            <a:extLst>
              <a:ext uri="{FF2B5EF4-FFF2-40B4-BE49-F238E27FC236}">
                <a16:creationId xmlns:a16="http://schemas.microsoft.com/office/drawing/2014/main" id="{EDDFEE6E-7BAF-4483-B363-A7F947AE7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83502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16" name="Oval 3285">
            <a:extLst>
              <a:ext uri="{FF2B5EF4-FFF2-40B4-BE49-F238E27FC236}">
                <a16:creationId xmlns:a16="http://schemas.microsoft.com/office/drawing/2014/main" id="{69BB845C-E9DF-4E50-9167-7B4C890E0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6016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17" name="Oval 3286">
            <a:extLst>
              <a:ext uri="{FF2B5EF4-FFF2-40B4-BE49-F238E27FC236}">
                <a16:creationId xmlns:a16="http://schemas.microsoft.com/office/drawing/2014/main" id="{B5D75E8E-179D-4AD2-A429-AB66B818F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61912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18" name="Oval 3287">
            <a:extLst>
              <a:ext uri="{FF2B5EF4-FFF2-40B4-BE49-F238E27FC236}">
                <a16:creationId xmlns:a16="http://schemas.microsoft.com/office/drawing/2014/main" id="{34034DED-B62C-4975-A248-F5C3F6378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6921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19" name="Oval 3288">
            <a:extLst>
              <a:ext uri="{FF2B5EF4-FFF2-40B4-BE49-F238E27FC236}">
                <a16:creationId xmlns:a16="http://schemas.microsoft.com/office/drawing/2014/main" id="{F3E3576E-AEA9-4BFF-B8D1-E7694048A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61912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20" name="Oval 3289">
            <a:extLst>
              <a:ext uri="{FF2B5EF4-FFF2-40B4-BE49-F238E27FC236}">
                <a16:creationId xmlns:a16="http://schemas.microsoft.com/office/drawing/2014/main" id="{22440703-165B-435E-83BC-91AD0C6F8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9255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21" name="Oval 3290">
            <a:extLst>
              <a:ext uri="{FF2B5EF4-FFF2-40B4-BE49-F238E27FC236}">
                <a16:creationId xmlns:a16="http://schemas.microsoft.com/office/drawing/2014/main" id="{41531297-0CF0-4391-8CA1-8140713D8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6263" y="5381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22" name="Oval 3291">
            <a:extLst>
              <a:ext uri="{FF2B5EF4-FFF2-40B4-BE49-F238E27FC236}">
                <a16:creationId xmlns:a16="http://schemas.microsoft.com/office/drawing/2014/main" id="{B072E983-98D8-4AC5-B254-790A722E4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8270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23" name="Oval 3292">
            <a:extLst>
              <a:ext uri="{FF2B5EF4-FFF2-40B4-BE49-F238E27FC236}">
                <a16:creationId xmlns:a16="http://schemas.microsoft.com/office/drawing/2014/main" id="{3B8FBC3E-DA40-4EE2-8F85-43307E437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8080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24" name="Oval 3293">
            <a:extLst>
              <a:ext uri="{FF2B5EF4-FFF2-40B4-BE49-F238E27FC236}">
                <a16:creationId xmlns:a16="http://schemas.microsoft.com/office/drawing/2014/main" id="{161A1683-0BF8-4FB8-8B6D-8BF15EA26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6286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25" name="Oval 3294">
            <a:extLst>
              <a:ext uri="{FF2B5EF4-FFF2-40B4-BE49-F238E27FC236}">
                <a16:creationId xmlns:a16="http://schemas.microsoft.com/office/drawing/2014/main" id="{D71EF5B4-BA34-4BE4-8D8A-2DE47C77F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7366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26" name="Oval 3295">
            <a:extLst>
              <a:ext uri="{FF2B5EF4-FFF2-40B4-BE49-F238E27FC236}">
                <a16:creationId xmlns:a16="http://schemas.microsoft.com/office/drawing/2014/main" id="{035DCBB9-482B-4534-848A-06C930AAA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6826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27" name="Oval 3296">
            <a:extLst>
              <a:ext uri="{FF2B5EF4-FFF2-40B4-BE49-F238E27FC236}">
                <a16:creationId xmlns:a16="http://schemas.microsoft.com/office/drawing/2014/main" id="{C82FFD6E-EB69-45D9-9E02-A56CD70AD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7366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28" name="Oval 3297">
            <a:extLst>
              <a:ext uri="{FF2B5EF4-FFF2-40B4-BE49-F238E27FC236}">
                <a16:creationId xmlns:a16="http://schemas.microsoft.com/office/drawing/2014/main" id="{AC9A66C8-1BA2-4929-AA55-221DF6C4B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7000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29" name="Oval 3298">
            <a:extLst>
              <a:ext uri="{FF2B5EF4-FFF2-40B4-BE49-F238E27FC236}">
                <a16:creationId xmlns:a16="http://schemas.microsoft.com/office/drawing/2014/main" id="{B8093D9F-336E-44D7-A6AA-1E0FF6253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0363" y="10334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30" name="Oval 3299">
            <a:extLst>
              <a:ext uri="{FF2B5EF4-FFF2-40B4-BE49-F238E27FC236}">
                <a16:creationId xmlns:a16="http://schemas.microsoft.com/office/drawing/2014/main" id="{55D9F28F-CF3C-4EFC-83C4-EE9705ABE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9620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31" name="Oval 3300">
            <a:extLst>
              <a:ext uri="{FF2B5EF4-FFF2-40B4-BE49-F238E27FC236}">
                <a16:creationId xmlns:a16="http://schemas.microsoft.com/office/drawing/2014/main" id="{91A5037A-1C81-49B2-BE0C-E1965CB16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11414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32" name="Oval 3301">
            <a:extLst>
              <a:ext uri="{FF2B5EF4-FFF2-40B4-BE49-F238E27FC236}">
                <a16:creationId xmlns:a16="http://schemas.microsoft.com/office/drawing/2014/main" id="{26B52FD8-2CAC-432B-BD3D-871878AC4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7366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33" name="Oval 3302">
            <a:extLst>
              <a:ext uri="{FF2B5EF4-FFF2-40B4-BE49-F238E27FC236}">
                <a16:creationId xmlns:a16="http://schemas.microsoft.com/office/drawing/2014/main" id="{34A8437F-47F3-4246-99F4-A2F5815FE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4813" y="7540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34" name="Oval 3303">
            <a:extLst>
              <a:ext uri="{FF2B5EF4-FFF2-40B4-BE49-F238E27FC236}">
                <a16:creationId xmlns:a16="http://schemas.microsoft.com/office/drawing/2014/main" id="{56D289D1-F9F4-4F17-8EC1-BF6430270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7540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35" name="Oval 3304">
            <a:extLst>
              <a:ext uri="{FF2B5EF4-FFF2-40B4-BE49-F238E27FC236}">
                <a16:creationId xmlns:a16="http://schemas.microsoft.com/office/drawing/2014/main" id="{B5C59C50-1CD3-44F8-B45E-0D763A35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1688" y="105092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36" name="Oval 3305">
            <a:extLst>
              <a:ext uri="{FF2B5EF4-FFF2-40B4-BE49-F238E27FC236}">
                <a16:creationId xmlns:a16="http://schemas.microsoft.com/office/drawing/2014/main" id="{E11F550C-C1FB-4BF0-882B-E04A7D5FA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8080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37" name="Oval 3306">
            <a:extLst>
              <a:ext uri="{FF2B5EF4-FFF2-40B4-BE49-F238E27FC236}">
                <a16:creationId xmlns:a16="http://schemas.microsoft.com/office/drawing/2014/main" id="{96001869-1D4D-4C63-A79A-41C54AEE9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6875" y="6921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38" name="Oval 3307">
            <a:extLst>
              <a:ext uri="{FF2B5EF4-FFF2-40B4-BE49-F238E27FC236}">
                <a16:creationId xmlns:a16="http://schemas.microsoft.com/office/drawing/2014/main" id="{EB1E6B52-1994-4EAF-8741-2EB996464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3048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39" name="Oval 3308">
            <a:extLst>
              <a:ext uri="{FF2B5EF4-FFF2-40B4-BE49-F238E27FC236}">
                <a16:creationId xmlns:a16="http://schemas.microsoft.com/office/drawing/2014/main" id="{FB53F4B1-77D2-46DD-A501-800D7DB64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8270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40" name="Oval 3309">
            <a:extLst>
              <a:ext uri="{FF2B5EF4-FFF2-40B4-BE49-F238E27FC236}">
                <a16:creationId xmlns:a16="http://schemas.microsoft.com/office/drawing/2014/main" id="{FF05E8FA-88A1-46B9-9BB2-DA7D13097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80803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41" name="Oval 3310">
            <a:extLst>
              <a:ext uri="{FF2B5EF4-FFF2-40B4-BE49-F238E27FC236}">
                <a16:creationId xmlns:a16="http://schemas.microsoft.com/office/drawing/2014/main" id="{9E63B9EA-486A-4964-B9BA-16A1D873C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5913" y="6111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42" name="Oval 3311">
            <a:extLst>
              <a:ext uri="{FF2B5EF4-FFF2-40B4-BE49-F238E27FC236}">
                <a16:creationId xmlns:a16="http://schemas.microsoft.com/office/drawing/2014/main" id="{2AD39377-DC24-4BC7-AB35-572995946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0" y="6651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43" name="Oval 3312">
            <a:extLst>
              <a:ext uri="{FF2B5EF4-FFF2-40B4-BE49-F238E27FC236}">
                <a16:creationId xmlns:a16="http://schemas.microsoft.com/office/drawing/2014/main" id="{400030B3-F062-4405-BDC6-78663EDEB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6875" y="88900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44" name="Oval 3313">
            <a:extLst>
              <a:ext uri="{FF2B5EF4-FFF2-40B4-BE49-F238E27FC236}">
                <a16:creationId xmlns:a16="http://schemas.microsoft.com/office/drawing/2014/main" id="{F7E9C40C-EB5F-4899-BBA0-378F8FD69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88900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45" name="Oval 3314">
            <a:extLst>
              <a:ext uri="{FF2B5EF4-FFF2-40B4-BE49-F238E27FC236}">
                <a16:creationId xmlns:a16="http://schemas.microsoft.com/office/drawing/2014/main" id="{2FD8C516-1DF5-4796-80F4-D9412CE6A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5572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46" name="Oval 3315">
            <a:extLst>
              <a:ext uri="{FF2B5EF4-FFF2-40B4-BE49-F238E27FC236}">
                <a16:creationId xmlns:a16="http://schemas.microsoft.com/office/drawing/2014/main" id="{271FC59E-ABA5-4EB0-8C87-DFA579012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70008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47" name="Oval 3316">
            <a:extLst>
              <a:ext uri="{FF2B5EF4-FFF2-40B4-BE49-F238E27FC236}">
                <a16:creationId xmlns:a16="http://schemas.microsoft.com/office/drawing/2014/main" id="{33A662EB-AF2D-4830-8FCF-08E711507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10160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48" name="Oval 3317">
            <a:extLst>
              <a:ext uri="{FF2B5EF4-FFF2-40B4-BE49-F238E27FC236}">
                <a16:creationId xmlns:a16="http://schemas.microsoft.com/office/drawing/2014/main" id="{16CF27A2-10A5-4C4E-AE33-23E58902E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7461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49" name="Oval 3318">
            <a:extLst>
              <a:ext uri="{FF2B5EF4-FFF2-40B4-BE49-F238E27FC236}">
                <a16:creationId xmlns:a16="http://schemas.microsoft.com/office/drawing/2014/main" id="{AC551FE2-BAC7-4269-8F1F-C2ADB15E6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9794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50" name="Oval 3319">
            <a:extLst>
              <a:ext uri="{FF2B5EF4-FFF2-40B4-BE49-F238E27FC236}">
                <a16:creationId xmlns:a16="http://schemas.microsoft.com/office/drawing/2014/main" id="{B3235AB3-967C-4272-9BD6-8B35A2BF2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10064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51" name="Oval 3320">
            <a:extLst>
              <a:ext uri="{FF2B5EF4-FFF2-40B4-BE49-F238E27FC236}">
                <a16:creationId xmlns:a16="http://schemas.microsoft.com/office/drawing/2014/main" id="{93AF1ED4-03D8-4DF8-9580-B6973E6C5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225" y="75406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52" name="Oval 3321">
            <a:extLst>
              <a:ext uri="{FF2B5EF4-FFF2-40B4-BE49-F238E27FC236}">
                <a16:creationId xmlns:a16="http://schemas.microsoft.com/office/drawing/2014/main" id="{91D3340B-8A3B-4DB5-B30D-89A33BC95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8800" y="83502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53" name="Oval 3322">
            <a:extLst>
              <a:ext uri="{FF2B5EF4-FFF2-40B4-BE49-F238E27FC236}">
                <a16:creationId xmlns:a16="http://schemas.microsoft.com/office/drawing/2014/main" id="{23179B1B-0825-4314-AE93-C2B2BC19C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7635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54" name="Oval 3323">
            <a:extLst>
              <a:ext uri="{FF2B5EF4-FFF2-40B4-BE49-F238E27FC236}">
                <a16:creationId xmlns:a16="http://schemas.microsoft.com/office/drawing/2014/main" id="{2EBD525E-144C-4336-BAD8-4DA82A3C9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8800" y="9525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55" name="Oval 3324">
            <a:extLst>
              <a:ext uri="{FF2B5EF4-FFF2-40B4-BE49-F238E27FC236}">
                <a16:creationId xmlns:a16="http://schemas.microsoft.com/office/drawing/2014/main" id="{80C6CDE6-2EED-46EA-B9EE-5FEEF706C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9525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56" name="Oval 3325">
            <a:extLst>
              <a:ext uri="{FF2B5EF4-FFF2-40B4-BE49-F238E27FC236}">
                <a16:creationId xmlns:a16="http://schemas.microsoft.com/office/drawing/2014/main" id="{A3D4C476-C963-4EBB-88B7-840303207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1813" y="5921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57" name="Oval 3326">
            <a:extLst>
              <a:ext uri="{FF2B5EF4-FFF2-40B4-BE49-F238E27FC236}">
                <a16:creationId xmlns:a16="http://schemas.microsoft.com/office/drawing/2014/main" id="{6D918C58-2C2A-450E-932D-FB998B9CB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7635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58" name="Oval 3327">
            <a:extLst>
              <a:ext uri="{FF2B5EF4-FFF2-40B4-BE49-F238E27FC236}">
                <a16:creationId xmlns:a16="http://schemas.microsoft.com/office/drawing/2014/main" id="{191B6E10-0F12-49A5-BC5B-B5A97F15D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6461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59" name="Oval 3328">
            <a:extLst>
              <a:ext uri="{FF2B5EF4-FFF2-40B4-BE49-F238E27FC236}">
                <a16:creationId xmlns:a16="http://schemas.microsoft.com/office/drawing/2014/main" id="{B4CEE374-8F53-4A96-85B2-C5B371587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4937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60" name="Oval 3329">
            <a:extLst>
              <a:ext uri="{FF2B5EF4-FFF2-40B4-BE49-F238E27FC236}">
                <a16:creationId xmlns:a16="http://schemas.microsoft.com/office/drawing/2014/main" id="{2860B766-78F0-46A4-821A-9185DD814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8175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61" name="Oval 3330">
            <a:extLst>
              <a:ext uri="{FF2B5EF4-FFF2-40B4-BE49-F238E27FC236}">
                <a16:creationId xmlns:a16="http://schemas.microsoft.com/office/drawing/2014/main" id="{C1DB72F0-8D18-4862-B812-7E5095388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6263" y="11779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62" name="Oval 3331">
            <a:extLst>
              <a:ext uri="{FF2B5EF4-FFF2-40B4-BE49-F238E27FC236}">
                <a16:creationId xmlns:a16="http://schemas.microsoft.com/office/drawing/2014/main" id="{244704E9-3D39-459E-956D-970D7BAC1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0488" y="5746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63" name="Oval 3332">
            <a:extLst>
              <a:ext uri="{FF2B5EF4-FFF2-40B4-BE49-F238E27FC236}">
                <a16:creationId xmlns:a16="http://schemas.microsoft.com/office/drawing/2014/main" id="{1E7FAF7B-2594-484F-8CFB-67A969704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8080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64" name="Oval 3333">
            <a:extLst>
              <a:ext uri="{FF2B5EF4-FFF2-40B4-BE49-F238E27FC236}">
                <a16:creationId xmlns:a16="http://schemas.microsoft.com/office/drawing/2014/main" id="{F952773F-4E5D-4BC0-8B15-44438B6AD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1938" y="9890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65" name="Oval 3334">
            <a:extLst>
              <a:ext uri="{FF2B5EF4-FFF2-40B4-BE49-F238E27FC236}">
                <a16:creationId xmlns:a16="http://schemas.microsoft.com/office/drawing/2014/main" id="{9127B23E-3F17-4B62-8AC8-E2388AF60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9350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66" name="Oval 3335">
            <a:extLst>
              <a:ext uri="{FF2B5EF4-FFF2-40B4-BE49-F238E27FC236}">
                <a16:creationId xmlns:a16="http://schemas.microsoft.com/office/drawing/2014/main" id="{129B859D-342B-43F5-8F5B-98B059125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7191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67" name="Oval 3336">
            <a:extLst>
              <a:ext uri="{FF2B5EF4-FFF2-40B4-BE49-F238E27FC236}">
                <a16:creationId xmlns:a16="http://schemas.microsoft.com/office/drawing/2014/main" id="{3E9CA4CB-E8A4-421F-97CC-149776572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7096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68" name="Oval 3337">
            <a:extLst>
              <a:ext uri="{FF2B5EF4-FFF2-40B4-BE49-F238E27FC236}">
                <a16:creationId xmlns:a16="http://schemas.microsoft.com/office/drawing/2014/main" id="{3DA03E41-ADBA-4BE6-B03F-413CDA7AD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110490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69" name="Oval 3338">
            <a:extLst>
              <a:ext uri="{FF2B5EF4-FFF2-40B4-BE49-F238E27FC236}">
                <a16:creationId xmlns:a16="http://schemas.microsoft.com/office/drawing/2014/main" id="{AABD4056-086F-4504-B6C4-4E8623182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0" y="6826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70" name="Oval 3339">
            <a:extLst>
              <a:ext uri="{FF2B5EF4-FFF2-40B4-BE49-F238E27FC236}">
                <a16:creationId xmlns:a16="http://schemas.microsoft.com/office/drawing/2014/main" id="{871408DD-8F40-4135-A2C2-6D7E651A5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7540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71" name="Oval 3340">
            <a:extLst>
              <a:ext uri="{FF2B5EF4-FFF2-40B4-BE49-F238E27FC236}">
                <a16:creationId xmlns:a16="http://schemas.microsoft.com/office/drawing/2014/main" id="{60CC17DE-CEE1-4E6A-A05A-CE263D1A6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4463" y="9699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72" name="Oval 3341">
            <a:extLst>
              <a:ext uri="{FF2B5EF4-FFF2-40B4-BE49-F238E27FC236}">
                <a16:creationId xmlns:a16="http://schemas.microsoft.com/office/drawing/2014/main" id="{26E64DF5-E081-4970-A368-5D27640D0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7461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73" name="Oval 3342">
            <a:extLst>
              <a:ext uri="{FF2B5EF4-FFF2-40B4-BE49-F238E27FC236}">
                <a16:creationId xmlns:a16="http://schemas.microsoft.com/office/drawing/2014/main" id="{88FE823A-38D0-4EC6-BE14-5A5C3B623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9625" y="78105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74" name="Oval 3343">
            <a:extLst>
              <a:ext uri="{FF2B5EF4-FFF2-40B4-BE49-F238E27FC236}">
                <a16:creationId xmlns:a16="http://schemas.microsoft.com/office/drawing/2014/main" id="{0BA99D7B-AF18-41DB-B03C-A91277071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6651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75" name="Oval 3344">
            <a:extLst>
              <a:ext uri="{FF2B5EF4-FFF2-40B4-BE49-F238E27FC236}">
                <a16:creationId xmlns:a16="http://schemas.microsoft.com/office/drawing/2014/main" id="{1129C094-F46C-4295-8BED-B54B22365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9429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76" name="Oval 3345">
            <a:extLst>
              <a:ext uri="{FF2B5EF4-FFF2-40B4-BE49-F238E27FC236}">
                <a16:creationId xmlns:a16="http://schemas.microsoft.com/office/drawing/2014/main" id="{41CDDE46-0121-4C62-BA48-5B34BB489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105092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77" name="Oval 3346">
            <a:extLst>
              <a:ext uri="{FF2B5EF4-FFF2-40B4-BE49-F238E27FC236}">
                <a16:creationId xmlns:a16="http://schemas.microsoft.com/office/drawing/2014/main" id="{93C1E119-BAF0-4812-94D7-9A0D4A669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8620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78" name="Oval 3347">
            <a:extLst>
              <a:ext uri="{FF2B5EF4-FFF2-40B4-BE49-F238E27FC236}">
                <a16:creationId xmlns:a16="http://schemas.microsoft.com/office/drawing/2014/main" id="{DD101EC2-C52B-4032-B6D8-32F294932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4213" y="9159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79" name="Oval 3348">
            <a:extLst>
              <a:ext uri="{FF2B5EF4-FFF2-40B4-BE49-F238E27FC236}">
                <a16:creationId xmlns:a16="http://schemas.microsoft.com/office/drawing/2014/main" id="{93E070F5-F6A9-4B3D-92E5-B41F47B2C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2763" y="7270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80" name="Oval 3349">
            <a:extLst>
              <a:ext uri="{FF2B5EF4-FFF2-40B4-BE49-F238E27FC236}">
                <a16:creationId xmlns:a16="http://schemas.microsoft.com/office/drawing/2014/main" id="{3508774D-52A3-42FA-8EDD-A9B9C820D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7366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81" name="Oval 3350">
            <a:extLst>
              <a:ext uri="{FF2B5EF4-FFF2-40B4-BE49-F238E27FC236}">
                <a16:creationId xmlns:a16="http://schemas.microsoft.com/office/drawing/2014/main" id="{EFB0C54F-A985-497B-8F2F-11DB12E77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9763" y="9080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82" name="Oval 3351">
            <a:extLst>
              <a:ext uri="{FF2B5EF4-FFF2-40B4-BE49-F238E27FC236}">
                <a16:creationId xmlns:a16="http://schemas.microsoft.com/office/drawing/2014/main" id="{8E64963C-425B-4EC2-85D1-39727CD04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8270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83" name="Oval 3352">
            <a:extLst>
              <a:ext uri="{FF2B5EF4-FFF2-40B4-BE49-F238E27FC236}">
                <a16:creationId xmlns:a16="http://schemas.microsoft.com/office/drawing/2014/main" id="{7E3B3CCD-8846-4B6B-8505-C71E81FE2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6556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84" name="Oval 3353">
            <a:extLst>
              <a:ext uri="{FF2B5EF4-FFF2-40B4-BE49-F238E27FC236}">
                <a16:creationId xmlns:a16="http://schemas.microsoft.com/office/drawing/2014/main" id="{1E2ACD4C-A6EB-486D-9E61-ED0DE570F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6826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85" name="Oval 3354">
            <a:extLst>
              <a:ext uri="{FF2B5EF4-FFF2-40B4-BE49-F238E27FC236}">
                <a16:creationId xmlns:a16="http://schemas.microsoft.com/office/drawing/2014/main" id="{F66F0FAD-3D13-4B53-A627-D2B11F319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238" y="7635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86" name="Oval 3355">
            <a:extLst>
              <a:ext uri="{FF2B5EF4-FFF2-40B4-BE49-F238E27FC236}">
                <a16:creationId xmlns:a16="http://schemas.microsoft.com/office/drawing/2014/main" id="{8C4F4E22-1C78-435B-BF9F-5F5CDFC00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788" y="7540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87" name="Oval 3356">
            <a:extLst>
              <a:ext uri="{FF2B5EF4-FFF2-40B4-BE49-F238E27FC236}">
                <a16:creationId xmlns:a16="http://schemas.microsoft.com/office/drawing/2014/main" id="{F43453B5-7546-4B24-BE6D-11DD4F07D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88900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88" name="Oval 3357">
            <a:extLst>
              <a:ext uri="{FF2B5EF4-FFF2-40B4-BE49-F238E27FC236}">
                <a16:creationId xmlns:a16="http://schemas.microsoft.com/office/drawing/2014/main" id="{B3EFC9E0-161F-4F34-B327-EC34FBDD2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788" y="7096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89" name="Oval 3358">
            <a:extLst>
              <a:ext uri="{FF2B5EF4-FFF2-40B4-BE49-F238E27FC236}">
                <a16:creationId xmlns:a16="http://schemas.microsoft.com/office/drawing/2014/main" id="{C913C579-6238-4C55-827D-31668972B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8540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90" name="Oval 3359">
            <a:extLst>
              <a:ext uri="{FF2B5EF4-FFF2-40B4-BE49-F238E27FC236}">
                <a16:creationId xmlns:a16="http://schemas.microsoft.com/office/drawing/2014/main" id="{91CEE0F5-627C-4714-8E63-225278A74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5207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91" name="Oval 3360">
            <a:extLst>
              <a:ext uri="{FF2B5EF4-FFF2-40B4-BE49-F238E27FC236}">
                <a16:creationId xmlns:a16="http://schemas.microsoft.com/office/drawing/2014/main" id="{89C745D4-87D9-4F52-A2BE-844340E2B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63817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92" name="Oval 3361">
            <a:extLst>
              <a:ext uri="{FF2B5EF4-FFF2-40B4-BE49-F238E27FC236}">
                <a16:creationId xmlns:a16="http://schemas.microsoft.com/office/drawing/2014/main" id="{781E1678-E40C-4D5A-AF12-57E5EDA1B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5" y="7461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93" name="Oval 3362">
            <a:extLst>
              <a:ext uri="{FF2B5EF4-FFF2-40B4-BE49-F238E27FC236}">
                <a16:creationId xmlns:a16="http://schemas.microsoft.com/office/drawing/2014/main" id="{B97C0C2D-F52F-4EDA-8656-4FE544BBB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6461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94" name="Oval 3363">
            <a:extLst>
              <a:ext uri="{FF2B5EF4-FFF2-40B4-BE49-F238E27FC236}">
                <a16:creationId xmlns:a16="http://schemas.microsoft.com/office/drawing/2014/main" id="{0896B7B6-723C-4E53-A1DB-C7756FCB7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4688" y="5111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95" name="Oval 3364">
            <a:extLst>
              <a:ext uri="{FF2B5EF4-FFF2-40B4-BE49-F238E27FC236}">
                <a16:creationId xmlns:a16="http://schemas.microsoft.com/office/drawing/2014/main" id="{A881617D-4649-4D14-8FB4-3676B9986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10334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96" name="Oval 3365">
            <a:extLst>
              <a:ext uri="{FF2B5EF4-FFF2-40B4-BE49-F238E27FC236}">
                <a16:creationId xmlns:a16="http://schemas.microsoft.com/office/drawing/2014/main" id="{BAE44168-8466-43E2-9A52-45F20B347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2763" y="7096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97" name="Oval 3366">
            <a:extLst>
              <a:ext uri="{FF2B5EF4-FFF2-40B4-BE49-F238E27FC236}">
                <a16:creationId xmlns:a16="http://schemas.microsoft.com/office/drawing/2014/main" id="{6EFD7480-0608-4B97-A043-3BD76D51B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6381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98" name="Oval 3367">
            <a:extLst>
              <a:ext uri="{FF2B5EF4-FFF2-40B4-BE49-F238E27FC236}">
                <a16:creationId xmlns:a16="http://schemas.microsoft.com/office/drawing/2014/main" id="{8038BC33-4336-47DA-9025-F7C5E3D0E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8810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899" name="Oval 3368">
            <a:extLst>
              <a:ext uri="{FF2B5EF4-FFF2-40B4-BE49-F238E27FC236}">
                <a16:creationId xmlns:a16="http://schemas.microsoft.com/office/drawing/2014/main" id="{9E1DAF11-EF6E-4BEC-A806-CFDF13BBB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7461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900" name="Oval 3369">
            <a:extLst>
              <a:ext uri="{FF2B5EF4-FFF2-40B4-BE49-F238E27FC236}">
                <a16:creationId xmlns:a16="http://schemas.microsoft.com/office/drawing/2014/main" id="{0AEC46CB-4809-4F3A-A199-AE607C23B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5" y="70008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901" name="Oval 3370">
            <a:extLst>
              <a:ext uri="{FF2B5EF4-FFF2-40B4-BE49-F238E27FC236}">
                <a16:creationId xmlns:a16="http://schemas.microsoft.com/office/drawing/2014/main" id="{8E4ED527-2369-404E-A8F2-602595F49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63817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902" name="Oval 3371">
            <a:extLst>
              <a:ext uri="{FF2B5EF4-FFF2-40B4-BE49-F238E27FC236}">
                <a16:creationId xmlns:a16="http://schemas.microsoft.com/office/drawing/2014/main" id="{05BCBCC0-8FCB-41CD-A421-798E5B368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0" y="6921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903" name="Oval 3372">
            <a:extLst>
              <a:ext uri="{FF2B5EF4-FFF2-40B4-BE49-F238E27FC236}">
                <a16:creationId xmlns:a16="http://schemas.microsoft.com/office/drawing/2014/main" id="{76F2FA08-79BD-42B5-9C44-409E4718E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0" y="7461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904" name="Rectangle 3373">
            <a:extLst>
              <a:ext uri="{FF2B5EF4-FFF2-40B4-BE49-F238E27FC236}">
                <a16:creationId xmlns:a16="http://schemas.microsoft.com/office/drawing/2014/main" id="{F0CE3AD2-B283-4912-B1C8-191150BE0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1627188"/>
            <a:ext cx="904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905" name="Rectangle 3374">
            <a:extLst>
              <a:ext uri="{FF2B5EF4-FFF2-40B4-BE49-F238E27FC236}">
                <a16:creationId xmlns:a16="http://schemas.microsoft.com/office/drawing/2014/main" id="{B9F8D6C8-4B7E-4D9E-A948-E92827BC0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2513" y="-46038"/>
            <a:ext cx="90487" cy="161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en-US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906" name="Rectangle 3376">
            <a:extLst>
              <a:ext uri="{FF2B5EF4-FFF2-40B4-BE49-F238E27FC236}">
                <a16:creationId xmlns:a16="http://schemas.microsoft.com/office/drawing/2014/main" id="{F0A05FDE-CD43-431A-8BBD-6E4120961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8238" y="17463"/>
            <a:ext cx="1854200" cy="1673225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5907" name="Line 3377">
            <a:extLst>
              <a:ext uri="{FF2B5EF4-FFF2-40B4-BE49-F238E27FC236}">
                <a16:creationId xmlns:a16="http://schemas.microsoft.com/office/drawing/2014/main" id="{5F5594D7-883A-4741-8CD1-405B555296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7463"/>
            <a:ext cx="18542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8" name="Line 3378">
            <a:extLst>
              <a:ext uri="{FF2B5EF4-FFF2-40B4-BE49-F238E27FC236}">
                <a16:creationId xmlns:a16="http://schemas.microsoft.com/office/drawing/2014/main" id="{F7AD142D-1811-4341-980D-19D4E4B22AE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690688"/>
            <a:ext cx="18542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9" name="Line 3379">
            <a:extLst>
              <a:ext uri="{FF2B5EF4-FFF2-40B4-BE49-F238E27FC236}">
                <a16:creationId xmlns:a16="http://schemas.microsoft.com/office/drawing/2014/main" id="{D10FFFC1-90F2-4507-9B43-19567FF89D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24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0" name="Line 3380">
            <a:extLst>
              <a:ext uri="{FF2B5EF4-FFF2-40B4-BE49-F238E27FC236}">
                <a16:creationId xmlns:a16="http://schemas.microsoft.com/office/drawing/2014/main" id="{9E60583E-FFF7-475B-B37D-68A1F5DA46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82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1" name="Line 3381">
            <a:extLst>
              <a:ext uri="{FF2B5EF4-FFF2-40B4-BE49-F238E27FC236}">
                <a16:creationId xmlns:a16="http://schemas.microsoft.com/office/drawing/2014/main" id="{067E1172-81FD-4C89-ADDC-CBC01AD5C546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690688"/>
            <a:ext cx="18542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2" name="Line 3382">
            <a:extLst>
              <a:ext uri="{FF2B5EF4-FFF2-40B4-BE49-F238E27FC236}">
                <a16:creationId xmlns:a16="http://schemas.microsoft.com/office/drawing/2014/main" id="{FABD8B37-30BB-44D2-BA07-A4ACA8BA4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82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3" name="Line 3383">
            <a:extLst>
              <a:ext uri="{FF2B5EF4-FFF2-40B4-BE49-F238E27FC236}">
                <a16:creationId xmlns:a16="http://schemas.microsoft.com/office/drawing/2014/main" id="{EE72E5ED-83B6-4708-8759-71E217572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11738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4" name="Line 3384">
            <a:extLst>
              <a:ext uri="{FF2B5EF4-FFF2-40B4-BE49-F238E27FC236}">
                <a16:creationId xmlns:a16="http://schemas.microsoft.com/office/drawing/2014/main" id="{FB8D0F88-7184-445B-997C-663AC1DBEC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1738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5" name="Line 3385">
            <a:extLst>
              <a:ext uri="{FF2B5EF4-FFF2-40B4-BE49-F238E27FC236}">
                <a16:creationId xmlns:a16="http://schemas.microsoft.com/office/drawing/2014/main" id="{69868FBA-4060-4ABE-91BB-62DF008479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87988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6" name="Line 3386">
            <a:extLst>
              <a:ext uri="{FF2B5EF4-FFF2-40B4-BE49-F238E27FC236}">
                <a16:creationId xmlns:a16="http://schemas.microsoft.com/office/drawing/2014/main" id="{7DE7C253-0A89-4ADA-AB56-D50AD862821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7988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7" name="Line 3387">
            <a:extLst>
              <a:ext uri="{FF2B5EF4-FFF2-40B4-BE49-F238E27FC236}">
                <a16:creationId xmlns:a16="http://schemas.microsoft.com/office/drawing/2014/main" id="{8AC6549E-61A1-41DB-8472-781CB5EDDC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56300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8" name="Line 3388">
            <a:extLst>
              <a:ext uri="{FF2B5EF4-FFF2-40B4-BE49-F238E27FC236}">
                <a16:creationId xmlns:a16="http://schemas.microsoft.com/office/drawing/2014/main" id="{DB08439F-1741-4CC7-8E37-AF3E93E68550}"/>
              </a:ext>
            </a:extLst>
          </p:cNvPr>
          <p:cNvSpPr>
            <a:spLocks noChangeShapeType="1"/>
          </p:cNvSpPr>
          <p:nvPr/>
        </p:nvSpPr>
        <p:spPr bwMode="auto">
          <a:xfrm>
            <a:off x="5956300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9" name="Line 3389">
            <a:extLst>
              <a:ext uri="{FF2B5EF4-FFF2-40B4-BE49-F238E27FC236}">
                <a16:creationId xmlns:a16="http://schemas.microsoft.com/office/drawing/2014/main" id="{8F1475D6-6E58-4267-98D9-F49FF7BE99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32550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20" name="Line 3390">
            <a:extLst>
              <a:ext uri="{FF2B5EF4-FFF2-40B4-BE49-F238E27FC236}">
                <a16:creationId xmlns:a16="http://schemas.microsoft.com/office/drawing/2014/main" id="{5D049784-75B6-475C-B195-D1C469D5D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2550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21" name="Line 3391">
            <a:extLst>
              <a:ext uri="{FF2B5EF4-FFF2-40B4-BE49-F238E27FC236}">
                <a16:creationId xmlns:a16="http://schemas.microsoft.com/office/drawing/2014/main" id="{DC3FA4F2-8074-4CBB-8208-242247518AE4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4652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22" name="Line 3392">
            <a:extLst>
              <a:ext uri="{FF2B5EF4-FFF2-40B4-BE49-F238E27FC236}">
                <a16:creationId xmlns:a16="http://schemas.microsoft.com/office/drawing/2014/main" id="{8E4EFA0E-2EDF-4F10-831B-A0F96110E2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1465263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23" name="Line 3393">
            <a:extLst>
              <a:ext uri="{FF2B5EF4-FFF2-40B4-BE49-F238E27FC236}">
                <a16:creationId xmlns:a16="http://schemas.microsoft.com/office/drawing/2014/main" id="{C1A1EDA8-67DB-4364-B40A-C71938FAA446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1414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24" name="Line 3394">
            <a:extLst>
              <a:ext uri="{FF2B5EF4-FFF2-40B4-BE49-F238E27FC236}">
                <a16:creationId xmlns:a16="http://schemas.microsoft.com/office/drawing/2014/main" id="{DB9641CD-4A9B-4E4E-BD1C-F30A23B0D0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1141413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25" name="Line 3395">
            <a:extLst>
              <a:ext uri="{FF2B5EF4-FFF2-40B4-BE49-F238E27FC236}">
                <a16:creationId xmlns:a16="http://schemas.microsoft.com/office/drawing/2014/main" id="{7FF02169-813C-4C54-982E-A65CC035C239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8080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26" name="Line 3396">
            <a:extLst>
              <a:ext uri="{FF2B5EF4-FFF2-40B4-BE49-F238E27FC236}">
                <a16:creationId xmlns:a16="http://schemas.microsoft.com/office/drawing/2014/main" id="{F7E0942F-7298-4F8C-ABF5-FD440E052C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80803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27" name="Line 3397">
            <a:extLst>
              <a:ext uri="{FF2B5EF4-FFF2-40B4-BE49-F238E27FC236}">
                <a16:creationId xmlns:a16="http://schemas.microsoft.com/office/drawing/2014/main" id="{076EBA0E-54B5-498A-A583-ADD412D9B634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4841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28" name="Line 3398">
            <a:extLst>
              <a:ext uri="{FF2B5EF4-FFF2-40B4-BE49-F238E27FC236}">
                <a16:creationId xmlns:a16="http://schemas.microsoft.com/office/drawing/2014/main" id="{2E923B46-8AB6-4B05-A5B6-0AD9DBE1D9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48418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29" name="Line 3399">
            <a:extLst>
              <a:ext uri="{FF2B5EF4-FFF2-40B4-BE49-F238E27FC236}">
                <a16:creationId xmlns:a16="http://schemas.microsoft.com/office/drawing/2014/main" id="{A5FBA86F-429D-4F47-8F9E-031DEF532045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603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30" name="Line 3400">
            <a:extLst>
              <a:ext uri="{FF2B5EF4-FFF2-40B4-BE49-F238E27FC236}">
                <a16:creationId xmlns:a16="http://schemas.microsoft.com/office/drawing/2014/main" id="{E5B839BE-B166-45E1-9ECC-7060D17640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5450" y="160338"/>
            <a:ext cx="269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31" name="Line 3401">
            <a:extLst>
              <a:ext uri="{FF2B5EF4-FFF2-40B4-BE49-F238E27FC236}">
                <a16:creationId xmlns:a16="http://schemas.microsoft.com/office/drawing/2014/main" id="{8FDD1843-DDD3-492F-8FC6-EADEE9BD61B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7463"/>
            <a:ext cx="18542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32" name="Line 3402">
            <a:extLst>
              <a:ext uri="{FF2B5EF4-FFF2-40B4-BE49-F238E27FC236}">
                <a16:creationId xmlns:a16="http://schemas.microsoft.com/office/drawing/2014/main" id="{BDAE3624-7C5D-4C10-ADA0-465912CC4F9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8238" y="1690688"/>
            <a:ext cx="18542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33" name="Line 3403">
            <a:extLst>
              <a:ext uri="{FF2B5EF4-FFF2-40B4-BE49-F238E27FC236}">
                <a16:creationId xmlns:a16="http://schemas.microsoft.com/office/drawing/2014/main" id="{885B3FFC-759D-4370-852C-CF18382C31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24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34" name="Line 3404">
            <a:extLst>
              <a:ext uri="{FF2B5EF4-FFF2-40B4-BE49-F238E27FC236}">
                <a16:creationId xmlns:a16="http://schemas.microsoft.com/office/drawing/2014/main" id="{151434BC-35E1-4499-BA7F-79AAA22E06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8238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35" name="Line 3405">
            <a:extLst>
              <a:ext uri="{FF2B5EF4-FFF2-40B4-BE49-F238E27FC236}">
                <a16:creationId xmlns:a16="http://schemas.microsoft.com/office/drawing/2014/main" id="{71E9713A-45EB-4B50-A19B-D77B0F6342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326063" y="13477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36" name="Line 3406">
            <a:extLst>
              <a:ext uri="{FF2B5EF4-FFF2-40B4-BE49-F238E27FC236}">
                <a16:creationId xmlns:a16="http://schemas.microsoft.com/office/drawing/2014/main" id="{EB8387E5-085F-4E51-8732-AB0A4EE788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26063" y="13477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37" name="Line 3407">
            <a:extLst>
              <a:ext uri="{FF2B5EF4-FFF2-40B4-BE49-F238E27FC236}">
                <a16:creationId xmlns:a16="http://schemas.microsoft.com/office/drawing/2014/main" id="{E80CD489-8274-4247-8F5C-E7F209B298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8838" y="2413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38" name="Line 3408">
            <a:extLst>
              <a:ext uri="{FF2B5EF4-FFF2-40B4-BE49-F238E27FC236}">
                <a16:creationId xmlns:a16="http://schemas.microsoft.com/office/drawing/2014/main" id="{FBD019FD-4B1B-4A80-B02A-7EB1EEAC5C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8838" y="2413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39" name="Line 3409">
            <a:extLst>
              <a:ext uri="{FF2B5EF4-FFF2-40B4-BE49-F238E27FC236}">
                <a16:creationId xmlns:a16="http://schemas.microsoft.com/office/drawing/2014/main" id="{40621BFE-7D00-4749-90E8-26B1FC59F51B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7988" y="817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40" name="Line 3410">
            <a:extLst>
              <a:ext uri="{FF2B5EF4-FFF2-40B4-BE49-F238E27FC236}">
                <a16:creationId xmlns:a16="http://schemas.microsoft.com/office/drawing/2014/main" id="{85DEE498-C7C0-4004-AB8C-E314DBE1BA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8175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41" name="Line 3411">
            <a:extLst>
              <a:ext uri="{FF2B5EF4-FFF2-40B4-BE49-F238E27FC236}">
                <a16:creationId xmlns:a16="http://schemas.microsoft.com/office/drawing/2014/main" id="{911B7663-58D3-4369-AF02-062EC03A596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1975" y="2333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42" name="Line 3412">
            <a:extLst>
              <a:ext uri="{FF2B5EF4-FFF2-40B4-BE49-F238E27FC236}">
                <a16:creationId xmlns:a16="http://schemas.microsoft.com/office/drawing/2014/main" id="{8CA2D269-17B0-4499-8AC4-2DA33DC2A5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1975" y="2333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43" name="Line 3413">
            <a:extLst>
              <a:ext uri="{FF2B5EF4-FFF2-40B4-BE49-F238E27FC236}">
                <a16:creationId xmlns:a16="http://schemas.microsoft.com/office/drawing/2014/main" id="{6AD38219-8029-47B8-93C6-9D6F49A1ECB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8000" y="8810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44" name="Line 3414">
            <a:extLst>
              <a:ext uri="{FF2B5EF4-FFF2-40B4-BE49-F238E27FC236}">
                <a16:creationId xmlns:a16="http://schemas.microsoft.com/office/drawing/2014/main" id="{555D6459-1FF7-4742-BC33-E8FA5CDC4E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8000" y="8810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45" name="Line 3415">
            <a:extLst>
              <a:ext uri="{FF2B5EF4-FFF2-40B4-BE49-F238E27FC236}">
                <a16:creationId xmlns:a16="http://schemas.microsoft.com/office/drawing/2014/main" id="{F174E96C-B4C3-4E12-86EF-3FCC60A2A74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450" y="6191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46" name="Line 3416">
            <a:extLst>
              <a:ext uri="{FF2B5EF4-FFF2-40B4-BE49-F238E27FC236}">
                <a16:creationId xmlns:a16="http://schemas.microsoft.com/office/drawing/2014/main" id="{AD306E08-0118-42BA-9EFA-FF0BC2699C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32450" y="6191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47" name="Line 3417">
            <a:extLst>
              <a:ext uri="{FF2B5EF4-FFF2-40B4-BE49-F238E27FC236}">
                <a16:creationId xmlns:a16="http://schemas.microsoft.com/office/drawing/2014/main" id="{FB857A8F-5CB6-4378-B134-0B7F6294E5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875338" y="4492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48" name="Line 3418">
            <a:extLst>
              <a:ext uri="{FF2B5EF4-FFF2-40B4-BE49-F238E27FC236}">
                <a16:creationId xmlns:a16="http://schemas.microsoft.com/office/drawing/2014/main" id="{5147C1A6-72F8-4AFC-80C4-C988D52454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75338" y="4492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49" name="Line 3419">
            <a:extLst>
              <a:ext uri="{FF2B5EF4-FFF2-40B4-BE49-F238E27FC236}">
                <a16:creationId xmlns:a16="http://schemas.microsoft.com/office/drawing/2014/main" id="{D3D23DA9-FE0A-4BDF-B1D0-A1A7662B43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8963" y="55721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50" name="Line 3420">
            <a:extLst>
              <a:ext uri="{FF2B5EF4-FFF2-40B4-BE49-F238E27FC236}">
                <a16:creationId xmlns:a16="http://schemas.microsoft.com/office/drawing/2014/main" id="{2AAF731F-83EF-4E1F-BE77-9000BBD146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68963" y="55721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51" name="Line 3421">
            <a:extLst>
              <a:ext uri="{FF2B5EF4-FFF2-40B4-BE49-F238E27FC236}">
                <a16:creationId xmlns:a16="http://schemas.microsoft.com/office/drawing/2014/main" id="{9CA4BAF3-C8E1-4805-BB06-9E82DD72A41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1838" y="1195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52" name="Line 3423">
            <a:extLst>
              <a:ext uri="{FF2B5EF4-FFF2-40B4-BE49-F238E27FC236}">
                <a16:creationId xmlns:a16="http://schemas.microsoft.com/office/drawing/2014/main" id="{B4D92479-AC00-471A-8FA8-E383980FF0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11838" y="11953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53" name="Line 3424">
            <a:extLst>
              <a:ext uri="{FF2B5EF4-FFF2-40B4-BE49-F238E27FC236}">
                <a16:creationId xmlns:a16="http://schemas.microsoft.com/office/drawing/2014/main" id="{54D22C41-2976-4F85-BF73-D9DBBC4DB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6775" y="7096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54" name="Line 3425">
            <a:extLst>
              <a:ext uri="{FF2B5EF4-FFF2-40B4-BE49-F238E27FC236}">
                <a16:creationId xmlns:a16="http://schemas.microsoft.com/office/drawing/2014/main" id="{A5E54A03-2BFB-4A47-9162-6776D64B73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6775" y="7096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55" name="Line 3426">
            <a:extLst>
              <a:ext uri="{FF2B5EF4-FFF2-40B4-BE49-F238E27FC236}">
                <a16:creationId xmlns:a16="http://schemas.microsoft.com/office/drawing/2014/main" id="{07EAAF30-9747-4925-89EF-B7E147B17AF1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2575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56" name="Line 3427">
            <a:extLst>
              <a:ext uri="{FF2B5EF4-FFF2-40B4-BE49-F238E27FC236}">
                <a16:creationId xmlns:a16="http://schemas.microsoft.com/office/drawing/2014/main" id="{4CF55DEB-44F8-44FD-84F5-C07B746E93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62575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57" name="Line 3428">
            <a:extLst>
              <a:ext uri="{FF2B5EF4-FFF2-40B4-BE49-F238E27FC236}">
                <a16:creationId xmlns:a16="http://schemas.microsoft.com/office/drawing/2014/main" id="{746D4114-D21B-46E4-A739-AA4E94407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1838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58" name="Line 3429">
            <a:extLst>
              <a:ext uri="{FF2B5EF4-FFF2-40B4-BE49-F238E27FC236}">
                <a16:creationId xmlns:a16="http://schemas.microsoft.com/office/drawing/2014/main" id="{0DB199C4-6C5D-48E4-B32E-CB6DD8DCAA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11838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59" name="Line 3430">
            <a:extLst>
              <a:ext uri="{FF2B5EF4-FFF2-40B4-BE49-F238E27FC236}">
                <a16:creationId xmlns:a16="http://schemas.microsoft.com/office/drawing/2014/main" id="{0AA61588-AD2C-46A4-A374-C3F8F82323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60" name="Line 3431">
            <a:extLst>
              <a:ext uri="{FF2B5EF4-FFF2-40B4-BE49-F238E27FC236}">
                <a16:creationId xmlns:a16="http://schemas.microsoft.com/office/drawing/2014/main" id="{D8B78DCE-56AF-401B-9F5E-DA163A5DFE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51488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61" name="Line 3432">
            <a:extLst>
              <a:ext uri="{FF2B5EF4-FFF2-40B4-BE49-F238E27FC236}">
                <a16:creationId xmlns:a16="http://schemas.microsoft.com/office/drawing/2014/main" id="{34149D5C-971D-4F86-B646-DA473CEAC4C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0400" y="4937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62" name="Line 3433">
            <a:extLst>
              <a:ext uri="{FF2B5EF4-FFF2-40B4-BE49-F238E27FC236}">
                <a16:creationId xmlns:a16="http://schemas.microsoft.com/office/drawing/2014/main" id="{2613C54D-E3A4-4200-8A26-178854F479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4937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63" name="Line 3434">
            <a:extLst>
              <a:ext uri="{FF2B5EF4-FFF2-40B4-BE49-F238E27FC236}">
                <a16:creationId xmlns:a16="http://schemas.microsoft.com/office/drawing/2014/main" id="{8698F36C-0771-4F61-B2D1-1BC01377529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3413" y="4127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64" name="Line 3435">
            <a:extLst>
              <a:ext uri="{FF2B5EF4-FFF2-40B4-BE49-F238E27FC236}">
                <a16:creationId xmlns:a16="http://schemas.microsoft.com/office/drawing/2014/main" id="{21934A75-D0BF-4EF3-A5DF-15C4D645FE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13413" y="41275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65" name="Line 3436">
            <a:extLst>
              <a:ext uri="{FF2B5EF4-FFF2-40B4-BE49-F238E27FC236}">
                <a16:creationId xmlns:a16="http://schemas.microsoft.com/office/drawing/2014/main" id="{72A4167C-2E2F-4E1C-99F9-88E0A52C1BB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8950" y="12049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66" name="Line 3437">
            <a:extLst>
              <a:ext uri="{FF2B5EF4-FFF2-40B4-BE49-F238E27FC236}">
                <a16:creationId xmlns:a16="http://schemas.microsoft.com/office/drawing/2014/main" id="{5BBEDF1F-BCAF-4652-BC57-36BCF5311A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8950" y="12049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67" name="Line 3438">
            <a:extLst>
              <a:ext uri="{FF2B5EF4-FFF2-40B4-BE49-F238E27FC236}">
                <a16:creationId xmlns:a16="http://schemas.microsoft.com/office/drawing/2014/main" id="{1CFD2FC0-78B2-4FE8-8E9E-EF0B56F860A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9438" y="5111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68" name="Line 3439">
            <a:extLst>
              <a:ext uri="{FF2B5EF4-FFF2-40B4-BE49-F238E27FC236}">
                <a16:creationId xmlns:a16="http://schemas.microsoft.com/office/drawing/2014/main" id="{64E2CCF9-5440-4963-9E83-487E251020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9438" y="5111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69" name="Line 3440">
            <a:extLst>
              <a:ext uri="{FF2B5EF4-FFF2-40B4-BE49-F238E27FC236}">
                <a16:creationId xmlns:a16="http://schemas.microsoft.com/office/drawing/2014/main" id="{FE5D8CE7-E4A5-45AD-BEA0-44589BF8922A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3143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70" name="Line 3441">
            <a:extLst>
              <a:ext uri="{FF2B5EF4-FFF2-40B4-BE49-F238E27FC236}">
                <a16:creationId xmlns:a16="http://schemas.microsoft.com/office/drawing/2014/main" id="{BADA4F4B-9995-40C0-8D9C-DC4F301758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31432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71" name="Line 3442">
            <a:extLst>
              <a:ext uri="{FF2B5EF4-FFF2-40B4-BE49-F238E27FC236}">
                <a16:creationId xmlns:a16="http://schemas.microsoft.com/office/drawing/2014/main" id="{8D892067-25BE-4E8A-92D3-661FEDA0077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3063" y="7810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72" name="Line 3443">
            <a:extLst>
              <a:ext uri="{FF2B5EF4-FFF2-40B4-BE49-F238E27FC236}">
                <a16:creationId xmlns:a16="http://schemas.microsoft.com/office/drawing/2014/main" id="{61AD47F2-C115-40A8-8669-6017F02C97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53063" y="7810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73" name="Line 3444">
            <a:extLst>
              <a:ext uri="{FF2B5EF4-FFF2-40B4-BE49-F238E27FC236}">
                <a16:creationId xmlns:a16="http://schemas.microsoft.com/office/drawing/2014/main" id="{53C1E2D6-EE9E-46EC-A6C8-A2254EF91E5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1975" y="2682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74" name="Line 3445">
            <a:extLst>
              <a:ext uri="{FF2B5EF4-FFF2-40B4-BE49-F238E27FC236}">
                <a16:creationId xmlns:a16="http://schemas.microsoft.com/office/drawing/2014/main" id="{A7EFD3D3-AB7A-4F1E-9101-5C2FAF95D3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1975" y="2682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75" name="Line 3446">
            <a:extLst>
              <a:ext uri="{FF2B5EF4-FFF2-40B4-BE49-F238E27FC236}">
                <a16:creationId xmlns:a16="http://schemas.microsoft.com/office/drawing/2014/main" id="{6A1A707C-42AE-4286-8DEC-3E3ACF3E793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3288" y="6826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76" name="Line 3447">
            <a:extLst>
              <a:ext uri="{FF2B5EF4-FFF2-40B4-BE49-F238E27FC236}">
                <a16:creationId xmlns:a16="http://schemas.microsoft.com/office/drawing/2014/main" id="{E67A0D26-6772-4D14-9642-4DA28E1E0D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3288" y="6826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77" name="Line 3448">
            <a:extLst>
              <a:ext uri="{FF2B5EF4-FFF2-40B4-BE49-F238E27FC236}">
                <a16:creationId xmlns:a16="http://schemas.microsoft.com/office/drawing/2014/main" id="{3789B69E-BE20-45B3-86D7-4B66E418D0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8600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78" name="Line 3449">
            <a:extLst>
              <a:ext uri="{FF2B5EF4-FFF2-40B4-BE49-F238E27FC236}">
                <a16:creationId xmlns:a16="http://schemas.microsoft.com/office/drawing/2014/main" id="{22D3C4DB-784B-40F7-83EA-51ABFB74D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08600" y="3857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79" name="Line 3450">
            <a:extLst>
              <a:ext uri="{FF2B5EF4-FFF2-40B4-BE49-F238E27FC236}">
                <a16:creationId xmlns:a16="http://schemas.microsoft.com/office/drawing/2014/main" id="{2D695D04-C3D9-4F59-AFD1-63EE3E0B0EE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9788" y="11318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80" name="Line 3451">
            <a:extLst>
              <a:ext uri="{FF2B5EF4-FFF2-40B4-BE49-F238E27FC236}">
                <a16:creationId xmlns:a16="http://schemas.microsoft.com/office/drawing/2014/main" id="{FBCDEB9F-BDB1-49F4-AD30-6C6BFBEBFC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19788" y="11318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81" name="Line 3452">
            <a:extLst>
              <a:ext uri="{FF2B5EF4-FFF2-40B4-BE49-F238E27FC236}">
                <a16:creationId xmlns:a16="http://schemas.microsoft.com/office/drawing/2014/main" id="{21C3F1CE-D4D4-4AB7-B6F4-BD3F4D13297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5" y="5842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82" name="Line 3453">
            <a:extLst>
              <a:ext uri="{FF2B5EF4-FFF2-40B4-BE49-F238E27FC236}">
                <a16:creationId xmlns:a16="http://schemas.microsoft.com/office/drawing/2014/main" id="{392327D5-C058-4F88-985F-75498BF910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0875" y="584200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83" name="Line 3454">
            <a:extLst>
              <a:ext uri="{FF2B5EF4-FFF2-40B4-BE49-F238E27FC236}">
                <a16:creationId xmlns:a16="http://schemas.microsoft.com/office/drawing/2014/main" id="{E4797881-7C4A-4354-93F3-3ED1096652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3888" y="5381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84" name="Line 3455">
            <a:extLst>
              <a:ext uri="{FF2B5EF4-FFF2-40B4-BE49-F238E27FC236}">
                <a16:creationId xmlns:a16="http://schemas.microsoft.com/office/drawing/2014/main" id="{EB7A38B0-6B68-4817-93B8-57EB90B28C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03888" y="5381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85" name="Line 3456">
            <a:extLst>
              <a:ext uri="{FF2B5EF4-FFF2-40B4-BE49-F238E27FC236}">
                <a16:creationId xmlns:a16="http://schemas.microsoft.com/office/drawing/2014/main" id="{DFC4D468-6433-437D-A98F-34F4CBAD97A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3952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86" name="Line 3457">
            <a:extLst>
              <a:ext uri="{FF2B5EF4-FFF2-40B4-BE49-F238E27FC236}">
                <a16:creationId xmlns:a16="http://schemas.microsoft.com/office/drawing/2014/main" id="{338B041C-7961-4602-9F70-9CCBA359EF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3952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87" name="Line 3458">
            <a:extLst>
              <a:ext uri="{FF2B5EF4-FFF2-40B4-BE49-F238E27FC236}">
                <a16:creationId xmlns:a16="http://schemas.microsoft.com/office/drawing/2014/main" id="{CAC100C2-99F0-464E-80F1-46DEAC1E98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73763" y="4572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88" name="Line 3459">
            <a:extLst>
              <a:ext uri="{FF2B5EF4-FFF2-40B4-BE49-F238E27FC236}">
                <a16:creationId xmlns:a16="http://schemas.microsoft.com/office/drawing/2014/main" id="{A36020AC-5286-43B1-A547-64A2DB3E92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3763" y="4572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89" name="Line 3460">
            <a:extLst>
              <a:ext uri="{FF2B5EF4-FFF2-40B4-BE49-F238E27FC236}">
                <a16:creationId xmlns:a16="http://schemas.microsoft.com/office/drawing/2014/main" id="{E21F5277-76FC-44F6-8372-A9F751398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1838" y="10509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90" name="Line 3461">
            <a:extLst>
              <a:ext uri="{FF2B5EF4-FFF2-40B4-BE49-F238E27FC236}">
                <a16:creationId xmlns:a16="http://schemas.microsoft.com/office/drawing/2014/main" id="{7889FD5E-E225-4C62-824A-4DAB8AF105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11838" y="105092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91" name="Line 3462">
            <a:extLst>
              <a:ext uri="{FF2B5EF4-FFF2-40B4-BE49-F238E27FC236}">
                <a16:creationId xmlns:a16="http://schemas.microsoft.com/office/drawing/2014/main" id="{15B664BA-EEA6-4976-87A3-FECCA313286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6651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92" name="Line 3463">
            <a:extLst>
              <a:ext uri="{FF2B5EF4-FFF2-40B4-BE49-F238E27FC236}">
                <a16:creationId xmlns:a16="http://schemas.microsoft.com/office/drawing/2014/main" id="{0E9E9BDB-0C30-4E2A-ABDC-59B782610E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6651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93" name="Line 3464">
            <a:extLst>
              <a:ext uri="{FF2B5EF4-FFF2-40B4-BE49-F238E27FC236}">
                <a16:creationId xmlns:a16="http://schemas.microsoft.com/office/drawing/2014/main" id="{04A5AEEB-197A-44A6-9923-2215D4419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0888" y="1042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94" name="Line 3465">
            <a:extLst>
              <a:ext uri="{FF2B5EF4-FFF2-40B4-BE49-F238E27FC236}">
                <a16:creationId xmlns:a16="http://schemas.microsoft.com/office/drawing/2014/main" id="{8EB4F28A-FCF6-49DE-9347-E773BC29A5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30888" y="1042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95" name="Line 3466">
            <a:extLst>
              <a:ext uri="{FF2B5EF4-FFF2-40B4-BE49-F238E27FC236}">
                <a16:creationId xmlns:a16="http://schemas.microsoft.com/office/drawing/2014/main" id="{E29E637B-C570-4BA4-8DB7-92B8462BE33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3888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96" name="Line 3467">
            <a:extLst>
              <a:ext uri="{FF2B5EF4-FFF2-40B4-BE49-F238E27FC236}">
                <a16:creationId xmlns:a16="http://schemas.microsoft.com/office/drawing/2014/main" id="{AE3033B1-6126-4CC1-9504-898D943AFE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03888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97" name="Line 3468">
            <a:extLst>
              <a:ext uri="{FF2B5EF4-FFF2-40B4-BE49-F238E27FC236}">
                <a16:creationId xmlns:a16="http://schemas.microsoft.com/office/drawing/2014/main" id="{156CD4B5-AC70-418A-9B85-64B24CB2EB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95950" y="1231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98" name="Line 3469">
            <a:extLst>
              <a:ext uri="{FF2B5EF4-FFF2-40B4-BE49-F238E27FC236}">
                <a16:creationId xmlns:a16="http://schemas.microsoft.com/office/drawing/2014/main" id="{868F95AF-3BFF-4C27-BC2D-A7AE4AD6F0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95950" y="1231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99" name="Line 3470">
            <a:extLst>
              <a:ext uri="{FF2B5EF4-FFF2-40B4-BE49-F238E27FC236}">
                <a16:creationId xmlns:a16="http://schemas.microsoft.com/office/drawing/2014/main" id="{34AE6A57-7675-4ADA-8B7F-4C0AF6104E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9788" y="989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00" name="Line 3471">
            <a:extLst>
              <a:ext uri="{FF2B5EF4-FFF2-40B4-BE49-F238E27FC236}">
                <a16:creationId xmlns:a16="http://schemas.microsoft.com/office/drawing/2014/main" id="{B686CD6B-31E2-413B-B9E9-EE08424976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19788" y="98901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01" name="Line 3472">
            <a:extLst>
              <a:ext uri="{FF2B5EF4-FFF2-40B4-BE49-F238E27FC236}">
                <a16:creationId xmlns:a16="http://schemas.microsoft.com/office/drawing/2014/main" id="{F1D0A400-6A67-4222-B7B2-C66B406F68D1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3900" y="8890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02" name="Line 3473">
            <a:extLst>
              <a:ext uri="{FF2B5EF4-FFF2-40B4-BE49-F238E27FC236}">
                <a16:creationId xmlns:a16="http://schemas.microsoft.com/office/drawing/2014/main" id="{ECDBFA26-4B8E-4020-84C1-4168B32F0A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03900" y="88900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03" name="Line 3474">
            <a:extLst>
              <a:ext uri="{FF2B5EF4-FFF2-40B4-BE49-F238E27FC236}">
                <a16:creationId xmlns:a16="http://schemas.microsoft.com/office/drawing/2014/main" id="{A3086A0A-71D4-45CA-AF58-E08B0F9689A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7038" y="4492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04" name="Line 3475">
            <a:extLst>
              <a:ext uri="{FF2B5EF4-FFF2-40B4-BE49-F238E27FC236}">
                <a16:creationId xmlns:a16="http://schemas.microsoft.com/office/drawing/2014/main" id="{AB578D14-5648-4985-8E7F-2282CA635F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7038" y="449263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05" name="Line 3476">
            <a:extLst>
              <a:ext uri="{FF2B5EF4-FFF2-40B4-BE49-F238E27FC236}">
                <a16:creationId xmlns:a16="http://schemas.microsoft.com/office/drawing/2014/main" id="{EFD1B01E-4987-4E6E-91CE-E48F4786B3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22938" y="2682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06" name="Line 3477">
            <a:extLst>
              <a:ext uri="{FF2B5EF4-FFF2-40B4-BE49-F238E27FC236}">
                <a16:creationId xmlns:a16="http://schemas.microsoft.com/office/drawing/2014/main" id="{73F33515-F0F1-4BC4-804F-C60AF85B62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22938" y="2682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07" name="Line 3478">
            <a:extLst>
              <a:ext uri="{FF2B5EF4-FFF2-40B4-BE49-F238E27FC236}">
                <a16:creationId xmlns:a16="http://schemas.microsoft.com/office/drawing/2014/main" id="{3BC20740-38B8-4B02-B718-B9BA439B365C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12493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08" name="Line 3479">
            <a:extLst>
              <a:ext uri="{FF2B5EF4-FFF2-40B4-BE49-F238E27FC236}">
                <a16:creationId xmlns:a16="http://schemas.microsoft.com/office/drawing/2014/main" id="{FB588239-9E52-4013-B0FB-5C7664C88A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124936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09" name="Line 3480">
            <a:extLst>
              <a:ext uri="{FF2B5EF4-FFF2-40B4-BE49-F238E27FC236}">
                <a16:creationId xmlns:a16="http://schemas.microsoft.com/office/drawing/2014/main" id="{85D855A7-6194-4A1A-B1AF-189DD5F122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4500" y="10509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0" name="Line 3481">
            <a:extLst>
              <a:ext uri="{FF2B5EF4-FFF2-40B4-BE49-F238E27FC236}">
                <a16:creationId xmlns:a16="http://schemas.microsoft.com/office/drawing/2014/main" id="{35F6E411-065A-4899-BA2A-5BBFC4EB10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24500" y="10509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1" name="Line 3482">
            <a:extLst>
              <a:ext uri="{FF2B5EF4-FFF2-40B4-BE49-F238E27FC236}">
                <a16:creationId xmlns:a16="http://schemas.microsoft.com/office/drawing/2014/main" id="{631281E0-FCB0-4979-AE2F-4460112B64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8838" y="6461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2" name="Line 3483">
            <a:extLst>
              <a:ext uri="{FF2B5EF4-FFF2-40B4-BE49-F238E27FC236}">
                <a16:creationId xmlns:a16="http://schemas.microsoft.com/office/drawing/2014/main" id="{7C8FEC0B-9DE3-4FD0-92AF-9A2D38F64F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8838" y="6461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3" name="Line 3484">
            <a:extLst>
              <a:ext uri="{FF2B5EF4-FFF2-40B4-BE49-F238E27FC236}">
                <a16:creationId xmlns:a16="http://schemas.microsoft.com/office/drawing/2014/main" id="{4F0E301D-E29A-47D3-A43D-1048B5C4E0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4500" y="6731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4" name="Line 3485">
            <a:extLst>
              <a:ext uri="{FF2B5EF4-FFF2-40B4-BE49-F238E27FC236}">
                <a16:creationId xmlns:a16="http://schemas.microsoft.com/office/drawing/2014/main" id="{F5D5C234-18BB-4B63-9E76-2E75052F5C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24500" y="67310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5" name="Line 3486">
            <a:extLst>
              <a:ext uri="{FF2B5EF4-FFF2-40B4-BE49-F238E27FC236}">
                <a16:creationId xmlns:a16="http://schemas.microsoft.com/office/drawing/2014/main" id="{91C15B2C-FDBA-4694-A148-5AF3B0B85314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4725" y="15906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6" name="Line 3487">
            <a:extLst>
              <a:ext uri="{FF2B5EF4-FFF2-40B4-BE49-F238E27FC236}">
                <a16:creationId xmlns:a16="http://schemas.microsoft.com/office/drawing/2014/main" id="{EB0BF124-8020-470D-AF09-7511791AE5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54725" y="15906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7" name="Line 3488">
            <a:extLst>
              <a:ext uri="{FF2B5EF4-FFF2-40B4-BE49-F238E27FC236}">
                <a16:creationId xmlns:a16="http://schemas.microsoft.com/office/drawing/2014/main" id="{69F2BBF4-0D74-4EEF-BE1F-5014211639C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9913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8" name="Line 3489">
            <a:extLst>
              <a:ext uri="{FF2B5EF4-FFF2-40B4-BE49-F238E27FC236}">
                <a16:creationId xmlns:a16="http://schemas.microsoft.com/office/drawing/2014/main" id="{DD6D444E-5DAA-4CCD-8B81-790E2A737C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9913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9" name="Line 3490">
            <a:extLst>
              <a:ext uri="{FF2B5EF4-FFF2-40B4-BE49-F238E27FC236}">
                <a16:creationId xmlns:a16="http://schemas.microsoft.com/office/drawing/2014/main" id="{8DF5C2E4-F667-48FC-A1AC-E9BC04082FE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2325" y="601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20" name="Line 3491">
            <a:extLst>
              <a:ext uri="{FF2B5EF4-FFF2-40B4-BE49-F238E27FC236}">
                <a16:creationId xmlns:a16="http://schemas.microsoft.com/office/drawing/2014/main" id="{0274A39F-65D7-4449-91D7-B13459C789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02325" y="601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21" name="Line 3492">
            <a:extLst>
              <a:ext uri="{FF2B5EF4-FFF2-40B4-BE49-F238E27FC236}">
                <a16:creationId xmlns:a16="http://schemas.microsoft.com/office/drawing/2014/main" id="{BE0E2701-24DD-4B97-AE0A-9FF212B8424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8963" y="85407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22" name="Line 3493">
            <a:extLst>
              <a:ext uri="{FF2B5EF4-FFF2-40B4-BE49-F238E27FC236}">
                <a16:creationId xmlns:a16="http://schemas.microsoft.com/office/drawing/2014/main" id="{02E7AA71-43D8-40FD-B466-FF4B77341F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68963" y="85407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23" name="Line 3494">
            <a:extLst>
              <a:ext uri="{FF2B5EF4-FFF2-40B4-BE49-F238E27FC236}">
                <a16:creationId xmlns:a16="http://schemas.microsoft.com/office/drawing/2014/main" id="{74F6B668-226D-4DF0-BC68-604B78AFCD4E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2800" y="4492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24" name="Line 3495">
            <a:extLst>
              <a:ext uri="{FF2B5EF4-FFF2-40B4-BE49-F238E27FC236}">
                <a16:creationId xmlns:a16="http://schemas.microsoft.com/office/drawing/2014/main" id="{137AE630-47A6-43B4-B45B-F7E44E3F6E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92800" y="44926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25" name="Line 3496">
            <a:extLst>
              <a:ext uri="{FF2B5EF4-FFF2-40B4-BE49-F238E27FC236}">
                <a16:creationId xmlns:a16="http://schemas.microsoft.com/office/drawing/2014/main" id="{DD35BA80-E3B5-4663-AB71-C5DC14EA18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57863" y="6651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26" name="Line 3497">
            <a:extLst>
              <a:ext uri="{FF2B5EF4-FFF2-40B4-BE49-F238E27FC236}">
                <a16:creationId xmlns:a16="http://schemas.microsoft.com/office/drawing/2014/main" id="{5C7A0947-1BAA-4F2A-AFF9-20B00634B8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7863" y="6651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27" name="Line 3498">
            <a:extLst>
              <a:ext uri="{FF2B5EF4-FFF2-40B4-BE49-F238E27FC236}">
                <a16:creationId xmlns:a16="http://schemas.microsoft.com/office/drawing/2014/main" id="{7752D1DD-2F67-478D-A70E-F4D5B447D12A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4988" y="7191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28" name="Line 3499">
            <a:extLst>
              <a:ext uri="{FF2B5EF4-FFF2-40B4-BE49-F238E27FC236}">
                <a16:creationId xmlns:a16="http://schemas.microsoft.com/office/drawing/2014/main" id="{3940C26C-E671-4140-A7FD-EFF8112635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4988" y="7191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29" name="Line 3500">
            <a:extLst>
              <a:ext uri="{FF2B5EF4-FFF2-40B4-BE49-F238E27FC236}">
                <a16:creationId xmlns:a16="http://schemas.microsoft.com/office/drawing/2014/main" id="{DEDB6550-116C-40FA-B3C8-AB9838E619CC}"/>
              </a:ext>
            </a:extLst>
          </p:cNvPr>
          <p:cNvSpPr>
            <a:spLocks noChangeShapeType="1"/>
          </p:cNvSpPr>
          <p:nvPr/>
        </p:nvSpPr>
        <p:spPr bwMode="auto">
          <a:xfrm>
            <a:off x="5353050" y="9794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30" name="Line 3501">
            <a:extLst>
              <a:ext uri="{FF2B5EF4-FFF2-40B4-BE49-F238E27FC236}">
                <a16:creationId xmlns:a16="http://schemas.microsoft.com/office/drawing/2014/main" id="{7F229601-FADA-4D3F-A128-D1CB5C0E27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53050" y="9794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31" name="Line 3502">
            <a:extLst>
              <a:ext uri="{FF2B5EF4-FFF2-40B4-BE49-F238E27FC236}">
                <a16:creationId xmlns:a16="http://schemas.microsoft.com/office/drawing/2014/main" id="{D816D57C-F363-4BF7-9C6D-682056121BF4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9913" y="871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32" name="Line 3503">
            <a:extLst>
              <a:ext uri="{FF2B5EF4-FFF2-40B4-BE49-F238E27FC236}">
                <a16:creationId xmlns:a16="http://schemas.microsoft.com/office/drawing/2014/main" id="{3EC02393-8635-4E3B-8C64-5D2E3F1097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9913" y="871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33" name="Line 3504">
            <a:extLst>
              <a:ext uri="{FF2B5EF4-FFF2-40B4-BE49-F238E27FC236}">
                <a16:creationId xmlns:a16="http://schemas.microsoft.com/office/drawing/2014/main" id="{4C346A81-F151-4377-8620-78AF183C325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1738" y="8890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34" name="Line 3505">
            <a:extLst>
              <a:ext uri="{FF2B5EF4-FFF2-40B4-BE49-F238E27FC236}">
                <a16:creationId xmlns:a16="http://schemas.microsoft.com/office/drawing/2014/main" id="{05561477-72BC-4E43-AAA3-4093D68582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1738" y="8890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35" name="Line 3506">
            <a:extLst>
              <a:ext uri="{FF2B5EF4-FFF2-40B4-BE49-F238E27FC236}">
                <a16:creationId xmlns:a16="http://schemas.microsoft.com/office/drawing/2014/main" id="{A5CC0F1C-AAC9-475D-8BF7-2CDD9A7E3E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4500" y="7270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36" name="Line 3507">
            <a:extLst>
              <a:ext uri="{FF2B5EF4-FFF2-40B4-BE49-F238E27FC236}">
                <a16:creationId xmlns:a16="http://schemas.microsoft.com/office/drawing/2014/main" id="{C86E3B9C-0CFC-42F0-9302-DFB1879BB8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24500" y="7270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37" name="Line 3508">
            <a:extLst>
              <a:ext uri="{FF2B5EF4-FFF2-40B4-BE49-F238E27FC236}">
                <a16:creationId xmlns:a16="http://schemas.microsoft.com/office/drawing/2014/main" id="{E4B9F867-67DF-434C-A4F4-BF06976B469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3587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38" name="Line 3509">
            <a:extLst>
              <a:ext uri="{FF2B5EF4-FFF2-40B4-BE49-F238E27FC236}">
                <a16:creationId xmlns:a16="http://schemas.microsoft.com/office/drawing/2014/main" id="{F3234253-1C9A-457F-916E-E27FC7D634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3587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39" name="Line 3510">
            <a:extLst>
              <a:ext uri="{FF2B5EF4-FFF2-40B4-BE49-F238E27FC236}">
                <a16:creationId xmlns:a16="http://schemas.microsoft.com/office/drawing/2014/main" id="{3C3D514B-75A0-4198-B5FF-EC3D8D1CDE8A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40" name="Line 3511">
            <a:extLst>
              <a:ext uri="{FF2B5EF4-FFF2-40B4-BE49-F238E27FC236}">
                <a16:creationId xmlns:a16="http://schemas.microsoft.com/office/drawing/2014/main" id="{B419F3F2-68D9-43E3-805C-A5FB5E6E09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790575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41" name="Line 3512">
            <a:extLst>
              <a:ext uri="{FF2B5EF4-FFF2-40B4-BE49-F238E27FC236}">
                <a16:creationId xmlns:a16="http://schemas.microsoft.com/office/drawing/2014/main" id="{534F2C29-43E5-491F-8CCF-AEABC08D50AB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0750" y="7905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42" name="Line 3513">
            <a:extLst>
              <a:ext uri="{FF2B5EF4-FFF2-40B4-BE49-F238E27FC236}">
                <a16:creationId xmlns:a16="http://schemas.microsoft.com/office/drawing/2014/main" id="{06229745-47FC-4F35-8DE3-72E39F1B1F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00750" y="7905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43" name="Line 3514">
            <a:extLst>
              <a:ext uri="{FF2B5EF4-FFF2-40B4-BE49-F238E27FC236}">
                <a16:creationId xmlns:a16="http://schemas.microsoft.com/office/drawing/2014/main" id="{A441898F-6853-47E5-AC76-4E0DD6279B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65813" y="5381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44" name="Line 3515">
            <a:extLst>
              <a:ext uri="{FF2B5EF4-FFF2-40B4-BE49-F238E27FC236}">
                <a16:creationId xmlns:a16="http://schemas.microsoft.com/office/drawing/2014/main" id="{23E3E21A-55BB-49DA-83A4-A4A4AEC09E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53816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45" name="Line 3516">
            <a:extLst>
              <a:ext uri="{FF2B5EF4-FFF2-40B4-BE49-F238E27FC236}">
                <a16:creationId xmlns:a16="http://schemas.microsoft.com/office/drawing/2014/main" id="{35301B55-61DE-4056-AF23-2A56AA56EDA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4850" y="10239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46" name="Line 3517">
            <a:extLst>
              <a:ext uri="{FF2B5EF4-FFF2-40B4-BE49-F238E27FC236}">
                <a16:creationId xmlns:a16="http://schemas.microsoft.com/office/drawing/2014/main" id="{5764416A-8DAA-4EA1-B994-F16B2D91A5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4850" y="102393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47" name="Line 3518">
            <a:extLst>
              <a:ext uri="{FF2B5EF4-FFF2-40B4-BE49-F238E27FC236}">
                <a16:creationId xmlns:a16="http://schemas.microsoft.com/office/drawing/2014/main" id="{798CC9B2-867E-4C91-8E54-E6E0E95ED30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57863" y="5207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48" name="Line 3519">
            <a:extLst>
              <a:ext uri="{FF2B5EF4-FFF2-40B4-BE49-F238E27FC236}">
                <a16:creationId xmlns:a16="http://schemas.microsoft.com/office/drawing/2014/main" id="{1AEA5E13-6FB4-43E4-B2E2-FB45066D69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7863" y="5207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49" name="Line 3520">
            <a:extLst>
              <a:ext uri="{FF2B5EF4-FFF2-40B4-BE49-F238E27FC236}">
                <a16:creationId xmlns:a16="http://schemas.microsoft.com/office/drawing/2014/main" id="{78014B4B-3CC2-46C8-AEC9-04F1F67C79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7150" y="7000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50" name="Line 3521">
            <a:extLst>
              <a:ext uri="{FF2B5EF4-FFF2-40B4-BE49-F238E27FC236}">
                <a16:creationId xmlns:a16="http://schemas.microsoft.com/office/drawing/2014/main" id="{B715A29C-E2C3-4B30-8C0C-9A13061868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7150" y="700088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51" name="Line 3522">
            <a:extLst>
              <a:ext uri="{FF2B5EF4-FFF2-40B4-BE49-F238E27FC236}">
                <a16:creationId xmlns:a16="http://schemas.microsoft.com/office/drawing/2014/main" id="{2ED99AC0-18B4-4843-9CA3-FB6BDCBA1C56}"/>
              </a:ext>
            </a:extLst>
          </p:cNvPr>
          <p:cNvSpPr>
            <a:spLocks noChangeShapeType="1"/>
          </p:cNvSpPr>
          <p:nvPr/>
        </p:nvSpPr>
        <p:spPr bwMode="auto">
          <a:xfrm>
            <a:off x="6019800" y="7191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52" name="Line 3523">
            <a:extLst>
              <a:ext uri="{FF2B5EF4-FFF2-40B4-BE49-F238E27FC236}">
                <a16:creationId xmlns:a16="http://schemas.microsoft.com/office/drawing/2014/main" id="{5C13FE42-1511-4E9A-94E0-AA0CDEC163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9800" y="71913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53" name="Line 3524">
            <a:extLst>
              <a:ext uri="{FF2B5EF4-FFF2-40B4-BE49-F238E27FC236}">
                <a16:creationId xmlns:a16="http://schemas.microsoft.com/office/drawing/2014/main" id="{E14EBF26-BED3-41BB-B15B-67D2D0A58CF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1975" y="7635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54" name="Line 3525">
            <a:extLst>
              <a:ext uri="{FF2B5EF4-FFF2-40B4-BE49-F238E27FC236}">
                <a16:creationId xmlns:a16="http://schemas.microsoft.com/office/drawing/2014/main" id="{171DF6BA-0D2B-4CE7-A519-2C6782B432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1975" y="7635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55" name="Line 3526">
            <a:extLst>
              <a:ext uri="{FF2B5EF4-FFF2-40B4-BE49-F238E27FC236}">
                <a16:creationId xmlns:a16="http://schemas.microsoft.com/office/drawing/2014/main" id="{A1383DA6-9BC6-4C2C-B742-2ED543A12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1793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56" name="Line 3527">
            <a:extLst>
              <a:ext uri="{FF2B5EF4-FFF2-40B4-BE49-F238E27FC236}">
                <a16:creationId xmlns:a16="http://schemas.microsoft.com/office/drawing/2014/main" id="{B68DD035-DA7C-434B-9BE3-8836D61ED2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1793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57" name="Line 3528">
            <a:extLst>
              <a:ext uri="{FF2B5EF4-FFF2-40B4-BE49-F238E27FC236}">
                <a16:creationId xmlns:a16="http://schemas.microsoft.com/office/drawing/2014/main" id="{4B462D86-92DA-4D6F-BFF1-5C63D2319F9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10969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58" name="Line 3529">
            <a:extLst>
              <a:ext uri="{FF2B5EF4-FFF2-40B4-BE49-F238E27FC236}">
                <a16:creationId xmlns:a16="http://schemas.microsoft.com/office/drawing/2014/main" id="{015AE8E0-DCEA-4E6C-8774-8101B7488C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51488" y="10969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59" name="Line 3530">
            <a:extLst>
              <a:ext uri="{FF2B5EF4-FFF2-40B4-BE49-F238E27FC236}">
                <a16:creationId xmlns:a16="http://schemas.microsoft.com/office/drawing/2014/main" id="{79C232C5-953B-40FD-AF78-10DA64C1FDD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3288" y="1573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60" name="Line 3531">
            <a:extLst>
              <a:ext uri="{FF2B5EF4-FFF2-40B4-BE49-F238E27FC236}">
                <a16:creationId xmlns:a16="http://schemas.microsoft.com/office/drawing/2014/main" id="{7C34E1F1-889E-47E1-A2E7-2F7A036B0D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3288" y="1573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61" name="Line 3532">
            <a:extLst>
              <a:ext uri="{FF2B5EF4-FFF2-40B4-BE49-F238E27FC236}">
                <a16:creationId xmlns:a16="http://schemas.microsoft.com/office/drawing/2014/main" id="{6CF24FFC-BBDC-4042-A10B-6996FD24A88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22925" y="9969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62" name="Line 3533">
            <a:extLst>
              <a:ext uri="{FF2B5EF4-FFF2-40B4-BE49-F238E27FC236}">
                <a16:creationId xmlns:a16="http://schemas.microsoft.com/office/drawing/2014/main" id="{AF065C78-FD82-43B1-9795-23EF769103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22925" y="9969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63" name="Line 3534">
            <a:extLst>
              <a:ext uri="{FF2B5EF4-FFF2-40B4-BE49-F238E27FC236}">
                <a16:creationId xmlns:a16="http://schemas.microsoft.com/office/drawing/2014/main" id="{4139C5D1-4DE9-4BEC-943C-A7F9446DD2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973763" y="871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64" name="Line 3535">
            <a:extLst>
              <a:ext uri="{FF2B5EF4-FFF2-40B4-BE49-F238E27FC236}">
                <a16:creationId xmlns:a16="http://schemas.microsoft.com/office/drawing/2014/main" id="{9C813D47-1E07-485F-B26F-629D1301E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3763" y="8715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65" name="Line 3536">
            <a:extLst>
              <a:ext uri="{FF2B5EF4-FFF2-40B4-BE49-F238E27FC236}">
                <a16:creationId xmlns:a16="http://schemas.microsoft.com/office/drawing/2014/main" id="{F5047628-DCB0-4F81-ADE7-87DC5E3D30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6913" y="4397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66" name="Line 3537">
            <a:extLst>
              <a:ext uri="{FF2B5EF4-FFF2-40B4-BE49-F238E27FC236}">
                <a16:creationId xmlns:a16="http://schemas.microsoft.com/office/drawing/2014/main" id="{AF1CCC8D-D39C-4F34-A01E-26022EA47C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76913" y="4397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67" name="Line 3538">
            <a:extLst>
              <a:ext uri="{FF2B5EF4-FFF2-40B4-BE49-F238E27FC236}">
                <a16:creationId xmlns:a16="http://schemas.microsoft.com/office/drawing/2014/main" id="{E1CA7204-E0F5-437B-B76A-AF56D28FA3BD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3900" y="13938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68" name="Line 3539">
            <a:extLst>
              <a:ext uri="{FF2B5EF4-FFF2-40B4-BE49-F238E27FC236}">
                <a16:creationId xmlns:a16="http://schemas.microsoft.com/office/drawing/2014/main" id="{A5C04616-96E0-4465-AF3A-855AFF3F86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03900" y="1393825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69" name="Line 3540">
            <a:extLst>
              <a:ext uri="{FF2B5EF4-FFF2-40B4-BE49-F238E27FC236}">
                <a16:creationId xmlns:a16="http://schemas.microsoft.com/office/drawing/2014/main" id="{E694E5F8-A95C-4737-9D83-839D6F43931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86425" y="6286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70" name="Line 3541">
            <a:extLst>
              <a:ext uri="{FF2B5EF4-FFF2-40B4-BE49-F238E27FC236}">
                <a16:creationId xmlns:a16="http://schemas.microsoft.com/office/drawing/2014/main" id="{4F103CA9-5BFC-4209-A10B-4311E82FB5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6425" y="628650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71" name="Line 3542">
            <a:extLst>
              <a:ext uri="{FF2B5EF4-FFF2-40B4-BE49-F238E27FC236}">
                <a16:creationId xmlns:a16="http://schemas.microsoft.com/office/drawing/2014/main" id="{4B493803-D30C-4CD7-8F95-523B20B69E0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1013" y="1524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72" name="Line 3543">
            <a:extLst>
              <a:ext uri="{FF2B5EF4-FFF2-40B4-BE49-F238E27FC236}">
                <a16:creationId xmlns:a16="http://schemas.microsoft.com/office/drawing/2014/main" id="{3325397F-B2BF-4360-8F59-B17794CF89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1013" y="1524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73" name="Line 3544">
            <a:extLst>
              <a:ext uri="{FF2B5EF4-FFF2-40B4-BE49-F238E27FC236}">
                <a16:creationId xmlns:a16="http://schemas.microsoft.com/office/drawing/2014/main" id="{C851D8A2-31C7-4AF7-B3FE-E53B0EC80C7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7388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74" name="Line 3545">
            <a:extLst>
              <a:ext uri="{FF2B5EF4-FFF2-40B4-BE49-F238E27FC236}">
                <a16:creationId xmlns:a16="http://schemas.microsoft.com/office/drawing/2014/main" id="{71AC0605-EAFA-4A28-ACE8-C67AC2036B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67388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75" name="Line 3546">
            <a:extLst>
              <a:ext uri="{FF2B5EF4-FFF2-40B4-BE49-F238E27FC236}">
                <a16:creationId xmlns:a16="http://schemas.microsoft.com/office/drawing/2014/main" id="{05B8F77D-01A6-4F8C-907F-6BC1E497B05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4988" y="1042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76" name="Line 3547">
            <a:extLst>
              <a:ext uri="{FF2B5EF4-FFF2-40B4-BE49-F238E27FC236}">
                <a16:creationId xmlns:a16="http://schemas.microsoft.com/office/drawing/2014/main" id="{45A405FA-5906-4831-9599-93DBF12C02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4988" y="1042988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77" name="Line 3548">
            <a:extLst>
              <a:ext uri="{FF2B5EF4-FFF2-40B4-BE49-F238E27FC236}">
                <a16:creationId xmlns:a16="http://schemas.microsoft.com/office/drawing/2014/main" id="{040680B4-A7B4-47A2-A54C-7B7815E5A43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4850" y="8350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78" name="Line 3549">
            <a:extLst>
              <a:ext uri="{FF2B5EF4-FFF2-40B4-BE49-F238E27FC236}">
                <a16:creationId xmlns:a16="http://schemas.microsoft.com/office/drawing/2014/main" id="{53C0D123-F4FB-435D-9A1D-60BA93A3CC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4850" y="8350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79" name="Line 3550">
            <a:extLst>
              <a:ext uri="{FF2B5EF4-FFF2-40B4-BE49-F238E27FC236}">
                <a16:creationId xmlns:a16="http://schemas.microsoft.com/office/drawing/2014/main" id="{E724DB06-33E7-4891-9845-278C096E33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3" y="14827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80" name="Line 3551">
            <a:extLst>
              <a:ext uri="{FF2B5EF4-FFF2-40B4-BE49-F238E27FC236}">
                <a16:creationId xmlns:a16="http://schemas.microsoft.com/office/drawing/2014/main" id="{AA92903E-06ED-458C-B30B-E4474A4B68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84863" y="1482725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81" name="Line 3552">
            <a:extLst>
              <a:ext uri="{FF2B5EF4-FFF2-40B4-BE49-F238E27FC236}">
                <a16:creationId xmlns:a16="http://schemas.microsoft.com/office/drawing/2014/main" id="{0D707496-AD76-4966-B5CA-C6FDAB9EEAAD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3" y="6731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82" name="Line 3553">
            <a:extLst>
              <a:ext uri="{FF2B5EF4-FFF2-40B4-BE49-F238E27FC236}">
                <a16:creationId xmlns:a16="http://schemas.microsoft.com/office/drawing/2014/main" id="{5C737098-6C25-460A-94D0-F780C67CA3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21363" y="673100"/>
            <a:ext cx="36512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83" name="Line 3554">
            <a:extLst>
              <a:ext uri="{FF2B5EF4-FFF2-40B4-BE49-F238E27FC236}">
                <a16:creationId xmlns:a16="http://schemas.microsoft.com/office/drawing/2014/main" id="{7545D855-2177-4661-B0BD-647E65D664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6900" y="5746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84" name="Line 3555">
            <a:extLst>
              <a:ext uri="{FF2B5EF4-FFF2-40B4-BE49-F238E27FC236}">
                <a16:creationId xmlns:a16="http://schemas.microsoft.com/office/drawing/2014/main" id="{DBA30F3C-AEE4-4C8B-8AC2-83956FFF63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900" y="5746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85" name="Line 3556">
            <a:extLst>
              <a:ext uri="{FF2B5EF4-FFF2-40B4-BE49-F238E27FC236}">
                <a16:creationId xmlns:a16="http://schemas.microsoft.com/office/drawing/2014/main" id="{A2B603CF-7B88-430B-A0B4-8EF49ABFB6B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0050" y="3762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86" name="Line 3557">
            <a:extLst>
              <a:ext uri="{FF2B5EF4-FFF2-40B4-BE49-F238E27FC236}">
                <a16:creationId xmlns:a16="http://schemas.microsoft.com/office/drawing/2014/main" id="{6BB2A91D-3C63-4233-AD39-B22992AD7A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050" y="3762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87" name="Line 3558">
            <a:extLst>
              <a:ext uri="{FF2B5EF4-FFF2-40B4-BE49-F238E27FC236}">
                <a16:creationId xmlns:a16="http://schemas.microsoft.com/office/drawing/2014/main" id="{EBBBC715-3A99-4A6E-A5A6-89886A5945D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6900" y="601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88" name="Line 3559">
            <a:extLst>
              <a:ext uri="{FF2B5EF4-FFF2-40B4-BE49-F238E27FC236}">
                <a16:creationId xmlns:a16="http://schemas.microsoft.com/office/drawing/2014/main" id="{7E5C3EF3-7488-4DDD-B3E4-33518A4C9D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900" y="6016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89" name="Line 3560">
            <a:extLst>
              <a:ext uri="{FF2B5EF4-FFF2-40B4-BE49-F238E27FC236}">
                <a16:creationId xmlns:a16="http://schemas.microsoft.com/office/drawing/2014/main" id="{2D62B4A3-64F7-4E47-9D98-5755FD82FB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1725" y="5651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90" name="Line 3561">
            <a:extLst>
              <a:ext uri="{FF2B5EF4-FFF2-40B4-BE49-F238E27FC236}">
                <a16:creationId xmlns:a16="http://schemas.microsoft.com/office/drawing/2014/main" id="{0042638A-56B5-45B0-8697-AD8BCFDC75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1725" y="565150"/>
            <a:ext cx="34925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91" name="Line 3562">
            <a:extLst>
              <a:ext uri="{FF2B5EF4-FFF2-40B4-BE49-F238E27FC236}">
                <a16:creationId xmlns:a16="http://schemas.microsoft.com/office/drawing/2014/main" id="{6C8E7F9F-79C8-470D-86B4-E393B5F38EB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5" y="42227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92" name="Line 3563">
            <a:extLst>
              <a:ext uri="{FF2B5EF4-FFF2-40B4-BE49-F238E27FC236}">
                <a16:creationId xmlns:a16="http://schemas.microsoft.com/office/drawing/2014/main" id="{87AED3EB-40B6-4B97-BC15-7758A194F7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0875" y="42227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93" name="Line 3564">
            <a:extLst>
              <a:ext uri="{FF2B5EF4-FFF2-40B4-BE49-F238E27FC236}">
                <a16:creationId xmlns:a16="http://schemas.microsoft.com/office/drawing/2014/main" id="{6841787F-5BD0-4D37-9D56-34E82BC69CEB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6556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94" name="Line 3565">
            <a:extLst>
              <a:ext uri="{FF2B5EF4-FFF2-40B4-BE49-F238E27FC236}">
                <a16:creationId xmlns:a16="http://schemas.microsoft.com/office/drawing/2014/main" id="{E66D46AF-361E-4256-9A0B-753EE82D8B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65563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95" name="Line 3566">
            <a:extLst>
              <a:ext uri="{FF2B5EF4-FFF2-40B4-BE49-F238E27FC236}">
                <a16:creationId xmlns:a16="http://schemas.microsoft.com/office/drawing/2014/main" id="{14596EAD-2A1C-43DD-8464-03D5C456B82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450" y="13303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96" name="Line 3567">
            <a:extLst>
              <a:ext uri="{FF2B5EF4-FFF2-40B4-BE49-F238E27FC236}">
                <a16:creationId xmlns:a16="http://schemas.microsoft.com/office/drawing/2014/main" id="{CF7AAE1F-501F-4F80-858E-1A09563B14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32450" y="13303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97" name="Line 3568">
            <a:extLst>
              <a:ext uri="{FF2B5EF4-FFF2-40B4-BE49-F238E27FC236}">
                <a16:creationId xmlns:a16="http://schemas.microsoft.com/office/drawing/2014/main" id="{5422DAB8-2915-46B9-9FAD-F68C8EFD8A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3288" y="12588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98" name="Line 3569">
            <a:extLst>
              <a:ext uri="{FF2B5EF4-FFF2-40B4-BE49-F238E27FC236}">
                <a16:creationId xmlns:a16="http://schemas.microsoft.com/office/drawing/2014/main" id="{4ADD44C9-ADA5-4568-B1DA-24CF2884BA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3288" y="1258888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99" name="Line 3570">
            <a:extLst>
              <a:ext uri="{FF2B5EF4-FFF2-40B4-BE49-F238E27FC236}">
                <a16:creationId xmlns:a16="http://schemas.microsoft.com/office/drawing/2014/main" id="{B26AEA73-5A8E-4FE9-ABB6-415DE6AB3F9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97613" y="8810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00" name="Line 3571">
            <a:extLst>
              <a:ext uri="{FF2B5EF4-FFF2-40B4-BE49-F238E27FC236}">
                <a16:creationId xmlns:a16="http://schemas.microsoft.com/office/drawing/2014/main" id="{EAAB171F-C0B5-40A5-AB7F-021919474B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97613" y="881063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01" name="Line 3572">
            <a:extLst>
              <a:ext uri="{FF2B5EF4-FFF2-40B4-BE49-F238E27FC236}">
                <a16:creationId xmlns:a16="http://schemas.microsoft.com/office/drawing/2014/main" id="{E0A88B9A-88D4-43F8-B6E9-A9ABA039141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9438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02" name="Line 3573">
            <a:extLst>
              <a:ext uri="{FF2B5EF4-FFF2-40B4-BE49-F238E27FC236}">
                <a16:creationId xmlns:a16="http://schemas.microsoft.com/office/drawing/2014/main" id="{C8AF0777-F6D6-4E79-9046-648E04AE83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9438" y="70008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03" name="Line 3574">
            <a:extLst>
              <a:ext uri="{FF2B5EF4-FFF2-40B4-BE49-F238E27FC236}">
                <a16:creationId xmlns:a16="http://schemas.microsoft.com/office/drawing/2014/main" id="{1D325744-D64B-4D57-943C-FBE2C64575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1013" y="7000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04" name="Line 3575">
            <a:extLst>
              <a:ext uri="{FF2B5EF4-FFF2-40B4-BE49-F238E27FC236}">
                <a16:creationId xmlns:a16="http://schemas.microsoft.com/office/drawing/2014/main" id="{FAE01C37-0B8B-4F80-86F9-935B4B3CA6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1013" y="700088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05" name="Line 3576">
            <a:extLst>
              <a:ext uri="{FF2B5EF4-FFF2-40B4-BE49-F238E27FC236}">
                <a16:creationId xmlns:a16="http://schemas.microsoft.com/office/drawing/2014/main" id="{5904C602-47C5-4AA8-8A33-7CF9B8EEC1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5" y="1114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06" name="Line 3577">
            <a:extLst>
              <a:ext uri="{FF2B5EF4-FFF2-40B4-BE49-F238E27FC236}">
                <a16:creationId xmlns:a16="http://schemas.microsoft.com/office/drawing/2014/main" id="{1B99CB20-70E8-4ACB-B301-198DE0FD6F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30875" y="111442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07" name="Line 3578">
            <a:extLst>
              <a:ext uri="{FF2B5EF4-FFF2-40B4-BE49-F238E27FC236}">
                <a16:creationId xmlns:a16="http://schemas.microsoft.com/office/drawing/2014/main" id="{4AB7DEF6-7DB1-462A-AAD9-328967312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5938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08" name="Line 3579">
            <a:extLst>
              <a:ext uri="{FF2B5EF4-FFF2-40B4-BE49-F238E27FC236}">
                <a16:creationId xmlns:a16="http://schemas.microsoft.com/office/drawing/2014/main" id="{7E84457B-F71B-4FBB-9A97-2A0C45648D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95938" y="808038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09" name="Line 3580">
            <a:extLst>
              <a:ext uri="{FF2B5EF4-FFF2-40B4-BE49-F238E27FC236}">
                <a16:creationId xmlns:a16="http://schemas.microsoft.com/office/drawing/2014/main" id="{D947E7B6-A80D-418E-9AC0-E39B1E0DCE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0400" y="9429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0" name="Line 3581">
            <a:extLst>
              <a:ext uri="{FF2B5EF4-FFF2-40B4-BE49-F238E27FC236}">
                <a16:creationId xmlns:a16="http://schemas.microsoft.com/office/drawing/2014/main" id="{6119A01B-94D3-4B6B-814C-1D5F443AD8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9429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1" name="Line 3582">
            <a:extLst>
              <a:ext uri="{FF2B5EF4-FFF2-40B4-BE49-F238E27FC236}">
                <a16:creationId xmlns:a16="http://schemas.microsoft.com/office/drawing/2014/main" id="{CA52C16D-D5F5-4788-8B3C-2438FBA0996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5463" y="430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" name="Line 3583">
            <a:extLst>
              <a:ext uri="{FF2B5EF4-FFF2-40B4-BE49-F238E27FC236}">
                <a16:creationId xmlns:a16="http://schemas.microsoft.com/office/drawing/2014/main" id="{3BE788A4-D6CE-4A62-9F65-14E882A652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5463" y="430213"/>
            <a:ext cx="36512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3" name="Line 3584">
            <a:extLst>
              <a:ext uri="{FF2B5EF4-FFF2-40B4-BE49-F238E27FC236}">
                <a16:creationId xmlns:a16="http://schemas.microsoft.com/office/drawing/2014/main" id="{78365C48-4F69-4992-8DE6-B918B195CA41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1231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4" name="Line 3585">
            <a:extLst>
              <a:ext uri="{FF2B5EF4-FFF2-40B4-BE49-F238E27FC236}">
                <a16:creationId xmlns:a16="http://schemas.microsoft.com/office/drawing/2014/main" id="{FA3F583E-4EB0-407C-9606-FCF959D3DB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1231900"/>
            <a:ext cx="34925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5" name="Line 3586">
            <a:extLst>
              <a:ext uri="{FF2B5EF4-FFF2-40B4-BE49-F238E27FC236}">
                <a16:creationId xmlns:a16="http://schemas.microsoft.com/office/drawing/2014/main" id="{4BFE17D9-806D-4D29-A6E2-E633CB6FD63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0400" y="7905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6" name="Line 3587">
            <a:extLst>
              <a:ext uri="{FF2B5EF4-FFF2-40B4-BE49-F238E27FC236}">
                <a16:creationId xmlns:a16="http://schemas.microsoft.com/office/drawing/2014/main" id="{C94370A7-F0D9-472E-BDFE-2D4BF225A0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7905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7" name="Line 3588">
            <a:extLst>
              <a:ext uri="{FF2B5EF4-FFF2-40B4-BE49-F238E27FC236}">
                <a16:creationId xmlns:a16="http://schemas.microsoft.com/office/drawing/2014/main" id="{F435A3C2-B2BD-4CCF-8464-A8B2887E1C9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6900" y="11779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8" name="Line 3589">
            <a:extLst>
              <a:ext uri="{FF2B5EF4-FFF2-40B4-BE49-F238E27FC236}">
                <a16:creationId xmlns:a16="http://schemas.microsoft.com/office/drawing/2014/main" id="{81C760BA-38E1-47EC-87A8-58923A237D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900" y="1177925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9" name="Line 3590">
            <a:extLst>
              <a:ext uri="{FF2B5EF4-FFF2-40B4-BE49-F238E27FC236}">
                <a16:creationId xmlns:a16="http://schemas.microsoft.com/office/drawing/2014/main" id="{D5E0B252-D291-4010-AFA3-91B5F0B45AFF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9075" y="8620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20" name="Line 3591">
            <a:extLst>
              <a:ext uri="{FF2B5EF4-FFF2-40B4-BE49-F238E27FC236}">
                <a16:creationId xmlns:a16="http://schemas.microsoft.com/office/drawing/2014/main" id="{FC72E886-FC8F-4D0E-B5D5-06841EE0FB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86201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21" name="Line 3592">
            <a:extLst>
              <a:ext uri="{FF2B5EF4-FFF2-40B4-BE49-F238E27FC236}">
                <a16:creationId xmlns:a16="http://schemas.microsoft.com/office/drawing/2014/main" id="{D56E6BBE-15D1-4C57-A56A-8D1B029A643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9913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22" name="Line 3593">
            <a:extLst>
              <a:ext uri="{FF2B5EF4-FFF2-40B4-BE49-F238E27FC236}">
                <a16:creationId xmlns:a16="http://schemas.microsoft.com/office/drawing/2014/main" id="{4EA1457C-4D66-481A-9EF7-3C393CBBA5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9913" y="368300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23" name="Line 3594">
            <a:extLst>
              <a:ext uri="{FF2B5EF4-FFF2-40B4-BE49-F238E27FC236}">
                <a16:creationId xmlns:a16="http://schemas.microsoft.com/office/drawing/2014/main" id="{331A3FB1-30D6-4C00-BDA0-29005B1531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6775" y="793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24" name="Line 3595">
            <a:extLst>
              <a:ext uri="{FF2B5EF4-FFF2-40B4-BE49-F238E27FC236}">
                <a16:creationId xmlns:a16="http://schemas.microsoft.com/office/drawing/2014/main" id="{A3E3541B-AEF7-4EC6-8157-7FEB4F3B4C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6775" y="79375"/>
            <a:ext cx="36513" cy="36513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25" name="Line 3596">
            <a:extLst>
              <a:ext uri="{FF2B5EF4-FFF2-40B4-BE49-F238E27FC236}">
                <a16:creationId xmlns:a16="http://schemas.microsoft.com/office/drawing/2014/main" id="{21876CA3-436D-47BF-8267-A6C5A0C622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9255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26" name="Line 3597">
            <a:extLst>
              <a:ext uri="{FF2B5EF4-FFF2-40B4-BE49-F238E27FC236}">
                <a16:creationId xmlns:a16="http://schemas.microsoft.com/office/drawing/2014/main" id="{F4887F25-CC11-4B6F-AAD7-13201CB564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99088" y="925513"/>
            <a:ext cx="34925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27" name="Line 3598">
            <a:extLst>
              <a:ext uri="{FF2B5EF4-FFF2-40B4-BE49-F238E27FC236}">
                <a16:creationId xmlns:a16="http://schemas.microsoft.com/office/drawing/2014/main" id="{3456207A-8C00-43C9-B145-DBF702D15FA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7388" y="6381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28" name="Line 3599">
            <a:extLst>
              <a:ext uri="{FF2B5EF4-FFF2-40B4-BE49-F238E27FC236}">
                <a16:creationId xmlns:a16="http://schemas.microsoft.com/office/drawing/2014/main" id="{03BD56E9-9C87-4259-BA93-43660F0B0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67388" y="6381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29" name="Line 3600">
            <a:extLst>
              <a:ext uri="{FF2B5EF4-FFF2-40B4-BE49-F238E27FC236}">
                <a16:creationId xmlns:a16="http://schemas.microsoft.com/office/drawing/2014/main" id="{5B8845FF-93C1-4B4F-A00B-1764BFABBA60}"/>
              </a:ext>
            </a:extLst>
          </p:cNvPr>
          <p:cNvSpPr>
            <a:spLocks noChangeShapeType="1"/>
          </p:cNvSpPr>
          <p:nvPr/>
        </p:nvSpPr>
        <p:spPr bwMode="auto">
          <a:xfrm>
            <a:off x="5848350" y="9699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30" name="Line 3601">
            <a:extLst>
              <a:ext uri="{FF2B5EF4-FFF2-40B4-BE49-F238E27FC236}">
                <a16:creationId xmlns:a16="http://schemas.microsoft.com/office/drawing/2014/main" id="{0CFC3442-7728-4507-ACD0-AEB40D46D4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48350" y="969963"/>
            <a:ext cx="36513" cy="36512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31" name="Line 3602">
            <a:extLst>
              <a:ext uri="{FF2B5EF4-FFF2-40B4-BE49-F238E27FC236}">
                <a16:creationId xmlns:a16="http://schemas.microsoft.com/office/drawing/2014/main" id="{8FDECFB3-BB2A-437B-91DB-B7EB33A20E2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9313" y="10699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32" name="Line 3603">
            <a:extLst>
              <a:ext uri="{FF2B5EF4-FFF2-40B4-BE49-F238E27FC236}">
                <a16:creationId xmlns:a16="http://schemas.microsoft.com/office/drawing/2014/main" id="{BD1E6751-774F-436A-9570-B6BCBF3C43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29313" y="1069975"/>
            <a:ext cx="36512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33" name="Line 3604">
            <a:extLst>
              <a:ext uri="{FF2B5EF4-FFF2-40B4-BE49-F238E27FC236}">
                <a16:creationId xmlns:a16="http://schemas.microsoft.com/office/drawing/2014/main" id="{281A3778-169A-434C-9CFE-FC6603368E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4725" y="989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34" name="Line 3605">
            <a:extLst>
              <a:ext uri="{FF2B5EF4-FFF2-40B4-BE49-F238E27FC236}">
                <a16:creationId xmlns:a16="http://schemas.microsoft.com/office/drawing/2014/main" id="{2D13DB13-8012-41E9-B7CB-641C2AEC55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54725" y="989013"/>
            <a:ext cx="36513" cy="349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35" name="Oval 3606">
            <a:extLst>
              <a:ext uri="{FF2B5EF4-FFF2-40B4-BE49-F238E27FC236}">
                <a16:creationId xmlns:a16="http://schemas.microsoft.com/office/drawing/2014/main" id="{AA221FB7-C900-4529-9D73-24157392E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6826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36" name="Oval 3607">
            <a:extLst>
              <a:ext uri="{FF2B5EF4-FFF2-40B4-BE49-F238E27FC236}">
                <a16:creationId xmlns:a16="http://schemas.microsoft.com/office/drawing/2014/main" id="{61D762CC-5603-4812-9DFE-FBD4D5052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5921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37" name="Oval 3608">
            <a:extLst>
              <a:ext uri="{FF2B5EF4-FFF2-40B4-BE49-F238E27FC236}">
                <a16:creationId xmlns:a16="http://schemas.microsoft.com/office/drawing/2014/main" id="{45DAF3ED-CBF4-43DC-8DD3-7C0214D5D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6016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38" name="Oval 3609">
            <a:extLst>
              <a:ext uri="{FF2B5EF4-FFF2-40B4-BE49-F238E27FC236}">
                <a16:creationId xmlns:a16="http://schemas.microsoft.com/office/drawing/2014/main" id="{33EC3087-0685-496F-939E-AB6666B09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0025" y="8445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39" name="Oval 3610">
            <a:extLst>
              <a:ext uri="{FF2B5EF4-FFF2-40B4-BE49-F238E27FC236}">
                <a16:creationId xmlns:a16="http://schemas.microsoft.com/office/drawing/2014/main" id="{0D61D284-9396-4F72-8C5A-06AD11A36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9890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40" name="Oval 3611">
            <a:extLst>
              <a:ext uri="{FF2B5EF4-FFF2-40B4-BE49-F238E27FC236}">
                <a16:creationId xmlns:a16="http://schemas.microsoft.com/office/drawing/2014/main" id="{EC664994-CFB7-427F-9CE3-5F34DECC0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11684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41" name="Oval 3612">
            <a:extLst>
              <a:ext uri="{FF2B5EF4-FFF2-40B4-BE49-F238E27FC236}">
                <a16:creationId xmlns:a16="http://schemas.microsoft.com/office/drawing/2014/main" id="{2DE9DEB3-283B-4D1A-888F-F84415DB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9699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42" name="Oval 3613">
            <a:extLst>
              <a:ext uri="{FF2B5EF4-FFF2-40B4-BE49-F238E27FC236}">
                <a16:creationId xmlns:a16="http://schemas.microsoft.com/office/drawing/2014/main" id="{2882087D-1323-4F98-8103-6E2FC006D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5476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43" name="Oval 3614">
            <a:extLst>
              <a:ext uri="{FF2B5EF4-FFF2-40B4-BE49-F238E27FC236}">
                <a16:creationId xmlns:a16="http://schemas.microsoft.com/office/drawing/2014/main" id="{79B35FDA-F9F1-497A-A551-B2BB185A9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10779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44" name="Oval 3615">
            <a:extLst>
              <a:ext uri="{FF2B5EF4-FFF2-40B4-BE49-F238E27FC236}">
                <a16:creationId xmlns:a16="http://schemas.microsoft.com/office/drawing/2014/main" id="{87D970F9-5579-480B-929C-5242D16DF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70008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45" name="Oval 3616">
            <a:extLst>
              <a:ext uri="{FF2B5EF4-FFF2-40B4-BE49-F238E27FC236}">
                <a16:creationId xmlns:a16="http://schemas.microsoft.com/office/drawing/2014/main" id="{057D60FC-0EB6-4E3B-95E2-08EEED77D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6556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46" name="Oval 3617">
            <a:extLst>
              <a:ext uri="{FF2B5EF4-FFF2-40B4-BE49-F238E27FC236}">
                <a16:creationId xmlns:a16="http://schemas.microsoft.com/office/drawing/2014/main" id="{F65B1612-237E-44CF-BEA1-71445B564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83502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47" name="Oval 3618">
            <a:extLst>
              <a:ext uri="{FF2B5EF4-FFF2-40B4-BE49-F238E27FC236}">
                <a16:creationId xmlns:a16="http://schemas.microsoft.com/office/drawing/2014/main" id="{F24D6D7D-7C24-4CF8-B2F9-C5F70F64B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6016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48" name="Oval 3619">
            <a:extLst>
              <a:ext uri="{FF2B5EF4-FFF2-40B4-BE49-F238E27FC236}">
                <a16:creationId xmlns:a16="http://schemas.microsoft.com/office/drawing/2014/main" id="{35D19503-7D1D-424F-88D9-5D75C4815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619125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49" name="Oval 3620">
            <a:extLst>
              <a:ext uri="{FF2B5EF4-FFF2-40B4-BE49-F238E27FC236}">
                <a16:creationId xmlns:a16="http://schemas.microsoft.com/office/drawing/2014/main" id="{FFDDEC63-3015-4370-91D2-74A5EC0E7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8100" y="6921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50" name="Oval 3621">
            <a:extLst>
              <a:ext uri="{FF2B5EF4-FFF2-40B4-BE49-F238E27FC236}">
                <a16:creationId xmlns:a16="http://schemas.microsoft.com/office/drawing/2014/main" id="{526E76AE-9F76-42BB-A473-992DCB31E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61912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51" name="Oval 3622">
            <a:extLst>
              <a:ext uri="{FF2B5EF4-FFF2-40B4-BE49-F238E27FC236}">
                <a16:creationId xmlns:a16="http://schemas.microsoft.com/office/drawing/2014/main" id="{F8B2102F-0F98-4CCC-BDF2-E126F96D8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9255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52" name="Oval 3624">
            <a:extLst>
              <a:ext uri="{FF2B5EF4-FFF2-40B4-BE49-F238E27FC236}">
                <a16:creationId xmlns:a16="http://schemas.microsoft.com/office/drawing/2014/main" id="{0BB79931-17E1-43C0-9859-48B84AD2B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53816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53" name="Oval 3625">
            <a:extLst>
              <a:ext uri="{FF2B5EF4-FFF2-40B4-BE49-F238E27FC236}">
                <a16:creationId xmlns:a16="http://schemas.microsoft.com/office/drawing/2014/main" id="{058D1B83-FC0F-4D2D-99D2-38C6C30BD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150" y="8270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54" name="Oval 3626">
            <a:extLst>
              <a:ext uri="{FF2B5EF4-FFF2-40B4-BE49-F238E27FC236}">
                <a16:creationId xmlns:a16="http://schemas.microsoft.com/office/drawing/2014/main" id="{F55F6B09-381F-4269-8D61-3DBD731BC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538" y="8080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55" name="Oval 3627">
            <a:extLst>
              <a:ext uri="{FF2B5EF4-FFF2-40B4-BE49-F238E27FC236}">
                <a16:creationId xmlns:a16="http://schemas.microsoft.com/office/drawing/2014/main" id="{6D5EC7A9-244E-4789-B0B7-DB272A70E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62865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56" name="Oval 3628">
            <a:extLst>
              <a:ext uri="{FF2B5EF4-FFF2-40B4-BE49-F238E27FC236}">
                <a16:creationId xmlns:a16="http://schemas.microsoft.com/office/drawing/2014/main" id="{37F9BEAF-AC24-434E-9750-54554D2C2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7366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57" name="Oval 3629">
            <a:extLst>
              <a:ext uri="{FF2B5EF4-FFF2-40B4-BE49-F238E27FC236}">
                <a16:creationId xmlns:a16="http://schemas.microsoft.com/office/drawing/2014/main" id="{ABCD727A-29C9-4426-A7D9-E4B682BFD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8588" y="6826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58" name="Oval 3630">
            <a:extLst>
              <a:ext uri="{FF2B5EF4-FFF2-40B4-BE49-F238E27FC236}">
                <a16:creationId xmlns:a16="http://schemas.microsoft.com/office/drawing/2014/main" id="{12DABCBB-1516-4B65-BBB4-1DB36C41E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5563" y="7366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59" name="Oval 3631">
            <a:extLst>
              <a:ext uri="{FF2B5EF4-FFF2-40B4-BE49-F238E27FC236}">
                <a16:creationId xmlns:a16="http://schemas.microsoft.com/office/drawing/2014/main" id="{259837A3-2C76-47D6-A289-A5553FC7B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3513" y="70008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60" name="Oval 3632">
            <a:extLst>
              <a:ext uri="{FF2B5EF4-FFF2-40B4-BE49-F238E27FC236}">
                <a16:creationId xmlns:a16="http://schemas.microsoft.com/office/drawing/2014/main" id="{7E3E5E49-9FEE-40E2-B346-C106C9BB1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0" y="10334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61" name="Oval 3633">
            <a:extLst>
              <a:ext uri="{FF2B5EF4-FFF2-40B4-BE49-F238E27FC236}">
                <a16:creationId xmlns:a16="http://schemas.microsoft.com/office/drawing/2014/main" id="{810C0C25-3390-4FBA-AD86-36A666FCB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9620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62" name="Oval 3634">
            <a:extLst>
              <a:ext uri="{FF2B5EF4-FFF2-40B4-BE49-F238E27FC236}">
                <a16:creationId xmlns:a16="http://schemas.microsoft.com/office/drawing/2014/main" id="{45E5C0A5-4B90-47CC-B5B1-A9592600A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3638" y="11414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63" name="Oval 3635">
            <a:extLst>
              <a:ext uri="{FF2B5EF4-FFF2-40B4-BE49-F238E27FC236}">
                <a16:creationId xmlns:a16="http://schemas.microsoft.com/office/drawing/2014/main" id="{361A3D06-9A47-45C3-AB63-C3A38DC43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7366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64" name="Oval 3636">
            <a:extLst>
              <a:ext uri="{FF2B5EF4-FFF2-40B4-BE49-F238E27FC236}">
                <a16:creationId xmlns:a16="http://schemas.microsoft.com/office/drawing/2014/main" id="{71158A0E-C8A5-4C78-91A9-80562FC23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75406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65" name="Oval 3637">
            <a:extLst>
              <a:ext uri="{FF2B5EF4-FFF2-40B4-BE49-F238E27FC236}">
                <a16:creationId xmlns:a16="http://schemas.microsoft.com/office/drawing/2014/main" id="{FD3472C1-BACE-451B-AC2C-EBDAB2AA8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7540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66" name="Oval 3638">
            <a:extLst>
              <a:ext uri="{FF2B5EF4-FFF2-40B4-BE49-F238E27FC236}">
                <a16:creationId xmlns:a16="http://schemas.microsoft.com/office/drawing/2014/main" id="{7DDF8A22-4753-41B3-B676-0D9BB5777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5563" y="105092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67" name="Oval 3639">
            <a:extLst>
              <a:ext uri="{FF2B5EF4-FFF2-40B4-BE49-F238E27FC236}">
                <a16:creationId xmlns:a16="http://schemas.microsoft.com/office/drawing/2014/main" id="{7AFC9769-7A3A-4DF0-8064-0AF74A1A7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9663" y="80803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68" name="Oval 3640">
            <a:extLst>
              <a:ext uri="{FF2B5EF4-FFF2-40B4-BE49-F238E27FC236}">
                <a16:creationId xmlns:a16="http://schemas.microsoft.com/office/drawing/2014/main" id="{10A1AA3A-0946-4052-AD9A-B001FE666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1588" y="6921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69" name="Oval 3641">
            <a:extLst>
              <a:ext uri="{FF2B5EF4-FFF2-40B4-BE49-F238E27FC236}">
                <a16:creationId xmlns:a16="http://schemas.microsoft.com/office/drawing/2014/main" id="{5988D078-AC7A-4884-BA66-B77B5CC6F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0025" y="3048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70" name="Oval 3642">
            <a:extLst>
              <a:ext uri="{FF2B5EF4-FFF2-40B4-BE49-F238E27FC236}">
                <a16:creationId xmlns:a16="http://schemas.microsoft.com/office/drawing/2014/main" id="{780ADA28-B54A-49CE-8925-1D399F2FC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8270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71" name="Oval 3643">
            <a:extLst>
              <a:ext uri="{FF2B5EF4-FFF2-40B4-BE49-F238E27FC236}">
                <a16:creationId xmlns:a16="http://schemas.microsoft.com/office/drawing/2014/main" id="{82C9BA22-073C-4986-B90E-AA93FD8B1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808038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72" name="Oval 3644">
            <a:extLst>
              <a:ext uri="{FF2B5EF4-FFF2-40B4-BE49-F238E27FC236}">
                <a16:creationId xmlns:a16="http://schemas.microsoft.com/office/drawing/2014/main" id="{CFAD2002-F6E1-432C-8B40-B17E316CB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6111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73" name="Oval 3645">
            <a:extLst>
              <a:ext uri="{FF2B5EF4-FFF2-40B4-BE49-F238E27FC236}">
                <a16:creationId xmlns:a16="http://schemas.microsoft.com/office/drawing/2014/main" id="{8E5F2F5B-C84A-429E-92E9-AF4A67337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6651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74" name="Oval 3646">
            <a:extLst>
              <a:ext uri="{FF2B5EF4-FFF2-40B4-BE49-F238E27FC236}">
                <a16:creationId xmlns:a16="http://schemas.microsoft.com/office/drawing/2014/main" id="{D3DFDB21-4748-4C33-BE91-4CFD1E1F4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889000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75" name="Oval 3647">
            <a:extLst>
              <a:ext uri="{FF2B5EF4-FFF2-40B4-BE49-F238E27FC236}">
                <a16:creationId xmlns:a16="http://schemas.microsoft.com/office/drawing/2014/main" id="{A3CFA3A9-BB1D-4E09-8B80-4345002F4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5" y="88900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76" name="Oval 3648">
            <a:extLst>
              <a:ext uri="{FF2B5EF4-FFF2-40B4-BE49-F238E27FC236}">
                <a16:creationId xmlns:a16="http://schemas.microsoft.com/office/drawing/2014/main" id="{C3D64E24-B484-4B71-847E-8B2E54BDF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5572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77" name="Oval 3649">
            <a:extLst>
              <a:ext uri="{FF2B5EF4-FFF2-40B4-BE49-F238E27FC236}">
                <a16:creationId xmlns:a16="http://schemas.microsoft.com/office/drawing/2014/main" id="{9262C9B0-3364-4E2D-A111-2E8659C81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9063" y="7000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78" name="Oval 3650">
            <a:extLst>
              <a:ext uri="{FF2B5EF4-FFF2-40B4-BE49-F238E27FC236}">
                <a16:creationId xmlns:a16="http://schemas.microsoft.com/office/drawing/2014/main" id="{F62A72C5-406D-4F31-8775-7176496CF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513" y="10160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79" name="Oval 3651">
            <a:extLst>
              <a:ext uri="{FF2B5EF4-FFF2-40B4-BE49-F238E27FC236}">
                <a16:creationId xmlns:a16="http://schemas.microsoft.com/office/drawing/2014/main" id="{A91BFA44-648D-4067-B16A-8CE2965FC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461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80" name="Oval 3652">
            <a:extLst>
              <a:ext uri="{FF2B5EF4-FFF2-40B4-BE49-F238E27FC236}">
                <a16:creationId xmlns:a16="http://schemas.microsoft.com/office/drawing/2014/main" id="{393E8BF7-57FD-41B3-A310-EE0953EF7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9794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81" name="Oval 3653">
            <a:extLst>
              <a:ext uri="{FF2B5EF4-FFF2-40B4-BE49-F238E27FC236}">
                <a16:creationId xmlns:a16="http://schemas.microsoft.com/office/drawing/2014/main" id="{18DB8853-F9A6-4A88-854E-EB5E57F37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00647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82" name="Oval 3654">
            <a:extLst>
              <a:ext uri="{FF2B5EF4-FFF2-40B4-BE49-F238E27FC236}">
                <a16:creationId xmlns:a16="http://schemas.microsoft.com/office/drawing/2014/main" id="{6FFCE2C0-9B9C-4AAD-8C3A-43B1B0027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75406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83" name="Oval 3655">
            <a:extLst>
              <a:ext uri="{FF2B5EF4-FFF2-40B4-BE49-F238E27FC236}">
                <a16:creationId xmlns:a16="http://schemas.microsoft.com/office/drawing/2014/main" id="{ACEFFD40-248B-4518-9318-19564CFAE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83502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84" name="Oval 3656">
            <a:extLst>
              <a:ext uri="{FF2B5EF4-FFF2-40B4-BE49-F238E27FC236}">
                <a16:creationId xmlns:a16="http://schemas.microsoft.com/office/drawing/2014/main" id="{61717555-DE77-44DE-AA37-F2EDA101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1463" y="7635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85" name="Oval 3657">
            <a:extLst>
              <a:ext uri="{FF2B5EF4-FFF2-40B4-BE49-F238E27FC236}">
                <a16:creationId xmlns:a16="http://schemas.microsoft.com/office/drawing/2014/main" id="{05E65D0B-5033-4F28-A7BD-BF1E4C230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9525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86" name="Oval 3658">
            <a:extLst>
              <a:ext uri="{FF2B5EF4-FFF2-40B4-BE49-F238E27FC236}">
                <a16:creationId xmlns:a16="http://schemas.microsoft.com/office/drawing/2014/main" id="{4F0A209D-2B44-463F-9E90-46CA6EA65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95250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87" name="Oval 3659">
            <a:extLst>
              <a:ext uri="{FF2B5EF4-FFF2-40B4-BE49-F238E27FC236}">
                <a16:creationId xmlns:a16="http://schemas.microsoft.com/office/drawing/2014/main" id="{7E311702-13D8-4949-8CF5-46B45C550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59213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88" name="Oval 3660">
            <a:extLst>
              <a:ext uri="{FF2B5EF4-FFF2-40B4-BE49-F238E27FC236}">
                <a16:creationId xmlns:a16="http://schemas.microsoft.com/office/drawing/2014/main" id="{7A77C9B9-59B3-472B-94D9-6CD8F3A06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76358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89" name="Oval 3661">
            <a:extLst>
              <a:ext uri="{FF2B5EF4-FFF2-40B4-BE49-F238E27FC236}">
                <a16:creationId xmlns:a16="http://schemas.microsoft.com/office/drawing/2014/main" id="{60804B27-5A3A-4978-A506-E7BEC8287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64611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90" name="Oval 3662">
            <a:extLst>
              <a:ext uri="{FF2B5EF4-FFF2-40B4-BE49-F238E27FC236}">
                <a16:creationId xmlns:a16="http://schemas.microsoft.com/office/drawing/2014/main" id="{78197D52-7C7F-4B0E-843C-276225675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13" y="49371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91" name="Oval 3663">
            <a:extLst>
              <a:ext uri="{FF2B5EF4-FFF2-40B4-BE49-F238E27FC236}">
                <a16:creationId xmlns:a16="http://schemas.microsoft.com/office/drawing/2014/main" id="{16B040B1-4EB7-4A69-935C-0CA55B18C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75" y="8175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92" name="Oval 3664">
            <a:extLst>
              <a:ext uri="{FF2B5EF4-FFF2-40B4-BE49-F238E27FC236}">
                <a16:creationId xmlns:a16="http://schemas.microsoft.com/office/drawing/2014/main" id="{60E44103-8330-47C9-85AB-0D0C3DDE9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11779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93" name="Oval 3665">
            <a:extLst>
              <a:ext uri="{FF2B5EF4-FFF2-40B4-BE49-F238E27FC236}">
                <a16:creationId xmlns:a16="http://schemas.microsoft.com/office/drawing/2014/main" id="{3BC6B7C7-F33C-4AED-999E-8D8201F9D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5746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94" name="Oval 3666">
            <a:extLst>
              <a:ext uri="{FF2B5EF4-FFF2-40B4-BE49-F238E27FC236}">
                <a16:creationId xmlns:a16="http://schemas.microsoft.com/office/drawing/2014/main" id="{E281A40E-8676-45E2-A31E-149325F94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80803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95" name="Oval 3667">
            <a:extLst>
              <a:ext uri="{FF2B5EF4-FFF2-40B4-BE49-F238E27FC236}">
                <a16:creationId xmlns:a16="http://schemas.microsoft.com/office/drawing/2014/main" id="{7D7FA44B-1920-4CE3-A508-E9CC480C6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9890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96" name="Oval 3668">
            <a:extLst>
              <a:ext uri="{FF2B5EF4-FFF2-40B4-BE49-F238E27FC236}">
                <a16:creationId xmlns:a16="http://schemas.microsoft.com/office/drawing/2014/main" id="{A0C9F077-4743-487F-89F2-2BF4F71BC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9350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97" name="Oval 3669">
            <a:extLst>
              <a:ext uri="{FF2B5EF4-FFF2-40B4-BE49-F238E27FC236}">
                <a16:creationId xmlns:a16="http://schemas.microsoft.com/office/drawing/2014/main" id="{70726028-AE04-4FBD-B80F-467D3D65F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719138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98" name="Oval 3670">
            <a:extLst>
              <a:ext uri="{FF2B5EF4-FFF2-40B4-BE49-F238E27FC236}">
                <a16:creationId xmlns:a16="http://schemas.microsoft.com/office/drawing/2014/main" id="{C400C4B8-4487-4C2D-A9F2-0567B2E9C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7096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199" name="Oval 3671">
            <a:extLst>
              <a:ext uri="{FF2B5EF4-FFF2-40B4-BE49-F238E27FC236}">
                <a16:creationId xmlns:a16="http://schemas.microsoft.com/office/drawing/2014/main" id="{B2F1106D-6A98-4CFD-BCED-AD2E1B1B2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0" y="110490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00" name="Oval 3672">
            <a:extLst>
              <a:ext uri="{FF2B5EF4-FFF2-40B4-BE49-F238E27FC236}">
                <a16:creationId xmlns:a16="http://schemas.microsoft.com/office/drawing/2014/main" id="{E3FB53DF-9AD0-47A3-9C66-86DEE471F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682625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01" name="Oval 3673">
            <a:extLst>
              <a:ext uri="{FF2B5EF4-FFF2-40B4-BE49-F238E27FC236}">
                <a16:creationId xmlns:a16="http://schemas.microsoft.com/office/drawing/2014/main" id="{F3BAD804-2571-4CBD-9111-57B3541EB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0" y="75406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02" name="Oval 3674">
            <a:extLst>
              <a:ext uri="{FF2B5EF4-FFF2-40B4-BE49-F238E27FC236}">
                <a16:creationId xmlns:a16="http://schemas.microsoft.com/office/drawing/2014/main" id="{B85B9FEE-348C-4CDC-B321-7CEF27C7D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3513" y="9699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03" name="Oval 3675">
            <a:extLst>
              <a:ext uri="{FF2B5EF4-FFF2-40B4-BE49-F238E27FC236}">
                <a16:creationId xmlns:a16="http://schemas.microsoft.com/office/drawing/2014/main" id="{B2459D4D-9832-419E-BC68-D329003EE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7461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04" name="Oval 3676">
            <a:extLst>
              <a:ext uri="{FF2B5EF4-FFF2-40B4-BE49-F238E27FC236}">
                <a16:creationId xmlns:a16="http://schemas.microsoft.com/office/drawing/2014/main" id="{8B6FAE36-FDCC-4FBD-923F-964296AF6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781050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05" name="Oval 3677">
            <a:extLst>
              <a:ext uri="{FF2B5EF4-FFF2-40B4-BE49-F238E27FC236}">
                <a16:creationId xmlns:a16="http://schemas.microsoft.com/office/drawing/2014/main" id="{0FD57DBF-3FD1-460A-8964-57EE2CA17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3513" y="66516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06" name="Oval 3678">
            <a:extLst>
              <a:ext uri="{FF2B5EF4-FFF2-40B4-BE49-F238E27FC236}">
                <a16:creationId xmlns:a16="http://schemas.microsoft.com/office/drawing/2014/main" id="{C96B9204-4769-4B57-A6E4-3020F421E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0" y="94297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07" name="Oval 3679">
            <a:extLst>
              <a:ext uri="{FF2B5EF4-FFF2-40B4-BE49-F238E27FC236}">
                <a16:creationId xmlns:a16="http://schemas.microsoft.com/office/drawing/2014/main" id="{0010F437-DCC0-41FB-B7D8-ADEC80AD5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8575" y="1050925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08" name="Oval 3680">
            <a:extLst>
              <a:ext uri="{FF2B5EF4-FFF2-40B4-BE49-F238E27FC236}">
                <a16:creationId xmlns:a16="http://schemas.microsoft.com/office/drawing/2014/main" id="{C6801553-C412-4034-9146-CB54AA2DD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862013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09" name="Oval 3681">
            <a:extLst>
              <a:ext uri="{FF2B5EF4-FFF2-40B4-BE49-F238E27FC236}">
                <a16:creationId xmlns:a16="http://schemas.microsoft.com/office/drawing/2014/main" id="{7D10572E-4326-4FF0-9AA7-7E39613C4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7138" y="915988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10" name="Oval 3682">
            <a:extLst>
              <a:ext uri="{FF2B5EF4-FFF2-40B4-BE49-F238E27FC236}">
                <a16:creationId xmlns:a16="http://schemas.microsoft.com/office/drawing/2014/main" id="{B1446935-2402-47BA-A520-CDEAA4477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72707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11" name="Oval 3683">
            <a:extLst>
              <a:ext uri="{FF2B5EF4-FFF2-40B4-BE49-F238E27FC236}">
                <a16:creationId xmlns:a16="http://schemas.microsoft.com/office/drawing/2014/main" id="{9F795BC9-A073-47F2-BFE4-A76EA3011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5" y="73660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12" name="Oval 3684">
            <a:extLst>
              <a:ext uri="{FF2B5EF4-FFF2-40B4-BE49-F238E27FC236}">
                <a16:creationId xmlns:a16="http://schemas.microsoft.com/office/drawing/2014/main" id="{347AC88A-9761-4FB7-A480-6A10BF366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908050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13" name="Oval 3685">
            <a:extLst>
              <a:ext uri="{FF2B5EF4-FFF2-40B4-BE49-F238E27FC236}">
                <a16:creationId xmlns:a16="http://schemas.microsoft.com/office/drawing/2014/main" id="{8E8C8AA7-E2E3-4C22-84A3-A522D35AE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5" y="827088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14" name="Oval 3686">
            <a:extLst>
              <a:ext uri="{FF2B5EF4-FFF2-40B4-BE49-F238E27FC236}">
                <a16:creationId xmlns:a16="http://schemas.microsoft.com/office/drawing/2014/main" id="{987F3DB6-F0F0-4643-99D1-B67475948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8575" y="65563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15" name="Oval 3687">
            <a:extLst>
              <a:ext uri="{FF2B5EF4-FFF2-40B4-BE49-F238E27FC236}">
                <a16:creationId xmlns:a16="http://schemas.microsoft.com/office/drawing/2014/main" id="{731737BA-EC8F-4B7F-B1ED-A7C83C845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3163" y="6826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16" name="Oval 3688">
            <a:extLst>
              <a:ext uri="{FF2B5EF4-FFF2-40B4-BE49-F238E27FC236}">
                <a16:creationId xmlns:a16="http://schemas.microsoft.com/office/drawing/2014/main" id="{65004734-40FF-46CF-9A6C-0C833C7D0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763588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17" name="Oval 3689">
            <a:extLst>
              <a:ext uri="{FF2B5EF4-FFF2-40B4-BE49-F238E27FC236}">
                <a16:creationId xmlns:a16="http://schemas.microsoft.com/office/drawing/2014/main" id="{C4E1E078-F999-4C25-87EA-0A23A75EC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754063"/>
            <a:ext cx="73025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18" name="Oval 3690">
            <a:extLst>
              <a:ext uri="{FF2B5EF4-FFF2-40B4-BE49-F238E27FC236}">
                <a16:creationId xmlns:a16="http://schemas.microsoft.com/office/drawing/2014/main" id="{38178320-C748-4A8F-84BA-989E77E8A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5088" y="889000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19" name="Oval 3691">
            <a:extLst>
              <a:ext uri="{FF2B5EF4-FFF2-40B4-BE49-F238E27FC236}">
                <a16:creationId xmlns:a16="http://schemas.microsoft.com/office/drawing/2014/main" id="{EF819360-DCEE-437E-AD92-B7C70EE4B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709613"/>
            <a:ext cx="73025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20" name="Oval 3692">
            <a:extLst>
              <a:ext uri="{FF2B5EF4-FFF2-40B4-BE49-F238E27FC236}">
                <a16:creationId xmlns:a16="http://schemas.microsoft.com/office/drawing/2014/main" id="{03834621-B7D0-4BED-9E04-1D043816C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8588" y="8540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21" name="Oval 3693">
            <a:extLst>
              <a:ext uri="{FF2B5EF4-FFF2-40B4-BE49-F238E27FC236}">
                <a16:creationId xmlns:a16="http://schemas.microsoft.com/office/drawing/2014/main" id="{37F56FED-823C-464A-BD78-59D394367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520700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22" name="Oval 3694">
            <a:extLst>
              <a:ext uri="{FF2B5EF4-FFF2-40B4-BE49-F238E27FC236}">
                <a16:creationId xmlns:a16="http://schemas.microsoft.com/office/drawing/2014/main" id="{6507D316-F52D-47FA-9574-E0CDB58CB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6381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23" name="Oval 3695">
            <a:extLst>
              <a:ext uri="{FF2B5EF4-FFF2-40B4-BE49-F238E27FC236}">
                <a16:creationId xmlns:a16="http://schemas.microsoft.com/office/drawing/2014/main" id="{BF0CC120-F30D-4EB6-B0A2-95C267126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746125"/>
            <a:ext cx="71438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24" name="Oval 3696">
            <a:extLst>
              <a:ext uri="{FF2B5EF4-FFF2-40B4-BE49-F238E27FC236}">
                <a16:creationId xmlns:a16="http://schemas.microsoft.com/office/drawing/2014/main" id="{F29FF1EC-64D5-4073-A843-4DD63C5E4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1238" y="646113"/>
            <a:ext cx="71437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25" name="Oval 3697">
            <a:extLst>
              <a:ext uri="{FF2B5EF4-FFF2-40B4-BE49-F238E27FC236}">
                <a16:creationId xmlns:a16="http://schemas.microsoft.com/office/drawing/2014/main" id="{E03E7B0C-34B0-402A-A9D2-4E2AD96C7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511175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26" name="Oval 3698">
            <a:extLst>
              <a:ext uri="{FF2B5EF4-FFF2-40B4-BE49-F238E27FC236}">
                <a16:creationId xmlns:a16="http://schemas.microsoft.com/office/drawing/2014/main" id="{AF4C1B71-2FC3-4518-AD5C-3BC71D002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1033463"/>
            <a:ext cx="71437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27" name="Oval 3699">
            <a:extLst>
              <a:ext uri="{FF2B5EF4-FFF2-40B4-BE49-F238E27FC236}">
                <a16:creationId xmlns:a16="http://schemas.microsoft.com/office/drawing/2014/main" id="{01BA6B74-E07C-4AB2-89E0-2E72BD0C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3775" y="70961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28" name="Oval 3700">
            <a:extLst>
              <a:ext uri="{FF2B5EF4-FFF2-40B4-BE49-F238E27FC236}">
                <a16:creationId xmlns:a16="http://schemas.microsoft.com/office/drawing/2014/main" id="{CAA09BB7-A4C1-4685-9511-4C98BFB94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6381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29" name="Oval 3701">
            <a:extLst>
              <a:ext uri="{FF2B5EF4-FFF2-40B4-BE49-F238E27FC236}">
                <a16:creationId xmlns:a16="http://schemas.microsoft.com/office/drawing/2014/main" id="{F0DF142D-9D68-43F7-900C-0BE34E621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881063"/>
            <a:ext cx="71438" cy="71437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30" name="Oval 3702">
            <a:extLst>
              <a:ext uri="{FF2B5EF4-FFF2-40B4-BE49-F238E27FC236}">
                <a16:creationId xmlns:a16="http://schemas.microsoft.com/office/drawing/2014/main" id="{94EA1CF1-6AF0-48F8-9F08-F7CE7F294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7461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31" name="Oval 3703">
            <a:extLst>
              <a:ext uri="{FF2B5EF4-FFF2-40B4-BE49-F238E27FC236}">
                <a16:creationId xmlns:a16="http://schemas.microsoft.com/office/drawing/2014/main" id="{4BAB487C-D3EB-4046-9CD6-19376FC3D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700088"/>
            <a:ext cx="71438" cy="7302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32" name="Oval 3704">
            <a:extLst>
              <a:ext uri="{FF2B5EF4-FFF2-40B4-BE49-F238E27FC236}">
                <a16:creationId xmlns:a16="http://schemas.microsoft.com/office/drawing/2014/main" id="{6201E505-72FF-49D4-958B-15A5D775A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63817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33" name="Oval 3705">
            <a:extLst>
              <a:ext uri="{FF2B5EF4-FFF2-40B4-BE49-F238E27FC236}">
                <a16:creationId xmlns:a16="http://schemas.microsoft.com/office/drawing/2014/main" id="{72908B06-F25D-4F16-9F13-B346A0D06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692150"/>
            <a:ext cx="73025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34" name="Oval 3706">
            <a:extLst>
              <a:ext uri="{FF2B5EF4-FFF2-40B4-BE49-F238E27FC236}">
                <a16:creationId xmlns:a16="http://schemas.microsoft.com/office/drawing/2014/main" id="{AEEC4C95-7296-4EF7-A17E-EC8E8579F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746125"/>
            <a:ext cx="71437" cy="71438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35" name="Rectangle 3708">
            <a:extLst>
              <a:ext uri="{FF2B5EF4-FFF2-40B4-BE49-F238E27FC236}">
                <a16:creationId xmlns:a16="http://schemas.microsoft.com/office/drawing/2014/main" id="{B142847F-5352-49E1-895B-F01A874E5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17463"/>
            <a:ext cx="1852612" cy="1673225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236" name="Line 3709">
            <a:extLst>
              <a:ext uri="{FF2B5EF4-FFF2-40B4-BE49-F238E27FC236}">
                <a16:creationId xmlns:a16="http://schemas.microsoft.com/office/drawing/2014/main" id="{FF05B803-636D-4868-AD98-A4EB88B01B58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7463"/>
            <a:ext cx="18526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37" name="Line 3710">
            <a:extLst>
              <a:ext uri="{FF2B5EF4-FFF2-40B4-BE49-F238E27FC236}">
                <a16:creationId xmlns:a16="http://schemas.microsoft.com/office/drawing/2014/main" id="{037C0CBB-EC0C-4D67-B61D-63A7879EBE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690688"/>
            <a:ext cx="18526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38" name="Line 3711">
            <a:extLst>
              <a:ext uri="{FF2B5EF4-FFF2-40B4-BE49-F238E27FC236}">
                <a16:creationId xmlns:a16="http://schemas.microsoft.com/office/drawing/2014/main" id="{E6154F12-B343-49D7-BD55-60472C9D0B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11725" y="17463"/>
            <a:ext cx="1588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39" name="Line 3712">
            <a:extLst>
              <a:ext uri="{FF2B5EF4-FFF2-40B4-BE49-F238E27FC236}">
                <a16:creationId xmlns:a16="http://schemas.microsoft.com/office/drawing/2014/main" id="{0BC8FBDB-57B0-4FA1-8E2C-619CFF72BB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59113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40" name="Line 3713">
            <a:extLst>
              <a:ext uri="{FF2B5EF4-FFF2-40B4-BE49-F238E27FC236}">
                <a16:creationId xmlns:a16="http://schemas.microsoft.com/office/drawing/2014/main" id="{334EE656-FF29-4030-AD38-21D047052AE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690688"/>
            <a:ext cx="18526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41" name="Line 3714">
            <a:extLst>
              <a:ext uri="{FF2B5EF4-FFF2-40B4-BE49-F238E27FC236}">
                <a16:creationId xmlns:a16="http://schemas.microsoft.com/office/drawing/2014/main" id="{BB304625-0B04-4C31-8F78-F6BB855625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59113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42" name="Line 3715">
            <a:extLst>
              <a:ext uri="{FF2B5EF4-FFF2-40B4-BE49-F238E27FC236}">
                <a16:creationId xmlns:a16="http://schemas.microsoft.com/office/drawing/2014/main" id="{D8C7C76C-0633-45F2-AF83-81F93E4425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48025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43" name="Line 3716">
            <a:extLst>
              <a:ext uri="{FF2B5EF4-FFF2-40B4-BE49-F238E27FC236}">
                <a16:creationId xmlns:a16="http://schemas.microsoft.com/office/drawing/2014/main" id="{AEBF17FD-4413-496D-98A5-BA524BA67EAD}"/>
              </a:ext>
            </a:extLst>
          </p:cNvPr>
          <p:cNvSpPr>
            <a:spLocks noChangeShapeType="1"/>
          </p:cNvSpPr>
          <p:nvPr/>
        </p:nvSpPr>
        <p:spPr bwMode="auto">
          <a:xfrm>
            <a:off x="3248025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44" name="Line 3717">
            <a:extLst>
              <a:ext uri="{FF2B5EF4-FFF2-40B4-BE49-F238E27FC236}">
                <a16:creationId xmlns:a16="http://schemas.microsoft.com/office/drawing/2014/main" id="{95B88CCC-52A4-4C00-AE16-2EAF69EA33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3313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45" name="Line 3718">
            <a:extLst>
              <a:ext uri="{FF2B5EF4-FFF2-40B4-BE49-F238E27FC236}">
                <a16:creationId xmlns:a16="http://schemas.microsoft.com/office/drawing/2014/main" id="{4D2FBE45-15EA-4554-85C9-09A4F27B58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3313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46" name="Line 3719">
            <a:extLst>
              <a:ext uri="{FF2B5EF4-FFF2-40B4-BE49-F238E27FC236}">
                <a16:creationId xmlns:a16="http://schemas.microsoft.com/office/drawing/2014/main" id="{52CD9036-DE60-4C3F-9D13-73F5EE2D8F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8125" y="1663700"/>
            <a:ext cx="1588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47" name="Line 3720">
            <a:extLst>
              <a:ext uri="{FF2B5EF4-FFF2-40B4-BE49-F238E27FC236}">
                <a16:creationId xmlns:a16="http://schemas.microsoft.com/office/drawing/2014/main" id="{0C646E13-58BB-4E01-9A96-2135DC57F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25400"/>
            <a:ext cx="1588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48" name="Line 3721">
            <a:extLst>
              <a:ext uri="{FF2B5EF4-FFF2-40B4-BE49-F238E27FC236}">
                <a16:creationId xmlns:a16="http://schemas.microsoft.com/office/drawing/2014/main" id="{D87A305D-3187-4344-A206-288CA965CA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52938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49" name="Line 3722">
            <a:extLst>
              <a:ext uri="{FF2B5EF4-FFF2-40B4-BE49-F238E27FC236}">
                <a16:creationId xmlns:a16="http://schemas.microsoft.com/office/drawing/2014/main" id="{CF9BF9FE-6A5F-4DC1-910F-16289120FAC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938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50" name="Line 3723">
            <a:extLst>
              <a:ext uri="{FF2B5EF4-FFF2-40B4-BE49-F238E27FC236}">
                <a16:creationId xmlns:a16="http://schemas.microsoft.com/office/drawing/2014/main" id="{107743A6-9B98-4999-ADDD-C186CFE973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49813" y="1663700"/>
            <a:ext cx="1587" cy="26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51" name="Line 3724">
            <a:extLst>
              <a:ext uri="{FF2B5EF4-FFF2-40B4-BE49-F238E27FC236}">
                <a16:creationId xmlns:a16="http://schemas.microsoft.com/office/drawing/2014/main" id="{69C0DD28-46D9-4C5F-B668-1066C04B1748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9813" y="25400"/>
            <a:ext cx="1587" cy="19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52" name="Line 3725">
            <a:extLst>
              <a:ext uri="{FF2B5EF4-FFF2-40B4-BE49-F238E27FC236}">
                <a16:creationId xmlns:a16="http://schemas.microsoft.com/office/drawing/2014/main" id="{F51D06E8-8822-4321-95C6-79A1D8D98C96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465263"/>
            <a:ext cx="174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53" name="Line 3726">
            <a:extLst>
              <a:ext uri="{FF2B5EF4-FFF2-40B4-BE49-F238E27FC236}">
                <a16:creationId xmlns:a16="http://schemas.microsoft.com/office/drawing/2014/main" id="{4C95AAF9-C79E-4F73-9B22-C181C1AC6F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4738" y="1465263"/>
            <a:ext cx="269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54" name="Line 3727">
            <a:extLst>
              <a:ext uri="{FF2B5EF4-FFF2-40B4-BE49-F238E27FC236}">
                <a16:creationId xmlns:a16="http://schemas.microsoft.com/office/drawing/2014/main" id="{E479E024-BBDF-4859-9328-6D8627CF2FB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141413"/>
            <a:ext cx="174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55" name="Line 3728">
            <a:extLst>
              <a:ext uri="{FF2B5EF4-FFF2-40B4-BE49-F238E27FC236}">
                <a16:creationId xmlns:a16="http://schemas.microsoft.com/office/drawing/2014/main" id="{5FBFA67E-151D-434C-9D33-D931D61BBE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4738" y="1141413"/>
            <a:ext cx="269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56" name="Line 3729">
            <a:extLst>
              <a:ext uri="{FF2B5EF4-FFF2-40B4-BE49-F238E27FC236}">
                <a16:creationId xmlns:a16="http://schemas.microsoft.com/office/drawing/2014/main" id="{8B8606DE-4BA5-4698-9D34-C3419971775B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808038"/>
            <a:ext cx="174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57" name="Line 3730">
            <a:extLst>
              <a:ext uri="{FF2B5EF4-FFF2-40B4-BE49-F238E27FC236}">
                <a16:creationId xmlns:a16="http://schemas.microsoft.com/office/drawing/2014/main" id="{83810BAA-EACC-464E-BB07-C12BEF3F33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4738" y="808038"/>
            <a:ext cx="269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58" name="Line 3731">
            <a:extLst>
              <a:ext uri="{FF2B5EF4-FFF2-40B4-BE49-F238E27FC236}">
                <a16:creationId xmlns:a16="http://schemas.microsoft.com/office/drawing/2014/main" id="{4ED0428C-FAFC-478B-87F9-D4A578B3D6BB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484188"/>
            <a:ext cx="174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59" name="Line 3732">
            <a:extLst>
              <a:ext uri="{FF2B5EF4-FFF2-40B4-BE49-F238E27FC236}">
                <a16:creationId xmlns:a16="http://schemas.microsoft.com/office/drawing/2014/main" id="{50A33C16-FAC3-46B5-8F0A-9AAD9C5DE2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4738" y="484188"/>
            <a:ext cx="269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60" name="Line 3733">
            <a:extLst>
              <a:ext uri="{FF2B5EF4-FFF2-40B4-BE49-F238E27FC236}">
                <a16:creationId xmlns:a16="http://schemas.microsoft.com/office/drawing/2014/main" id="{6F314333-61BC-435D-AEDF-E2E3C6E42E43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60338"/>
            <a:ext cx="174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61" name="Line 3734">
            <a:extLst>
              <a:ext uri="{FF2B5EF4-FFF2-40B4-BE49-F238E27FC236}">
                <a16:creationId xmlns:a16="http://schemas.microsoft.com/office/drawing/2014/main" id="{96BABA80-A084-465D-9E12-B031D91E21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4738" y="160338"/>
            <a:ext cx="269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62" name="Line 3735">
            <a:extLst>
              <a:ext uri="{FF2B5EF4-FFF2-40B4-BE49-F238E27FC236}">
                <a16:creationId xmlns:a16="http://schemas.microsoft.com/office/drawing/2014/main" id="{B2352ABD-7627-49DC-A926-3317ACB8F16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7463"/>
            <a:ext cx="18526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63" name="Line 3736">
            <a:extLst>
              <a:ext uri="{FF2B5EF4-FFF2-40B4-BE49-F238E27FC236}">
                <a16:creationId xmlns:a16="http://schemas.microsoft.com/office/drawing/2014/main" id="{598B0B58-1A26-4F4E-B567-EE0AE88A0A33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1690688"/>
            <a:ext cx="18526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64" name="Line 3737">
            <a:extLst>
              <a:ext uri="{FF2B5EF4-FFF2-40B4-BE49-F238E27FC236}">
                <a16:creationId xmlns:a16="http://schemas.microsoft.com/office/drawing/2014/main" id="{C114F1B4-6018-4072-8402-1C7AAA0227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11725" y="17463"/>
            <a:ext cx="1588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65" name="Line 3738">
            <a:extLst>
              <a:ext uri="{FF2B5EF4-FFF2-40B4-BE49-F238E27FC236}">
                <a16:creationId xmlns:a16="http://schemas.microsoft.com/office/drawing/2014/main" id="{711F5404-500C-4189-A9A0-24D813DD9C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59113" y="17463"/>
            <a:ext cx="1587" cy="1673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66" name="Line 3739">
            <a:extLst>
              <a:ext uri="{FF2B5EF4-FFF2-40B4-BE49-F238E27FC236}">
                <a16:creationId xmlns:a16="http://schemas.microsoft.com/office/drawing/2014/main" id="{EE883124-E72C-4B46-B43E-13E4AF24629D}"/>
              </a:ext>
            </a:extLst>
          </p:cNvPr>
          <p:cNvSpPr>
            <a:spLocks noChangeShapeType="1"/>
          </p:cNvSpPr>
          <p:nvPr/>
        </p:nvSpPr>
        <p:spPr bwMode="auto">
          <a:xfrm>
            <a:off x="4337050" y="1347788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67" name="Line 3740">
            <a:extLst>
              <a:ext uri="{FF2B5EF4-FFF2-40B4-BE49-F238E27FC236}">
                <a16:creationId xmlns:a16="http://schemas.microsoft.com/office/drawing/2014/main" id="{9849D71F-DFCE-4B0B-BB4F-F8385C5A56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7050" y="1347788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68" name="Line 3741">
            <a:extLst>
              <a:ext uri="{FF2B5EF4-FFF2-40B4-BE49-F238E27FC236}">
                <a16:creationId xmlns:a16="http://schemas.microsoft.com/office/drawing/2014/main" id="{F35ADCB8-94D9-4507-B66D-665BF1EC8074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3550" y="2413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69" name="Line 3742">
            <a:extLst>
              <a:ext uri="{FF2B5EF4-FFF2-40B4-BE49-F238E27FC236}">
                <a16:creationId xmlns:a16="http://schemas.microsoft.com/office/drawing/2014/main" id="{7958CD36-EE71-4AE8-BBBD-4430533356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73550" y="2413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70" name="Line 3743">
            <a:extLst>
              <a:ext uri="{FF2B5EF4-FFF2-40B4-BE49-F238E27FC236}">
                <a16:creationId xmlns:a16="http://schemas.microsoft.com/office/drawing/2014/main" id="{CC801BA2-ED64-44BA-93F3-072696C02CC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8175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71" name="Line 3744">
            <a:extLst>
              <a:ext uri="{FF2B5EF4-FFF2-40B4-BE49-F238E27FC236}">
                <a16:creationId xmlns:a16="http://schemas.microsoft.com/office/drawing/2014/main" id="{B5B094FB-2EC0-421A-A6B3-39C52C1750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8125" y="8175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72" name="Line 3745">
            <a:extLst>
              <a:ext uri="{FF2B5EF4-FFF2-40B4-BE49-F238E27FC236}">
                <a16:creationId xmlns:a16="http://schemas.microsoft.com/office/drawing/2014/main" id="{51307C4D-4217-4F8B-A71B-A56CD7D1FD1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2100" y="2333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73" name="Line 3746">
            <a:extLst>
              <a:ext uri="{FF2B5EF4-FFF2-40B4-BE49-F238E27FC236}">
                <a16:creationId xmlns:a16="http://schemas.microsoft.com/office/drawing/2014/main" id="{4980CAEB-F4D8-4593-9BB1-2B3DEE0E16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2100" y="2333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74" name="Line 3747">
            <a:extLst>
              <a:ext uri="{FF2B5EF4-FFF2-40B4-BE49-F238E27FC236}">
                <a16:creationId xmlns:a16="http://schemas.microsoft.com/office/drawing/2014/main" id="{6765F837-B032-4D07-B550-E331674A024A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5725" y="8810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75" name="Line 3748">
            <a:extLst>
              <a:ext uri="{FF2B5EF4-FFF2-40B4-BE49-F238E27FC236}">
                <a16:creationId xmlns:a16="http://schemas.microsoft.com/office/drawing/2014/main" id="{D7D72C73-B032-471F-B975-101B29F892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95725" y="8810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76" name="Line 3749">
            <a:extLst>
              <a:ext uri="{FF2B5EF4-FFF2-40B4-BE49-F238E27FC236}">
                <a16:creationId xmlns:a16="http://schemas.microsoft.com/office/drawing/2014/main" id="{A0D4469A-8CB6-4744-9EB3-D40C8FB5A425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6338" y="61912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77" name="Line 3750">
            <a:extLst>
              <a:ext uri="{FF2B5EF4-FFF2-40B4-BE49-F238E27FC236}">
                <a16:creationId xmlns:a16="http://schemas.microsoft.com/office/drawing/2014/main" id="{01052622-A9F9-4587-93BB-59B183D090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16338" y="61912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78" name="Line 3751">
            <a:extLst>
              <a:ext uri="{FF2B5EF4-FFF2-40B4-BE49-F238E27FC236}">
                <a16:creationId xmlns:a16="http://schemas.microsoft.com/office/drawing/2014/main" id="{D0014C2C-22DB-44D1-A530-B2CDEB9425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4638" y="4492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79" name="Line 3752">
            <a:extLst>
              <a:ext uri="{FF2B5EF4-FFF2-40B4-BE49-F238E27FC236}">
                <a16:creationId xmlns:a16="http://schemas.microsoft.com/office/drawing/2014/main" id="{1506D09D-1643-4F09-BB92-125FC024C6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4638" y="4492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80" name="Line 3753">
            <a:extLst>
              <a:ext uri="{FF2B5EF4-FFF2-40B4-BE49-F238E27FC236}">
                <a16:creationId xmlns:a16="http://schemas.microsoft.com/office/drawing/2014/main" id="{627FC0B3-D82F-4687-9753-EB4CD1C2061E}"/>
              </a:ext>
            </a:extLst>
          </p:cNvPr>
          <p:cNvSpPr>
            <a:spLocks noChangeShapeType="1"/>
          </p:cNvSpPr>
          <p:nvPr/>
        </p:nvSpPr>
        <p:spPr bwMode="auto">
          <a:xfrm>
            <a:off x="4129088" y="5572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81" name="Line 3754">
            <a:extLst>
              <a:ext uri="{FF2B5EF4-FFF2-40B4-BE49-F238E27FC236}">
                <a16:creationId xmlns:a16="http://schemas.microsoft.com/office/drawing/2014/main" id="{81B2C5F6-8FA4-4E72-86E7-13C3A1A3B2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29088" y="5572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82" name="Line 3755">
            <a:extLst>
              <a:ext uri="{FF2B5EF4-FFF2-40B4-BE49-F238E27FC236}">
                <a16:creationId xmlns:a16="http://schemas.microsoft.com/office/drawing/2014/main" id="{D7DE8B90-9B6D-42AB-874F-3B974E74E64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4163" y="11953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83" name="Line 3756">
            <a:extLst>
              <a:ext uri="{FF2B5EF4-FFF2-40B4-BE49-F238E27FC236}">
                <a16:creationId xmlns:a16="http://schemas.microsoft.com/office/drawing/2014/main" id="{528048FC-3E7D-46AA-87D2-54D4E6AF96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4163" y="11953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84" name="Line 3757">
            <a:extLst>
              <a:ext uri="{FF2B5EF4-FFF2-40B4-BE49-F238E27FC236}">
                <a16:creationId xmlns:a16="http://schemas.microsoft.com/office/drawing/2014/main" id="{3CF7F44D-A65B-4D06-A313-020980948D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7096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85" name="Line 3758">
            <a:extLst>
              <a:ext uri="{FF2B5EF4-FFF2-40B4-BE49-F238E27FC236}">
                <a16:creationId xmlns:a16="http://schemas.microsoft.com/office/drawing/2014/main" id="{E31C2683-8442-492A-9122-B22CD27759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8125" y="7096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86" name="Line 3759">
            <a:extLst>
              <a:ext uri="{FF2B5EF4-FFF2-40B4-BE49-F238E27FC236}">
                <a16:creationId xmlns:a16="http://schemas.microsoft.com/office/drawing/2014/main" id="{619CDE56-603E-4719-8FA8-C7DAFE5137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063" y="3857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87" name="Line 3760">
            <a:extLst>
              <a:ext uri="{FF2B5EF4-FFF2-40B4-BE49-F238E27FC236}">
                <a16:creationId xmlns:a16="http://schemas.microsoft.com/office/drawing/2014/main" id="{74EDD8BF-2935-4E62-B4CA-5225A5EDF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3063" y="3857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88" name="Line 3761">
            <a:extLst>
              <a:ext uri="{FF2B5EF4-FFF2-40B4-BE49-F238E27FC236}">
                <a16:creationId xmlns:a16="http://schemas.microsoft.com/office/drawing/2014/main" id="{9BE2C262-D912-4C64-9619-D048D5DBC37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3900" y="3683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89" name="Line 3762">
            <a:extLst>
              <a:ext uri="{FF2B5EF4-FFF2-40B4-BE49-F238E27FC236}">
                <a16:creationId xmlns:a16="http://schemas.microsoft.com/office/drawing/2014/main" id="{F6B93612-6EBE-4E89-BA3E-647282D6F9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3900" y="3683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90" name="Line 3763">
            <a:extLst>
              <a:ext uri="{FF2B5EF4-FFF2-40B4-BE49-F238E27FC236}">
                <a16:creationId xmlns:a16="http://schemas.microsoft.com/office/drawing/2014/main" id="{27AD02F1-73B4-4988-AC66-8C27D0041D5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3188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91" name="Line 3764">
            <a:extLst>
              <a:ext uri="{FF2B5EF4-FFF2-40B4-BE49-F238E27FC236}">
                <a16:creationId xmlns:a16="http://schemas.microsoft.com/office/drawing/2014/main" id="{612EC251-D750-4C80-B029-5532B7315D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3188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92" name="Line 3765">
            <a:extLst>
              <a:ext uri="{FF2B5EF4-FFF2-40B4-BE49-F238E27FC236}">
                <a16:creationId xmlns:a16="http://schemas.microsoft.com/office/drawing/2014/main" id="{5F4F45A4-BB8B-4402-8E7F-8DC2C71E581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8263" y="4937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93" name="Line 3766">
            <a:extLst>
              <a:ext uri="{FF2B5EF4-FFF2-40B4-BE49-F238E27FC236}">
                <a16:creationId xmlns:a16="http://schemas.microsoft.com/office/drawing/2014/main" id="{655D0570-6D90-4F6F-8548-25D8B37C7D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78263" y="4937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94" name="Line 3767">
            <a:extLst>
              <a:ext uri="{FF2B5EF4-FFF2-40B4-BE49-F238E27FC236}">
                <a16:creationId xmlns:a16="http://schemas.microsoft.com/office/drawing/2014/main" id="{623FE139-CB5A-4E6A-9D4A-FBE2D156A80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9100" y="41275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95" name="Line 3768">
            <a:extLst>
              <a:ext uri="{FF2B5EF4-FFF2-40B4-BE49-F238E27FC236}">
                <a16:creationId xmlns:a16="http://schemas.microsoft.com/office/drawing/2014/main" id="{19D07023-2822-4574-A211-4DD3CFAD85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29100" y="41275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96" name="Line 3769">
            <a:extLst>
              <a:ext uri="{FF2B5EF4-FFF2-40B4-BE49-F238E27FC236}">
                <a16:creationId xmlns:a16="http://schemas.microsoft.com/office/drawing/2014/main" id="{8E1398DD-1A8A-4294-9D3A-D59794F2142C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3200" y="120491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97" name="Line 3770">
            <a:extLst>
              <a:ext uri="{FF2B5EF4-FFF2-40B4-BE49-F238E27FC236}">
                <a16:creationId xmlns:a16="http://schemas.microsoft.com/office/drawing/2014/main" id="{3ABB0648-7B69-48D5-917A-BAD6A0E99F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200" y="120491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98" name="Line 3771">
            <a:extLst>
              <a:ext uri="{FF2B5EF4-FFF2-40B4-BE49-F238E27FC236}">
                <a16:creationId xmlns:a16="http://schemas.microsoft.com/office/drawing/2014/main" id="{19AA7763-FF38-4330-AEB9-1DDBA28469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706813" y="51117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99" name="Line 3772">
            <a:extLst>
              <a:ext uri="{FF2B5EF4-FFF2-40B4-BE49-F238E27FC236}">
                <a16:creationId xmlns:a16="http://schemas.microsoft.com/office/drawing/2014/main" id="{AE4FD939-34F6-4026-A36C-0EDD2CDC9F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06813" y="51117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00" name="Line 3773">
            <a:extLst>
              <a:ext uri="{FF2B5EF4-FFF2-40B4-BE49-F238E27FC236}">
                <a16:creationId xmlns:a16="http://schemas.microsoft.com/office/drawing/2014/main" id="{F8BE5505-1B8E-4730-9618-EA1BDDAD7565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2838" y="3143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01" name="Line 3774">
            <a:extLst>
              <a:ext uri="{FF2B5EF4-FFF2-40B4-BE49-F238E27FC236}">
                <a16:creationId xmlns:a16="http://schemas.microsoft.com/office/drawing/2014/main" id="{D8E80CAC-03C7-4561-9340-063CCD5E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2838" y="3143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02" name="Line 3775">
            <a:extLst>
              <a:ext uri="{FF2B5EF4-FFF2-40B4-BE49-F238E27FC236}">
                <a16:creationId xmlns:a16="http://schemas.microsoft.com/office/drawing/2014/main" id="{BD0CB7BF-C238-43C3-B748-39FF5C6130C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65600" y="7810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03" name="Line 3776">
            <a:extLst>
              <a:ext uri="{FF2B5EF4-FFF2-40B4-BE49-F238E27FC236}">
                <a16:creationId xmlns:a16="http://schemas.microsoft.com/office/drawing/2014/main" id="{F53CFDB1-2727-4649-BBE6-093CA890CA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65600" y="7810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04" name="Line 3777">
            <a:extLst>
              <a:ext uri="{FF2B5EF4-FFF2-40B4-BE49-F238E27FC236}">
                <a16:creationId xmlns:a16="http://schemas.microsoft.com/office/drawing/2014/main" id="{D4AB3586-C1F7-4278-89CC-10750B9369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4638" y="2682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05" name="Line 3778">
            <a:extLst>
              <a:ext uri="{FF2B5EF4-FFF2-40B4-BE49-F238E27FC236}">
                <a16:creationId xmlns:a16="http://schemas.microsoft.com/office/drawing/2014/main" id="{73B40C51-CD58-4ECD-93B0-22AFE2F7C1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4638" y="2682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06" name="Line 3779">
            <a:extLst>
              <a:ext uri="{FF2B5EF4-FFF2-40B4-BE49-F238E27FC236}">
                <a16:creationId xmlns:a16="http://schemas.microsoft.com/office/drawing/2014/main" id="{C027FB81-97DC-423A-8F02-45FEEC3263C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9825" y="6826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07" name="Line 3780">
            <a:extLst>
              <a:ext uri="{FF2B5EF4-FFF2-40B4-BE49-F238E27FC236}">
                <a16:creationId xmlns:a16="http://schemas.microsoft.com/office/drawing/2014/main" id="{5266C7F2-7AB4-4140-BA54-7135DA6C25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79825" y="6826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08" name="Line 3781">
            <a:extLst>
              <a:ext uri="{FF2B5EF4-FFF2-40B4-BE49-F238E27FC236}">
                <a16:creationId xmlns:a16="http://schemas.microsoft.com/office/drawing/2014/main" id="{F6A90917-2550-42D7-B332-4F69B1F3EC3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8263" y="38576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09" name="Line 3782">
            <a:extLst>
              <a:ext uri="{FF2B5EF4-FFF2-40B4-BE49-F238E27FC236}">
                <a16:creationId xmlns:a16="http://schemas.microsoft.com/office/drawing/2014/main" id="{9CBB0BAB-58C5-4ECE-84BB-54B69DCAAF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78263" y="38576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0" name="Line 3783">
            <a:extLst>
              <a:ext uri="{FF2B5EF4-FFF2-40B4-BE49-F238E27FC236}">
                <a16:creationId xmlns:a16="http://schemas.microsoft.com/office/drawing/2014/main" id="{0543EC33-EDEA-415D-BFB2-B4939C43A4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88" y="1131888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1" name="Line 3784">
            <a:extLst>
              <a:ext uri="{FF2B5EF4-FFF2-40B4-BE49-F238E27FC236}">
                <a16:creationId xmlns:a16="http://schemas.microsoft.com/office/drawing/2014/main" id="{36E5DB62-DB5C-42B1-BA6D-F84C75DE4D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4288" y="1131888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2" name="Line 3785">
            <a:extLst>
              <a:ext uri="{FF2B5EF4-FFF2-40B4-BE49-F238E27FC236}">
                <a16:creationId xmlns:a16="http://schemas.microsoft.com/office/drawing/2014/main" id="{B4231703-5C58-4570-9B42-ED766A497DDA}"/>
              </a:ext>
            </a:extLst>
          </p:cNvPr>
          <p:cNvSpPr>
            <a:spLocks noChangeShapeType="1"/>
          </p:cNvSpPr>
          <p:nvPr/>
        </p:nvSpPr>
        <p:spPr bwMode="auto">
          <a:xfrm>
            <a:off x="4138613" y="5842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3" name="Line 3786">
            <a:extLst>
              <a:ext uri="{FF2B5EF4-FFF2-40B4-BE49-F238E27FC236}">
                <a16:creationId xmlns:a16="http://schemas.microsoft.com/office/drawing/2014/main" id="{B4CF9B3D-FF1A-4685-A79E-D3163FF10B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38613" y="5842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4" name="Line 3787">
            <a:extLst>
              <a:ext uri="{FF2B5EF4-FFF2-40B4-BE49-F238E27FC236}">
                <a16:creationId xmlns:a16="http://schemas.microsoft.com/office/drawing/2014/main" id="{C786055F-CD16-4146-A585-8E336EB9A74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8738" y="5381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5" name="Line 3788">
            <a:extLst>
              <a:ext uri="{FF2B5EF4-FFF2-40B4-BE49-F238E27FC236}">
                <a16:creationId xmlns:a16="http://schemas.microsoft.com/office/drawing/2014/main" id="{A8179645-E29E-4DCB-B09B-268364E6E6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8738" y="5381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6" name="Line 3789">
            <a:extLst>
              <a:ext uri="{FF2B5EF4-FFF2-40B4-BE49-F238E27FC236}">
                <a16:creationId xmlns:a16="http://schemas.microsoft.com/office/drawing/2014/main" id="{DCDB7A17-82D9-4009-A1E0-4840F376657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7300" y="395288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" name="Line 3790">
            <a:extLst>
              <a:ext uri="{FF2B5EF4-FFF2-40B4-BE49-F238E27FC236}">
                <a16:creationId xmlns:a16="http://schemas.microsoft.com/office/drawing/2014/main" id="{12AE4CDB-CEA2-4143-95D0-B58F5FF0B1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97300" y="395288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8" name="Line 3791">
            <a:extLst>
              <a:ext uri="{FF2B5EF4-FFF2-40B4-BE49-F238E27FC236}">
                <a16:creationId xmlns:a16="http://schemas.microsoft.com/office/drawing/2014/main" id="{2D6CFB29-C147-4AF4-9C8B-139005F179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0188" y="457200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9" name="Line 3792">
            <a:extLst>
              <a:ext uri="{FF2B5EF4-FFF2-40B4-BE49-F238E27FC236}">
                <a16:creationId xmlns:a16="http://schemas.microsoft.com/office/drawing/2014/main" id="{DFB3FA2D-ED6B-499E-A929-B38429D082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0188" y="457200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0" name="Line 3793">
            <a:extLst>
              <a:ext uri="{FF2B5EF4-FFF2-40B4-BE49-F238E27FC236}">
                <a16:creationId xmlns:a16="http://schemas.microsoft.com/office/drawing/2014/main" id="{2869819B-59BC-47B8-B88E-61D20C4C8044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10509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1" name="Line 3794">
            <a:extLst>
              <a:ext uri="{FF2B5EF4-FFF2-40B4-BE49-F238E27FC236}">
                <a16:creationId xmlns:a16="http://schemas.microsoft.com/office/drawing/2014/main" id="{B3AC51C3-756C-47AC-A7AA-757B9AA8B4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0050" y="10509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2" name="Line 3795">
            <a:extLst>
              <a:ext uri="{FF2B5EF4-FFF2-40B4-BE49-F238E27FC236}">
                <a16:creationId xmlns:a16="http://schemas.microsoft.com/office/drawing/2014/main" id="{A2558A30-6D37-409C-9D38-88DFF9F31AB7}"/>
              </a:ext>
            </a:extLst>
          </p:cNvPr>
          <p:cNvSpPr>
            <a:spLocks noChangeShapeType="1"/>
          </p:cNvSpPr>
          <p:nvPr/>
        </p:nvSpPr>
        <p:spPr bwMode="auto">
          <a:xfrm>
            <a:off x="4138613" y="6651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3" name="Line 3796">
            <a:extLst>
              <a:ext uri="{FF2B5EF4-FFF2-40B4-BE49-F238E27FC236}">
                <a16:creationId xmlns:a16="http://schemas.microsoft.com/office/drawing/2014/main" id="{135254FB-7B6A-41C6-9054-58665C0CCD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38613" y="6651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4" name="Line 3797">
            <a:extLst>
              <a:ext uri="{FF2B5EF4-FFF2-40B4-BE49-F238E27FC236}">
                <a16:creationId xmlns:a16="http://schemas.microsoft.com/office/drawing/2014/main" id="{B7A1288F-1C56-4C8D-AAB4-581247FDE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41750" y="10429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5" name="Line 3798">
            <a:extLst>
              <a:ext uri="{FF2B5EF4-FFF2-40B4-BE49-F238E27FC236}">
                <a16:creationId xmlns:a16="http://schemas.microsoft.com/office/drawing/2014/main" id="{CF73E108-348E-4F2E-8574-99404E021F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41750" y="10429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6" name="Line 3799">
            <a:extLst>
              <a:ext uri="{FF2B5EF4-FFF2-40B4-BE49-F238E27FC236}">
                <a16:creationId xmlns:a16="http://schemas.microsoft.com/office/drawing/2014/main" id="{D0A2BA7D-CE50-4C99-9CDC-BE4F5BC80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8080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7" name="Line 3800">
            <a:extLst>
              <a:ext uri="{FF2B5EF4-FFF2-40B4-BE49-F238E27FC236}">
                <a16:creationId xmlns:a16="http://schemas.microsoft.com/office/drawing/2014/main" id="{A933D455-6D57-473A-9F78-988EA7D3AA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8125" y="8080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8" name="Line 3801">
            <a:extLst>
              <a:ext uri="{FF2B5EF4-FFF2-40B4-BE49-F238E27FC236}">
                <a16:creationId xmlns:a16="http://schemas.microsoft.com/office/drawing/2014/main" id="{E4A02013-B9DD-411E-A84A-BD43DB9C36B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12319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9" name="Line 3802">
            <a:extLst>
              <a:ext uri="{FF2B5EF4-FFF2-40B4-BE49-F238E27FC236}">
                <a16:creationId xmlns:a16="http://schemas.microsoft.com/office/drawing/2014/main" id="{93A0C1CA-0C35-4BE5-B5DF-B85B35B7BA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8125" y="12319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30" name="Line 3803">
            <a:extLst>
              <a:ext uri="{FF2B5EF4-FFF2-40B4-BE49-F238E27FC236}">
                <a16:creationId xmlns:a16="http://schemas.microsoft.com/office/drawing/2014/main" id="{D6ED62DB-FFBD-473B-97C4-E686EBC2367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86200" y="9890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31" name="Line 3804">
            <a:extLst>
              <a:ext uri="{FF2B5EF4-FFF2-40B4-BE49-F238E27FC236}">
                <a16:creationId xmlns:a16="http://schemas.microsoft.com/office/drawing/2014/main" id="{521B304B-278C-4A25-9211-472D59BC16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86200" y="9890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32" name="Line 3805">
            <a:extLst>
              <a:ext uri="{FF2B5EF4-FFF2-40B4-BE49-F238E27FC236}">
                <a16:creationId xmlns:a16="http://schemas.microsoft.com/office/drawing/2014/main" id="{618BFDC7-67CD-498B-9491-043C1EBA497F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075" y="8890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33" name="Line 3806">
            <a:extLst>
              <a:ext uri="{FF2B5EF4-FFF2-40B4-BE49-F238E27FC236}">
                <a16:creationId xmlns:a16="http://schemas.microsoft.com/office/drawing/2014/main" id="{25D3B2F1-B5A3-4BDF-A686-5831A6DE06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6075" y="8890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34" name="Line 3807">
            <a:extLst>
              <a:ext uri="{FF2B5EF4-FFF2-40B4-BE49-F238E27FC236}">
                <a16:creationId xmlns:a16="http://schemas.microsoft.com/office/drawing/2014/main" id="{04ADD295-6CF2-4A2C-AAE5-A5DB8F42803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9575" y="4492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35" name="Line 3808">
            <a:extLst>
              <a:ext uri="{FF2B5EF4-FFF2-40B4-BE49-F238E27FC236}">
                <a16:creationId xmlns:a16="http://schemas.microsoft.com/office/drawing/2014/main" id="{17F907D6-9751-40A4-84F6-7F2B0B1449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9575" y="4492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36" name="Line 3809">
            <a:extLst>
              <a:ext uri="{FF2B5EF4-FFF2-40B4-BE49-F238E27FC236}">
                <a16:creationId xmlns:a16="http://schemas.microsoft.com/office/drawing/2014/main" id="{0818CECF-3BAB-4BB6-A216-F3AEADDC2C33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3675" y="2682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37" name="Line 3810">
            <a:extLst>
              <a:ext uri="{FF2B5EF4-FFF2-40B4-BE49-F238E27FC236}">
                <a16:creationId xmlns:a16="http://schemas.microsoft.com/office/drawing/2014/main" id="{747E70DD-736E-4CDA-B9C6-BA11166029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3675" y="2682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38" name="Line 3811">
            <a:extLst>
              <a:ext uri="{FF2B5EF4-FFF2-40B4-BE49-F238E27FC236}">
                <a16:creationId xmlns:a16="http://schemas.microsoft.com/office/drawing/2014/main" id="{A0A0DB4F-F2B3-45A5-9104-383B361FA4DA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4638" y="12493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39" name="Line 3812">
            <a:extLst>
              <a:ext uri="{FF2B5EF4-FFF2-40B4-BE49-F238E27FC236}">
                <a16:creationId xmlns:a16="http://schemas.microsoft.com/office/drawing/2014/main" id="{FC37AFF5-A16C-4E32-B914-337C9D85B4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4638" y="12493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40" name="Line 3813">
            <a:extLst>
              <a:ext uri="{FF2B5EF4-FFF2-40B4-BE49-F238E27FC236}">
                <a16:creationId xmlns:a16="http://schemas.microsoft.com/office/drawing/2014/main" id="{73CC58D2-3A59-4432-BFEE-688A0C10BD0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6688" y="10509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41" name="Line 3814">
            <a:extLst>
              <a:ext uri="{FF2B5EF4-FFF2-40B4-BE49-F238E27FC236}">
                <a16:creationId xmlns:a16="http://schemas.microsoft.com/office/drawing/2014/main" id="{1321CB55-2840-455F-A3B7-0C1EE3AF37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76688" y="10509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42" name="Line 3815">
            <a:extLst>
              <a:ext uri="{FF2B5EF4-FFF2-40B4-BE49-F238E27FC236}">
                <a16:creationId xmlns:a16="http://schemas.microsoft.com/office/drawing/2014/main" id="{0B537FB8-B949-4C60-BC5E-0D998CB57A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7163" y="6461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43" name="Line 3816">
            <a:extLst>
              <a:ext uri="{FF2B5EF4-FFF2-40B4-BE49-F238E27FC236}">
                <a16:creationId xmlns:a16="http://schemas.microsoft.com/office/drawing/2014/main" id="{299D7568-1B5E-4FD6-8736-8ABB880020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67163" y="6461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44" name="Line 3817">
            <a:extLst>
              <a:ext uri="{FF2B5EF4-FFF2-40B4-BE49-F238E27FC236}">
                <a16:creationId xmlns:a16="http://schemas.microsoft.com/office/drawing/2014/main" id="{1DCFC8CF-E6C2-402B-B188-AE9337860F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3675" y="6731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45" name="Line 3818">
            <a:extLst>
              <a:ext uri="{FF2B5EF4-FFF2-40B4-BE49-F238E27FC236}">
                <a16:creationId xmlns:a16="http://schemas.microsoft.com/office/drawing/2014/main" id="{51CBD6DB-088C-4881-9670-5760C695D1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3675" y="6731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46" name="Line 3819">
            <a:extLst>
              <a:ext uri="{FF2B5EF4-FFF2-40B4-BE49-F238E27FC236}">
                <a16:creationId xmlns:a16="http://schemas.microsoft.com/office/drawing/2014/main" id="{6308BB73-B333-4CCE-A8C8-DB228E90C6BF}"/>
              </a:ext>
            </a:extLst>
          </p:cNvPr>
          <p:cNvSpPr>
            <a:spLocks noChangeShapeType="1"/>
          </p:cNvSpPr>
          <p:nvPr/>
        </p:nvSpPr>
        <p:spPr bwMode="auto">
          <a:xfrm>
            <a:off x="4391025" y="1590675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47" name="Line 3820">
            <a:extLst>
              <a:ext uri="{FF2B5EF4-FFF2-40B4-BE49-F238E27FC236}">
                <a16:creationId xmlns:a16="http://schemas.microsoft.com/office/drawing/2014/main" id="{01D75A19-DAFB-41F8-959E-92CC8782F3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1025" y="1590675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48" name="Line 3821">
            <a:extLst>
              <a:ext uri="{FF2B5EF4-FFF2-40B4-BE49-F238E27FC236}">
                <a16:creationId xmlns:a16="http://schemas.microsoft.com/office/drawing/2014/main" id="{A2BD13CD-C716-4AEE-AFCA-FBDDF6124C6A}"/>
              </a:ext>
            </a:extLst>
          </p:cNvPr>
          <p:cNvSpPr>
            <a:spLocks noChangeShapeType="1"/>
          </p:cNvSpPr>
          <p:nvPr/>
        </p:nvSpPr>
        <p:spPr bwMode="auto">
          <a:xfrm>
            <a:off x="4165600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49" name="Line 3822">
            <a:extLst>
              <a:ext uri="{FF2B5EF4-FFF2-40B4-BE49-F238E27FC236}">
                <a16:creationId xmlns:a16="http://schemas.microsoft.com/office/drawing/2014/main" id="{433EC540-6B0A-413A-976C-097821A31B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65600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50" name="Line 3823">
            <a:extLst>
              <a:ext uri="{FF2B5EF4-FFF2-40B4-BE49-F238E27FC236}">
                <a16:creationId xmlns:a16="http://schemas.microsoft.com/office/drawing/2014/main" id="{CCA4BD3B-F57E-4528-ADB8-3E624D4AA9C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8263" y="60166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51" name="Line 3825">
            <a:extLst>
              <a:ext uri="{FF2B5EF4-FFF2-40B4-BE49-F238E27FC236}">
                <a16:creationId xmlns:a16="http://schemas.microsoft.com/office/drawing/2014/main" id="{03D74D54-807B-42B3-9D2D-C1177BC335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78263" y="60166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52" name="Line 3826">
            <a:extLst>
              <a:ext uri="{FF2B5EF4-FFF2-40B4-BE49-F238E27FC236}">
                <a16:creationId xmlns:a16="http://schemas.microsoft.com/office/drawing/2014/main" id="{1E0E1AA9-42CD-4AD0-9FC4-B3B49983E0F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5250" y="854075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53" name="Line 3827">
            <a:extLst>
              <a:ext uri="{FF2B5EF4-FFF2-40B4-BE49-F238E27FC236}">
                <a16:creationId xmlns:a16="http://schemas.microsoft.com/office/drawing/2014/main" id="{3B444C1F-1A98-4B7A-B552-839FFBBED9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05250" y="854075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54" name="Line 3828">
            <a:extLst>
              <a:ext uri="{FF2B5EF4-FFF2-40B4-BE49-F238E27FC236}">
                <a16:creationId xmlns:a16="http://schemas.microsoft.com/office/drawing/2014/main" id="{B370922C-0F6D-4D5E-B962-E83C63EB1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4492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55" name="Line 3829">
            <a:extLst>
              <a:ext uri="{FF2B5EF4-FFF2-40B4-BE49-F238E27FC236}">
                <a16:creationId xmlns:a16="http://schemas.microsoft.com/office/drawing/2014/main" id="{857109CB-5A7D-4C8E-84EA-F9304A82BA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25" y="4492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56" name="Line 3830">
            <a:extLst>
              <a:ext uri="{FF2B5EF4-FFF2-40B4-BE49-F238E27FC236}">
                <a16:creationId xmlns:a16="http://schemas.microsoft.com/office/drawing/2014/main" id="{D7A38215-1030-4B48-B62E-4576CF665BF8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4638" y="6651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57" name="Line 3831">
            <a:extLst>
              <a:ext uri="{FF2B5EF4-FFF2-40B4-BE49-F238E27FC236}">
                <a16:creationId xmlns:a16="http://schemas.microsoft.com/office/drawing/2014/main" id="{B94D911C-F73B-4C91-AF39-10C785C336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4638" y="6651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58" name="Line 3832">
            <a:extLst>
              <a:ext uri="{FF2B5EF4-FFF2-40B4-BE49-F238E27FC236}">
                <a16:creationId xmlns:a16="http://schemas.microsoft.com/office/drawing/2014/main" id="{5EF4F604-5AD1-4E52-8389-2DBA2CA32B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063" y="7191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59" name="Line 3833">
            <a:extLst>
              <a:ext uri="{FF2B5EF4-FFF2-40B4-BE49-F238E27FC236}">
                <a16:creationId xmlns:a16="http://schemas.microsoft.com/office/drawing/2014/main" id="{384CAAEB-4B23-4D04-9B92-F123BCF286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3063" y="7191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60" name="Line 3834">
            <a:extLst>
              <a:ext uri="{FF2B5EF4-FFF2-40B4-BE49-F238E27FC236}">
                <a16:creationId xmlns:a16="http://schemas.microsoft.com/office/drawing/2014/main" id="{D71B1F54-DCFE-41D1-8FD7-99E313A4E92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4163" y="9794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61" name="Line 3835">
            <a:extLst>
              <a:ext uri="{FF2B5EF4-FFF2-40B4-BE49-F238E27FC236}">
                <a16:creationId xmlns:a16="http://schemas.microsoft.com/office/drawing/2014/main" id="{7E2295F8-8B47-498C-B3C7-BDEF4DB5F0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4163" y="9794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62" name="Line 3836">
            <a:extLst>
              <a:ext uri="{FF2B5EF4-FFF2-40B4-BE49-F238E27FC236}">
                <a16:creationId xmlns:a16="http://schemas.microsoft.com/office/drawing/2014/main" id="{D40091FC-2784-4508-9C38-3C006F9F1838}"/>
              </a:ext>
            </a:extLst>
          </p:cNvPr>
          <p:cNvSpPr>
            <a:spLocks noChangeShapeType="1"/>
          </p:cNvSpPr>
          <p:nvPr/>
        </p:nvSpPr>
        <p:spPr bwMode="auto">
          <a:xfrm>
            <a:off x="4327525" y="8715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63" name="Line 3837">
            <a:extLst>
              <a:ext uri="{FF2B5EF4-FFF2-40B4-BE49-F238E27FC236}">
                <a16:creationId xmlns:a16="http://schemas.microsoft.com/office/drawing/2014/main" id="{0F2A0733-CF22-422C-B2DD-4DC5CF9C65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27525" y="8715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64" name="Line 3838">
            <a:extLst>
              <a:ext uri="{FF2B5EF4-FFF2-40B4-BE49-F238E27FC236}">
                <a16:creationId xmlns:a16="http://schemas.microsoft.com/office/drawing/2014/main" id="{E1B468DC-6FB3-4C15-9BC4-255015C07A1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9925" y="8890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65" name="Line 3839">
            <a:extLst>
              <a:ext uri="{FF2B5EF4-FFF2-40B4-BE49-F238E27FC236}">
                <a16:creationId xmlns:a16="http://schemas.microsoft.com/office/drawing/2014/main" id="{97585040-6C4D-405C-BD70-3C4CCACAB9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79925" y="88900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66" name="Line 3840">
            <a:extLst>
              <a:ext uri="{FF2B5EF4-FFF2-40B4-BE49-F238E27FC236}">
                <a16:creationId xmlns:a16="http://schemas.microsoft.com/office/drawing/2014/main" id="{9E3DEC7A-370E-4182-BA39-2AAD84F3E92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7038" y="72707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67" name="Line 3841">
            <a:extLst>
              <a:ext uri="{FF2B5EF4-FFF2-40B4-BE49-F238E27FC236}">
                <a16:creationId xmlns:a16="http://schemas.microsoft.com/office/drawing/2014/main" id="{66C159D3-4DA5-4C52-8DC2-FA316ADCAC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7038" y="72707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68" name="Line 3842">
            <a:extLst>
              <a:ext uri="{FF2B5EF4-FFF2-40B4-BE49-F238E27FC236}">
                <a16:creationId xmlns:a16="http://schemas.microsoft.com/office/drawing/2014/main" id="{4D0BD1DF-EC2E-4D56-982A-600D93E94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1625" y="3587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69" name="Line 3843">
            <a:extLst>
              <a:ext uri="{FF2B5EF4-FFF2-40B4-BE49-F238E27FC236}">
                <a16:creationId xmlns:a16="http://schemas.microsoft.com/office/drawing/2014/main" id="{2B98CCB8-89B1-4AA1-930D-CFAF3B9FB1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11625" y="3587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70" name="Line 3844">
            <a:extLst>
              <a:ext uri="{FF2B5EF4-FFF2-40B4-BE49-F238E27FC236}">
                <a16:creationId xmlns:a16="http://schemas.microsoft.com/office/drawing/2014/main" id="{887B6835-D2C7-4C6B-994B-B1E339FEB79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91013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71" name="Line 3845">
            <a:extLst>
              <a:ext uri="{FF2B5EF4-FFF2-40B4-BE49-F238E27FC236}">
                <a16:creationId xmlns:a16="http://schemas.microsoft.com/office/drawing/2014/main" id="{4BC48CD3-870E-4E5C-9EF7-786D9200AB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1013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72" name="Line 3846">
            <a:extLst>
              <a:ext uri="{FF2B5EF4-FFF2-40B4-BE49-F238E27FC236}">
                <a16:creationId xmlns:a16="http://schemas.microsoft.com/office/drawing/2014/main" id="{554EE760-B26E-4D4E-9802-B0F0658D331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65600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73" name="Line 3847">
            <a:extLst>
              <a:ext uri="{FF2B5EF4-FFF2-40B4-BE49-F238E27FC236}">
                <a16:creationId xmlns:a16="http://schemas.microsoft.com/office/drawing/2014/main" id="{B0DC2585-ECE9-4D21-AA8C-EDEE45CB22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65600" y="7905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74" name="Line 3848">
            <a:extLst>
              <a:ext uri="{FF2B5EF4-FFF2-40B4-BE49-F238E27FC236}">
                <a16:creationId xmlns:a16="http://schemas.microsoft.com/office/drawing/2014/main" id="{8356CAC0-9B40-42BA-A00D-98B09994CEB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68838" y="5381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75" name="Line 3849">
            <a:extLst>
              <a:ext uri="{FF2B5EF4-FFF2-40B4-BE49-F238E27FC236}">
                <a16:creationId xmlns:a16="http://schemas.microsoft.com/office/drawing/2014/main" id="{4B8E967C-00A4-4019-A63E-CBB23994A9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68838" y="5381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76" name="Line 3850">
            <a:extLst>
              <a:ext uri="{FF2B5EF4-FFF2-40B4-BE49-F238E27FC236}">
                <a16:creationId xmlns:a16="http://schemas.microsoft.com/office/drawing/2014/main" id="{A870087F-4F6D-4F84-ADE3-67D55522A37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73450" y="1023938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77" name="Line 3851">
            <a:extLst>
              <a:ext uri="{FF2B5EF4-FFF2-40B4-BE49-F238E27FC236}">
                <a16:creationId xmlns:a16="http://schemas.microsoft.com/office/drawing/2014/main" id="{BCC90C15-5231-43B4-851C-86D968BA6B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73450" y="1023938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78" name="Line 3852">
            <a:extLst>
              <a:ext uri="{FF2B5EF4-FFF2-40B4-BE49-F238E27FC236}">
                <a16:creationId xmlns:a16="http://schemas.microsoft.com/office/drawing/2014/main" id="{AFE0CAF0-C08F-4F5C-BCB9-FF4E9E66E5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32225" y="5207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79" name="Line 3853">
            <a:extLst>
              <a:ext uri="{FF2B5EF4-FFF2-40B4-BE49-F238E27FC236}">
                <a16:creationId xmlns:a16="http://schemas.microsoft.com/office/drawing/2014/main" id="{3559D615-BA3F-4E1A-A7CD-B191E08FB8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32225" y="520700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80" name="Line 3854">
            <a:extLst>
              <a:ext uri="{FF2B5EF4-FFF2-40B4-BE49-F238E27FC236}">
                <a16:creationId xmlns:a16="http://schemas.microsoft.com/office/drawing/2014/main" id="{14789679-DB24-4313-B996-B8330A252EA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57650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81" name="Line 3855">
            <a:extLst>
              <a:ext uri="{FF2B5EF4-FFF2-40B4-BE49-F238E27FC236}">
                <a16:creationId xmlns:a16="http://schemas.microsoft.com/office/drawing/2014/main" id="{8DE22920-8A52-4EA4-90B0-63D093BC5B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57650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82" name="Line 3856">
            <a:extLst>
              <a:ext uri="{FF2B5EF4-FFF2-40B4-BE49-F238E27FC236}">
                <a16:creationId xmlns:a16="http://schemas.microsoft.com/office/drawing/2014/main" id="{7BF959D9-E46D-4419-9631-11724B63D6A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97400" y="7191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83" name="Line 3857">
            <a:extLst>
              <a:ext uri="{FF2B5EF4-FFF2-40B4-BE49-F238E27FC236}">
                <a16:creationId xmlns:a16="http://schemas.microsoft.com/office/drawing/2014/main" id="{2119933A-F579-4076-A054-74B290B75C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97400" y="7191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84" name="Line 3858">
            <a:extLst>
              <a:ext uri="{FF2B5EF4-FFF2-40B4-BE49-F238E27FC236}">
                <a16:creationId xmlns:a16="http://schemas.microsoft.com/office/drawing/2014/main" id="{BDEBCF5F-FCAA-4BD7-8FDB-7567DE73EF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5725" y="7635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85" name="Line 3859">
            <a:extLst>
              <a:ext uri="{FF2B5EF4-FFF2-40B4-BE49-F238E27FC236}">
                <a16:creationId xmlns:a16="http://schemas.microsoft.com/office/drawing/2014/main" id="{C18264C2-A43E-4A3C-8670-19399808E0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95725" y="7635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86" name="Line 3860">
            <a:extLst>
              <a:ext uri="{FF2B5EF4-FFF2-40B4-BE49-F238E27FC236}">
                <a16:creationId xmlns:a16="http://schemas.microsoft.com/office/drawing/2014/main" id="{11EF80D5-A6AF-4A28-9C1A-98829A38227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4163" y="1793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87" name="Line 3861">
            <a:extLst>
              <a:ext uri="{FF2B5EF4-FFF2-40B4-BE49-F238E27FC236}">
                <a16:creationId xmlns:a16="http://schemas.microsoft.com/office/drawing/2014/main" id="{336B3DF7-9195-41D8-80CA-D3ECEFEA6A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4163" y="1793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88" name="Line 3862">
            <a:extLst>
              <a:ext uri="{FF2B5EF4-FFF2-40B4-BE49-F238E27FC236}">
                <a16:creationId xmlns:a16="http://schemas.microsoft.com/office/drawing/2014/main" id="{758CF964-A07D-4240-AF3E-4E7658450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3675" y="10969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89" name="Line 3863">
            <a:extLst>
              <a:ext uri="{FF2B5EF4-FFF2-40B4-BE49-F238E27FC236}">
                <a16:creationId xmlns:a16="http://schemas.microsoft.com/office/drawing/2014/main" id="{FD685191-DAA3-47A6-8EEF-77AF2E2B7F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3675" y="109696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90" name="Line 3864">
            <a:extLst>
              <a:ext uri="{FF2B5EF4-FFF2-40B4-BE49-F238E27FC236}">
                <a16:creationId xmlns:a16="http://schemas.microsoft.com/office/drawing/2014/main" id="{E1149D80-139E-4890-980E-78792515A6FB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8138" y="15732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91" name="Line 3865">
            <a:extLst>
              <a:ext uri="{FF2B5EF4-FFF2-40B4-BE49-F238E27FC236}">
                <a16:creationId xmlns:a16="http://schemas.microsoft.com/office/drawing/2014/main" id="{2B59CCF9-35AA-4023-AB6B-6C81AADA7B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8138" y="15732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92" name="Line 3866">
            <a:extLst>
              <a:ext uri="{FF2B5EF4-FFF2-40B4-BE49-F238E27FC236}">
                <a16:creationId xmlns:a16="http://schemas.microsoft.com/office/drawing/2014/main" id="{B29F95FF-CC19-4DEC-9A44-24AEA84E1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9969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93" name="Line 3867">
            <a:extLst>
              <a:ext uri="{FF2B5EF4-FFF2-40B4-BE49-F238E27FC236}">
                <a16:creationId xmlns:a16="http://schemas.microsoft.com/office/drawing/2014/main" id="{C656EBC7-0861-407B-97B2-16AB4FB99C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0050" y="9969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94" name="Line 3868">
            <a:extLst>
              <a:ext uri="{FF2B5EF4-FFF2-40B4-BE49-F238E27FC236}">
                <a16:creationId xmlns:a16="http://schemas.microsoft.com/office/drawing/2014/main" id="{D52E7E9A-9E0E-42FE-93E5-06C87C68B21F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0188" y="87153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95" name="Line 3869">
            <a:extLst>
              <a:ext uri="{FF2B5EF4-FFF2-40B4-BE49-F238E27FC236}">
                <a16:creationId xmlns:a16="http://schemas.microsoft.com/office/drawing/2014/main" id="{1611B0D3-03CA-48C8-B4B8-56FEB59B56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0188" y="87153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96" name="Line 3870">
            <a:extLst>
              <a:ext uri="{FF2B5EF4-FFF2-40B4-BE49-F238E27FC236}">
                <a16:creationId xmlns:a16="http://schemas.microsoft.com/office/drawing/2014/main" id="{6AB33AAD-A234-498E-BEB5-7FFEE7B543C5}"/>
              </a:ext>
            </a:extLst>
          </p:cNvPr>
          <p:cNvSpPr>
            <a:spLocks noChangeShapeType="1"/>
          </p:cNvSpPr>
          <p:nvPr/>
        </p:nvSpPr>
        <p:spPr bwMode="auto">
          <a:xfrm>
            <a:off x="3787775" y="4397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97" name="Line 3871">
            <a:extLst>
              <a:ext uri="{FF2B5EF4-FFF2-40B4-BE49-F238E27FC236}">
                <a16:creationId xmlns:a16="http://schemas.microsoft.com/office/drawing/2014/main" id="{BEB2AE98-0B5F-4A07-924B-378B32A5E1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7775" y="4397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98" name="Line 3872">
            <a:extLst>
              <a:ext uri="{FF2B5EF4-FFF2-40B4-BE49-F238E27FC236}">
                <a16:creationId xmlns:a16="http://schemas.microsoft.com/office/drawing/2014/main" id="{D94D2857-80A6-47DB-99C5-2FEC4698DD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86200" y="13938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99" name="Line 3873">
            <a:extLst>
              <a:ext uri="{FF2B5EF4-FFF2-40B4-BE49-F238E27FC236}">
                <a16:creationId xmlns:a16="http://schemas.microsoft.com/office/drawing/2014/main" id="{089D9FC3-42B9-45B2-A150-FF37F16260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86200" y="13938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00" name="Line 3874">
            <a:extLst>
              <a:ext uri="{FF2B5EF4-FFF2-40B4-BE49-F238E27FC236}">
                <a16:creationId xmlns:a16="http://schemas.microsoft.com/office/drawing/2014/main" id="{3A6FD57E-DBCA-4F65-80E6-F962C94B45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3200" y="62865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01" name="Line 3875">
            <a:extLst>
              <a:ext uri="{FF2B5EF4-FFF2-40B4-BE49-F238E27FC236}">
                <a16:creationId xmlns:a16="http://schemas.microsoft.com/office/drawing/2014/main" id="{1AC1B2C4-C499-4D2D-8CEF-97E0E05580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200" y="62865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02" name="Line 3876">
            <a:extLst>
              <a:ext uri="{FF2B5EF4-FFF2-40B4-BE49-F238E27FC236}">
                <a16:creationId xmlns:a16="http://schemas.microsoft.com/office/drawing/2014/main" id="{1A1FBCFE-46C7-40DC-BB67-624BCBBB9B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0313" y="152400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03" name="Line 3877">
            <a:extLst>
              <a:ext uri="{FF2B5EF4-FFF2-40B4-BE49-F238E27FC236}">
                <a16:creationId xmlns:a16="http://schemas.microsoft.com/office/drawing/2014/main" id="{7EA6D15F-777C-40D8-A2F4-0ADE7ED9B5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70313" y="152400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04" name="Line 3878">
            <a:extLst>
              <a:ext uri="{FF2B5EF4-FFF2-40B4-BE49-F238E27FC236}">
                <a16:creationId xmlns:a16="http://schemas.microsoft.com/office/drawing/2014/main" id="{39CCF23E-8140-4651-B23D-237259CEB9A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6213" y="700088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05" name="Line 3879">
            <a:extLst>
              <a:ext uri="{FF2B5EF4-FFF2-40B4-BE49-F238E27FC236}">
                <a16:creationId xmlns:a16="http://schemas.microsoft.com/office/drawing/2014/main" id="{A54A93C9-5D78-434A-958B-5B4E815DB8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86213" y="700088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06" name="Line 3880">
            <a:extLst>
              <a:ext uri="{FF2B5EF4-FFF2-40B4-BE49-F238E27FC236}">
                <a16:creationId xmlns:a16="http://schemas.microsoft.com/office/drawing/2014/main" id="{33CA0D89-3EB8-4F6B-9317-7312D784140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6213" y="10429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07" name="Line 3881">
            <a:extLst>
              <a:ext uri="{FF2B5EF4-FFF2-40B4-BE49-F238E27FC236}">
                <a16:creationId xmlns:a16="http://schemas.microsoft.com/office/drawing/2014/main" id="{BE0F0C78-6E54-4470-BB3D-019E7FB6F5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86213" y="1042988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08" name="Line 3882">
            <a:extLst>
              <a:ext uri="{FF2B5EF4-FFF2-40B4-BE49-F238E27FC236}">
                <a16:creationId xmlns:a16="http://schemas.microsoft.com/office/drawing/2014/main" id="{2F21712B-0E90-42A6-9B31-3AE72A4BD9E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8263" y="83502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09" name="Line 3883">
            <a:extLst>
              <a:ext uri="{FF2B5EF4-FFF2-40B4-BE49-F238E27FC236}">
                <a16:creationId xmlns:a16="http://schemas.microsoft.com/office/drawing/2014/main" id="{C78CCE7F-8131-4690-B3C6-D9C7A7ACC2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78263" y="83502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0" name="Line 3884">
            <a:extLst>
              <a:ext uri="{FF2B5EF4-FFF2-40B4-BE49-F238E27FC236}">
                <a16:creationId xmlns:a16="http://schemas.microsoft.com/office/drawing/2014/main" id="{3B91F934-CF54-4EB2-A6CD-D0AE3E56482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3800" y="14827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1" name="Line 3885">
            <a:extLst>
              <a:ext uri="{FF2B5EF4-FFF2-40B4-BE49-F238E27FC236}">
                <a16:creationId xmlns:a16="http://schemas.microsoft.com/office/drawing/2014/main" id="{742B2CD2-EE10-4A1D-BD5A-CFB3F4C6E1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3800" y="1482725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2" name="Line 3886">
            <a:extLst>
              <a:ext uri="{FF2B5EF4-FFF2-40B4-BE49-F238E27FC236}">
                <a16:creationId xmlns:a16="http://schemas.microsoft.com/office/drawing/2014/main" id="{0065C575-892A-4663-8255-7BD8238ED0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0438" y="673100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3" name="Line 3887">
            <a:extLst>
              <a:ext uri="{FF2B5EF4-FFF2-40B4-BE49-F238E27FC236}">
                <a16:creationId xmlns:a16="http://schemas.microsoft.com/office/drawing/2014/main" id="{6C98D50A-2AEB-4401-A524-CE6576FCCA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0438" y="673100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4" name="Line 3888">
            <a:extLst>
              <a:ext uri="{FF2B5EF4-FFF2-40B4-BE49-F238E27FC236}">
                <a16:creationId xmlns:a16="http://schemas.microsoft.com/office/drawing/2014/main" id="{82B54194-4979-44F2-AD89-1E449EBA15F8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6213" y="57467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5" name="Line 3889">
            <a:extLst>
              <a:ext uri="{FF2B5EF4-FFF2-40B4-BE49-F238E27FC236}">
                <a16:creationId xmlns:a16="http://schemas.microsoft.com/office/drawing/2014/main" id="{D03A4764-749F-44B8-81EB-3BB6818D72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86213" y="57467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6" name="Line 3890">
            <a:extLst>
              <a:ext uri="{FF2B5EF4-FFF2-40B4-BE49-F238E27FC236}">
                <a16:creationId xmlns:a16="http://schemas.microsoft.com/office/drawing/2014/main" id="{774DE72C-23C7-4BB3-87A0-BCE0945D531F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3550" y="3762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7" name="Line 3891">
            <a:extLst>
              <a:ext uri="{FF2B5EF4-FFF2-40B4-BE49-F238E27FC236}">
                <a16:creationId xmlns:a16="http://schemas.microsoft.com/office/drawing/2014/main" id="{8DE4683F-D7A7-4025-AACF-FA4A576404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73550" y="3762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8" name="Line 3892">
            <a:extLst>
              <a:ext uri="{FF2B5EF4-FFF2-40B4-BE49-F238E27FC236}">
                <a16:creationId xmlns:a16="http://schemas.microsoft.com/office/drawing/2014/main" id="{6086B7D7-8DE5-44DE-8F62-6BDD99C4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1275" y="6016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19" name="Line 3893">
            <a:extLst>
              <a:ext uri="{FF2B5EF4-FFF2-40B4-BE49-F238E27FC236}">
                <a16:creationId xmlns:a16="http://schemas.microsoft.com/office/drawing/2014/main" id="{A079C2A2-B1F9-4561-9D5D-711D939033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1275" y="6016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0" name="Line 3894">
            <a:extLst>
              <a:ext uri="{FF2B5EF4-FFF2-40B4-BE49-F238E27FC236}">
                <a16:creationId xmlns:a16="http://schemas.microsoft.com/office/drawing/2014/main" id="{99D2513D-4169-4AE2-9EC3-C369EA42F3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3675" y="5651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1" name="Line 3895">
            <a:extLst>
              <a:ext uri="{FF2B5EF4-FFF2-40B4-BE49-F238E27FC236}">
                <a16:creationId xmlns:a16="http://schemas.microsoft.com/office/drawing/2014/main" id="{859B3FBB-E5CB-46DD-BC87-747ABEA9C4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3675" y="565150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2" name="Line 3896">
            <a:extLst>
              <a:ext uri="{FF2B5EF4-FFF2-40B4-BE49-F238E27FC236}">
                <a16:creationId xmlns:a16="http://schemas.microsoft.com/office/drawing/2014/main" id="{D20DEF3E-E49C-4849-9B37-89F1A7D72F4A}"/>
              </a:ext>
            </a:extLst>
          </p:cNvPr>
          <p:cNvSpPr>
            <a:spLocks noChangeShapeType="1"/>
          </p:cNvSpPr>
          <p:nvPr/>
        </p:nvSpPr>
        <p:spPr bwMode="auto">
          <a:xfrm>
            <a:off x="3841750" y="4222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3" name="Line 3897">
            <a:extLst>
              <a:ext uri="{FF2B5EF4-FFF2-40B4-BE49-F238E27FC236}">
                <a16:creationId xmlns:a16="http://schemas.microsoft.com/office/drawing/2014/main" id="{BF7B1451-2FE0-4F65-8E39-77FDBDD2FE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41750" y="4222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4" name="Line 3898">
            <a:extLst>
              <a:ext uri="{FF2B5EF4-FFF2-40B4-BE49-F238E27FC236}">
                <a16:creationId xmlns:a16="http://schemas.microsoft.com/office/drawing/2014/main" id="{F3C5CEEA-E5BE-40A6-90A0-C5B6A4D13A2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5113" y="6556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5" name="Line 3899">
            <a:extLst>
              <a:ext uri="{FF2B5EF4-FFF2-40B4-BE49-F238E27FC236}">
                <a16:creationId xmlns:a16="http://schemas.microsoft.com/office/drawing/2014/main" id="{7A97750D-58F7-4012-8A45-5B3783AA4F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5113" y="65563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6" name="Line 3900">
            <a:extLst>
              <a:ext uri="{FF2B5EF4-FFF2-40B4-BE49-F238E27FC236}">
                <a16:creationId xmlns:a16="http://schemas.microsoft.com/office/drawing/2014/main" id="{D4CD6424-848D-465A-882B-12ED2E8B6B40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0300" y="13303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7" name="Line 3901">
            <a:extLst>
              <a:ext uri="{FF2B5EF4-FFF2-40B4-BE49-F238E27FC236}">
                <a16:creationId xmlns:a16="http://schemas.microsoft.com/office/drawing/2014/main" id="{14FB4C83-2601-4960-BE94-43A9A35E88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70300" y="13303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8" name="Line 3902">
            <a:extLst>
              <a:ext uri="{FF2B5EF4-FFF2-40B4-BE49-F238E27FC236}">
                <a16:creationId xmlns:a16="http://schemas.microsoft.com/office/drawing/2014/main" id="{8C5FAD63-B9D4-4CF1-BACA-23D01C5ED5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41750" y="12588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9" name="Line 3903">
            <a:extLst>
              <a:ext uri="{FF2B5EF4-FFF2-40B4-BE49-F238E27FC236}">
                <a16:creationId xmlns:a16="http://schemas.microsoft.com/office/drawing/2014/main" id="{536B973C-272A-433C-8FEB-D1536AD90C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41750" y="1258888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30" name="Line 3904">
            <a:extLst>
              <a:ext uri="{FF2B5EF4-FFF2-40B4-BE49-F238E27FC236}">
                <a16:creationId xmlns:a16="http://schemas.microsoft.com/office/drawing/2014/main" id="{4EFF26E6-38C3-4D02-9F84-E54E8D5D0580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7175" y="8810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31" name="Line 3905">
            <a:extLst>
              <a:ext uri="{FF2B5EF4-FFF2-40B4-BE49-F238E27FC236}">
                <a16:creationId xmlns:a16="http://schemas.microsoft.com/office/drawing/2014/main" id="{D312BEEA-C0B9-416C-9B30-D2FDF20ADC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67175" y="881063"/>
            <a:ext cx="36513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32" name="Line 3906">
            <a:extLst>
              <a:ext uri="{FF2B5EF4-FFF2-40B4-BE49-F238E27FC236}">
                <a16:creationId xmlns:a16="http://schemas.microsoft.com/office/drawing/2014/main" id="{02455D90-3B1E-4181-9571-1859CEB64D74}"/>
              </a:ext>
            </a:extLst>
          </p:cNvPr>
          <p:cNvSpPr>
            <a:spLocks noChangeShapeType="1"/>
          </p:cNvSpPr>
          <p:nvPr/>
        </p:nvSpPr>
        <p:spPr bwMode="auto">
          <a:xfrm>
            <a:off x="3616325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33" name="Line 3907">
            <a:extLst>
              <a:ext uri="{FF2B5EF4-FFF2-40B4-BE49-F238E27FC236}">
                <a16:creationId xmlns:a16="http://schemas.microsoft.com/office/drawing/2014/main" id="{FD730DDA-6DBC-444D-ADB4-6AF8EFFA6D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16325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34" name="Line 3908">
            <a:extLst>
              <a:ext uri="{FF2B5EF4-FFF2-40B4-BE49-F238E27FC236}">
                <a16:creationId xmlns:a16="http://schemas.microsoft.com/office/drawing/2014/main" id="{C2A82F26-9D21-4E79-921C-3330B01DDF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87775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35" name="Line 3909">
            <a:extLst>
              <a:ext uri="{FF2B5EF4-FFF2-40B4-BE49-F238E27FC236}">
                <a16:creationId xmlns:a16="http://schemas.microsoft.com/office/drawing/2014/main" id="{1D160EF2-00F1-45B1-A919-FBCAB1DAD1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7775" y="70008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36" name="Line 3910">
            <a:extLst>
              <a:ext uri="{FF2B5EF4-FFF2-40B4-BE49-F238E27FC236}">
                <a16:creationId xmlns:a16="http://schemas.microsoft.com/office/drawing/2014/main" id="{06A412C6-651B-490F-95DC-C5E66B852DF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0663" y="11144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37" name="Line 3911">
            <a:extLst>
              <a:ext uri="{FF2B5EF4-FFF2-40B4-BE49-F238E27FC236}">
                <a16:creationId xmlns:a16="http://schemas.microsoft.com/office/drawing/2014/main" id="{781DDF65-7956-40D9-9C18-4DA82A852B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30663" y="111442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38" name="Line 3912">
            <a:extLst>
              <a:ext uri="{FF2B5EF4-FFF2-40B4-BE49-F238E27FC236}">
                <a16:creationId xmlns:a16="http://schemas.microsoft.com/office/drawing/2014/main" id="{CEAB06A6-7B81-4C92-B460-2D27FA6BF9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3550" y="8080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39" name="Line 3913">
            <a:extLst>
              <a:ext uri="{FF2B5EF4-FFF2-40B4-BE49-F238E27FC236}">
                <a16:creationId xmlns:a16="http://schemas.microsoft.com/office/drawing/2014/main" id="{EF6A798A-59F7-4684-A258-4A9B50075D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73550" y="808038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40" name="Line 3914">
            <a:extLst>
              <a:ext uri="{FF2B5EF4-FFF2-40B4-BE49-F238E27FC236}">
                <a16:creationId xmlns:a16="http://schemas.microsoft.com/office/drawing/2014/main" id="{D6E44CBE-7FF5-48DE-99C9-A0CE4EA77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7175" y="942975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41" name="Line 3915">
            <a:extLst>
              <a:ext uri="{FF2B5EF4-FFF2-40B4-BE49-F238E27FC236}">
                <a16:creationId xmlns:a16="http://schemas.microsoft.com/office/drawing/2014/main" id="{DD7C4171-0B14-4EFE-B17C-E4DC8CC920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67175" y="942975"/>
            <a:ext cx="36513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42" name="Line 3916">
            <a:extLst>
              <a:ext uri="{FF2B5EF4-FFF2-40B4-BE49-F238E27FC236}">
                <a16:creationId xmlns:a16="http://schemas.microsoft.com/office/drawing/2014/main" id="{BF7EEBD2-9683-469F-A1E0-FA782FAC8F1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0663" y="4302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43" name="Line 3917">
            <a:extLst>
              <a:ext uri="{FF2B5EF4-FFF2-40B4-BE49-F238E27FC236}">
                <a16:creationId xmlns:a16="http://schemas.microsoft.com/office/drawing/2014/main" id="{60027998-298C-4945-9091-E4E6F01D75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30663" y="4302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44" name="Line 3918">
            <a:extLst>
              <a:ext uri="{FF2B5EF4-FFF2-40B4-BE49-F238E27FC236}">
                <a16:creationId xmlns:a16="http://schemas.microsoft.com/office/drawing/2014/main" id="{7620BFFD-FDA7-4E07-8DD7-78A72114A6B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6213" y="1231900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45" name="Line 3919">
            <a:extLst>
              <a:ext uri="{FF2B5EF4-FFF2-40B4-BE49-F238E27FC236}">
                <a16:creationId xmlns:a16="http://schemas.microsoft.com/office/drawing/2014/main" id="{9394EAA8-A4E1-409E-9EB0-052F485DAF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86213" y="1231900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46" name="Line 3920">
            <a:extLst>
              <a:ext uri="{FF2B5EF4-FFF2-40B4-BE49-F238E27FC236}">
                <a16:creationId xmlns:a16="http://schemas.microsoft.com/office/drawing/2014/main" id="{1300871A-B641-49AC-85C2-E63D84AFA02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8138" y="79057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47" name="Line 3921">
            <a:extLst>
              <a:ext uri="{FF2B5EF4-FFF2-40B4-BE49-F238E27FC236}">
                <a16:creationId xmlns:a16="http://schemas.microsoft.com/office/drawing/2014/main" id="{502119FC-686D-4643-9FA5-9A6B879573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8138" y="79057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48" name="Line 3922">
            <a:extLst>
              <a:ext uri="{FF2B5EF4-FFF2-40B4-BE49-F238E27FC236}">
                <a16:creationId xmlns:a16="http://schemas.microsoft.com/office/drawing/2014/main" id="{06187AF7-5966-4140-A5D0-BF9D452BA74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4163" y="117792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49" name="Line 3923">
            <a:extLst>
              <a:ext uri="{FF2B5EF4-FFF2-40B4-BE49-F238E27FC236}">
                <a16:creationId xmlns:a16="http://schemas.microsoft.com/office/drawing/2014/main" id="{A70E4CF3-E6C8-4FBE-A41D-05AA4D9E7E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4163" y="1177925"/>
            <a:ext cx="36512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50" name="Line 3924">
            <a:extLst>
              <a:ext uri="{FF2B5EF4-FFF2-40B4-BE49-F238E27FC236}">
                <a16:creationId xmlns:a16="http://schemas.microsoft.com/office/drawing/2014/main" id="{31BC4D0F-2DA8-4E62-8BFF-40BA0A954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6688" y="8620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51" name="Line 3925">
            <a:extLst>
              <a:ext uri="{FF2B5EF4-FFF2-40B4-BE49-F238E27FC236}">
                <a16:creationId xmlns:a16="http://schemas.microsoft.com/office/drawing/2014/main" id="{2B6D82BB-6D7C-4147-B7B0-001EA623CB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76688" y="86201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52" name="Line 3926">
            <a:extLst>
              <a:ext uri="{FF2B5EF4-FFF2-40B4-BE49-F238E27FC236}">
                <a16:creationId xmlns:a16="http://schemas.microsoft.com/office/drawing/2014/main" id="{6419DF6F-4CBF-48A6-9431-35A35994966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1275" y="36830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53" name="Line 3927">
            <a:extLst>
              <a:ext uri="{FF2B5EF4-FFF2-40B4-BE49-F238E27FC236}">
                <a16:creationId xmlns:a16="http://schemas.microsoft.com/office/drawing/2014/main" id="{FC3A44D4-45BC-4452-918C-0F8706B54A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1275" y="368300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54" name="Line 3928">
            <a:extLst>
              <a:ext uri="{FF2B5EF4-FFF2-40B4-BE49-F238E27FC236}">
                <a16:creationId xmlns:a16="http://schemas.microsoft.com/office/drawing/2014/main" id="{5DFF5B4E-E8F5-4E15-ABEC-A33B31727E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8138" y="7937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55" name="Line 3929">
            <a:extLst>
              <a:ext uri="{FF2B5EF4-FFF2-40B4-BE49-F238E27FC236}">
                <a16:creationId xmlns:a16="http://schemas.microsoft.com/office/drawing/2014/main" id="{6F0313EF-B282-46BF-9EEA-D656A6DA5F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8138" y="79375"/>
            <a:ext cx="36512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56" name="Line 3930">
            <a:extLst>
              <a:ext uri="{FF2B5EF4-FFF2-40B4-BE49-F238E27FC236}">
                <a16:creationId xmlns:a16="http://schemas.microsoft.com/office/drawing/2014/main" id="{DC3EC945-1E5D-4CD1-B8F1-836936A03149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1975" y="9255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57" name="Line 3931">
            <a:extLst>
              <a:ext uri="{FF2B5EF4-FFF2-40B4-BE49-F238E27FC236}">
                <a16:creationId xmlns:a16="http://schemas.microsoft.com/office/drawing/2014/main" id="{50E681C5-36F4-4EA8-B596-56DD2938C8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925513"/>
            <a:ext cx="38100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58" name="Line 3932">
            <a:extLst>
              <a:ext uri="{FF2B5EF4-FFF2-40B4-BE49-F238E27FC236}">
                <a16:creationId xmlns:a16="http://schemas.microsoft.com/office/drawing/2014/main" id="{5EBE3C3E-E48C-4680-9FB9-63898BA1B0D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5" y="638175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59" name="Line 3933">
            <a:extLst>
              <a:ext uri="{FF2B5EF4-FFF2-40B4-BE49-F238E27FC236}">
                <a16:creationId xmlns:a16="http://schemas.microsoft.com/office/drawing/2014/main" id="{50729809-0173-4E48-AF53-1D14EB1EA3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83075" y="638175"/>
            <a:ext cx="36513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60" name="Line 3934">
            <a:extLst>
              <a:ext uri="{FF2B5EF4-FFF2-40B4-BE49-F238E27FC236}">
                <a16:creationId xmlns:a16="http://schemas.microsoft.com/office/drawing/2014/main" id="{1491544B-6809-432C-8E0F-B825002DF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57650" y="9699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61" name="Line 3935">
            <a:extLst>
              <a:ext uri="{FF2B5EF4-FFF2-40B4-BE49-F238E27FC236}">
                <a16:creationId xmlns:a16="http://schemas.microsoft.com/office/drawing/2014/main" id="{8BC0DCF6-E44A-41D4-AA99-02B2EA199C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57650" y="969963"/>
            <a:ext cx="38100" cy="47625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62" name="Line 3936">
            <a:extLst>
              <a:ext uri="{FF2B5EF4-FFF2-40B4-BE49-F238E27FC236}">
                <a16:creationId xmlns:a16="http://schemas.microsoft.com/office/drawing/2014/main" id="{FEB6DAA4-F74F-4FA7-A81F-8D1EA09FD48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4638" y="10699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63" name="Line 3937">
            <a:extLst>
              <a:ext uri="{FF2B5EF4-FFF2-40B4-BE49-F238E27FC236}">
                <a16:creationId xmlns:a16="http://schemas.microsoft.com/office/drawing/2014/main" id="{F221168C-30B7-4A6F-83E0-1CD57BB299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4638" y="1069975"/>
            <a:ext cx="38100" cy="46038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64" name="Line 3938">
            <a:extLst>
              <a:ext uri="{FF2B5EF4-FFF2-40B4-BE49-F238E27FC236}">
                <a16:creationId xmlns:a16="http://schemas.microsoft.com/office/drawing/2014/main" id="{714D944D-4774-40C1-9D8F-99FA146B2D46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6338" y="9890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65" name="Line 3939">
            <a:extLst>
              <a:ext uri="{FF2B5EF4-FFF2-40B4-BE49-F238E27FC236}">
                <a16:creationId xmlns:a16="http://schemas.microsoft.com/office/drawing/2014/main" id="{792EF3CA-693C-40A2-8FD8-4255C62AE0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16338" y="989013"/>
            <a:ext cx="36512" cy="460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66" name="Oval 3940">
            <a:extLst>
              <a:ext uri="{FF2B5EF4-FFF2-40B4-BE49-F238E27FC236}">
                <a16:creationId xmlns:a16="http://schemas.microsoft.com/office/drawing/2014/main" id="{F645BDDF-82CF-4EFE-8D5D-9F95A7238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1138" y="6826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67" name="Oval 3941">
            <a:extLst>
              <a:ext uri="{FF2B5EF4-FFF2-40B4-BE49-F238E27FC236}">
                <a16:creationId xmlns:a16="http://schemas.microsoft.com/office/drawing/2014/main" id="{298588E1-7B6F-4677-BF43-489742E34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3325" y="59213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68" name="Oval 3942">
            <a:extLst>
              <a:ext uri="{FF2B5EF4-FFF2-40B4-BE49-F238E27FC236}">
                <a16:creationId xmlns:a16="http://schemas.microsoft.com/office/drawing/2014/main" id="{E110C68F-E82B-4340-BF77-C8A96C6B6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60166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69" name="Oval 3943">
            <a:extLst>
              <a:ext uri="{FF2B5EF4-FFF2-40B4-BE49-F238E27FC236}">
                <a16:creationId xmlns:a16="http://schemas.microsoft.com/office/drawing/2014/main" id="{B14EB38B-8B97-468E-9026-AAEB1C259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1025" y="844550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70" name="Oval 3944">
            <a:extLst>
              <a:ext uri="{FF2B5EF4-FFF2-40B4-BE49-F238E27FC236}">
                <a16:creationId xmlns:a16="http://schemas.microsoft.com/office/drawing/2014/main" id="{DD6F3E78-0FFD-4B57-B0D4-187BA0862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7650" y="989013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71" name="Oval 3945">
            <a:extLst>
              <a:ext uri="{FF2B5EF4-FFF2-40B4-BE49-F238E27FC236}">
                <a16:creationId xmlns:a16="http://schemas.microsoft.com/office/drawing/2014/main" id="{95ACAB59-F95B-4B5A-A7DB-68E80955E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3438" y="1168400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72" name="Oval 3946">
            <a:extLst>
              <a:ext uri="{FF2B5EF4-FFF2-40B4-BE49-F238E27FC236}">
                <a16:creationId xmlns:a16="http://schemas.microsoft.com/office/drawing/2014/main" id="{47D05407-EF04-4DA6-A62B-0DEC9E244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2238" y="96996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73" name="Oval 3947">
            <a:extLst>
              <a:ext uri="{FF2B5EF4-FFF2-40B4-BE49-F238E27FC236}">
                <a16:creationId xmlns:a16="http://schemas.microsoft.com/office/drawing/2014/main" id="{CC7BF222-AED2-418D-9EEF-B94E0196D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163" y="547688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74" name="Oval 3948">
            <a:extLst>
              <a:ext uri="{FF2B5EF4-FFF2-40B4-BE49-F238E27FC236}">
                <a16:creationId xmlns:a16="http://schemas.microsoft.com/office/drawing/2014/main" id="{79DF8349-B918-4854-954D-85CC0F4B1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2713" y="107791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75" name="Oval 3949">
            <a:extLst>
              <a:ext uri="{FF2B5EF4-FFF2-40B4-BE49-F238E27FC236}">
                <a16:creationId xmlns:a16="http://schemas.microsoft.com/office/drawing/2014/main" id="{6C8A6E00-477F-4766-8D0E-FC853772C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70008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76" name="Oval 3950">
            <a:extLst>
              <a:ext uri="{FF2B5EF4-FFF2-40B4-BE49-F238E27FC236}">
                <a16:creationId xmlns:a16="http://schemas.microsoft.com/office/drawing/2014/main" id="{95DF1929-B3FE-4D67-8E91-33D31587F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9100" y="65563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77" name="Oval 3951">
            <a:extLst>
              <a:ext uri="{FF2B5EF4-FFF2-40B4-BE49-F238E27FC236}">
                <a16:creationId xmlns:a16="http://schemas.microsoft.com/office/drawing/2014/main" id="{D84C9E2A-3E9D-45C5-A553-8398E5266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0" y="835025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78" name="Oval 3952">
            <a:extLst>
              <a:ext uri="{FF2B5EF4-FFF2-40B4-BE49-F238E27FC236}">
                <a16:creationId xmlns:a16="http://schemas.microsoft.com/office/drawing/2014/main" id="{3A63C971-7616-4D7D-9D94-4B69BD2A9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60166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79" name="Oval 3953">
            <a:extLst>
              <a:ext uri="{FF2B5EF4-FFF2-40B4-BE49-F238E27FC236}">
                <a16:creationId xmlns:a16="http://schemas.microsoft.com/office/drawing/2014/main" id="{9CA1083D-D4D1-4DF2-85B4-1962A8E6A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4150" y="619125"/>
            <a:ext cx="76200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80" name="Oval 3954">
            <a:extLst>
              <a:ext uri="{FF2B5EF4-FFF2-40B4-BE49-F238E27FC236}">
                <a16:creationId xmlns:a16="http://schemas.microsoft.com/office/drawing/2014/main" id="{240487AB-D5FA-4ED9-9F27-410F3DA8C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7525" y="692150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81" name="Oval 3955">
            <a:extLst>
              <a:ext uri="{FF2B5EF4-FFF2-40B4-BE49-F238E27FC236}">
                <a16:creationId xmlns:a16="http://schemas.microsoft.com/office/drawing/2014/main" id="{BD1AA162-91F0-4D8C-A4D9-4852286AF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0" y="619125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82" name="Oval 3956">
            <a:extLst>
              <a:ext uri="{FF2B5EF4-FFF2-40B4-BE49-F238E27FC236}">
                <a16:creationId xmlns:a16="http://schemas.microsoft.com/office/drawing/2014/main" id="{B396B6A8-7754-46FE-B37D-B14C44C4B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925513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83" name="Oval 3957">
            <a:extLst>
              <a:ext uri="{FF2B5EF4-FFF2-40B4-BE49-F238E27FC236}">
                <a16:creationId xmlns:a16="http://schemas.microsoft.com/office/drawing/2014/main" id="{99A7CF39-1012-440F-929C-36258C02F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2463" y="53816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84" name="Oval 3958">
            <a:extLst>
              <a:ext uri="{FF2B5EF4-FFF2-40B4-BE49-F238E27FC236}">
                <a16:creationId xmlns:a16="http://schemas.microsoft.com/office/drawing/2014/main" id="{18A1E9BE-150A-41CD-90BC-885B1CF69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827088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85" name="Oval 3959">
            <a:extLst>
              <a:ext uri="{FF2B5EF4-FFF2-40B4-BE49-F238E27FC236}">
                <a16:creationId xmlns:a16="http://schemas.microsoft.com/office/drawing/2014/main" id="{30C6F28B-28CF-4FD7-9636-FD8CA57E4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2938" y="808038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86" name="Oval 3960">
            <a:extLst>
              <a:ext uri="{FF2B5EF4-FFF2-40B4-BE49-F238E27FC236}">
                <a16:creationId xmlns:a16="http://schemas.microsoft.com/office/drawing/2014/main" id="{8925B8E6-2DC6-457E-8D43-4812BAAD8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4763" y="62865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87" name="Oval 3961">
            <a:extLst>
              <a:ext uri="{FF2B5EF4-FFF2-40B4-BE49-F238E27FC236}">
                <a16:creationId xmlns:a16="http://schemas.microsoft.com/office/drawing/2014/main" id="{7758BF6D-C255-4EA0-917C-A8B696B17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73660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88" name="Oval 3962">
            <a:extLst>
              <a:ext uri="{FF2B5EF4-FFF2-40B4-BE49-F238E27FC236}">
                <a16:creationId xmlns:a16="http://schemas.microsoft.com/office/drawing/2014/main" id="{0316E97B-7DE8-477E-BAF8-FF41245CB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7888" y="68262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89" name="Oval 3963">
            <a:extLst>
              <a:ext uri="{FF2B5EF4-FFF2-40B4-BE49-F238E27FC236}">
                <a16:creationId xmlns:a16="http://schemas.microsoft.com/office/drawing/2014/main" id="{F2958B80-9E23-4FE4-B3A7-63D500397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36600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90" name="Oval 3964">
            <a:extLst>
              <a:ext uri="{FF2B5EF4-FFF2-40B4-BE49-F238E27FC236}">
                <a16:creationId xmlns:a16="http://schemas.microsoft.com/office/drawing/2014/main" id="{36A74012-2275-427E-A3C9-A3A88A396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700088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91" name="Oval 3965">
            <a:extLst>
              <a:ext uri="{FF2B5EF4-FFF2-40B4-BE49-F238E27FC236}">
                <a16:creationId xmlns:a16="http://schemas.microsoft.com/office/drawing/2014/main" id="{0DB5302C-6FE2-4E6B-9F98-2393D1745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0188" y="103346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92" name="Oval 3966">
            <a:extLst>
              <a:ext uri="{FF2B5EF4-FFF2-40B4-BE49-F238E27FC236}">
                <a16:creationId xmlns:a16="http://schemas.microsoft.com/office/drawing/2014/main" id="{A40B21A6-4C63-4723-BE9C-068FB29E7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1138" y="9620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93" name="Oval 3967">
            <a:extLst>
              <a:ext uri="{FF2B5EF4-FFF2-40B4-BE49-F238E27FC236}">
                <a16:creationId xmlns:a16="http://schemas.microsoft.com/office/drawing/2014/main" id="{DE266265-0C8E-411D-B3B1-2947DC7C1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114141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94" name="Oval 3968">
            <a:extLst>
              <a:ext uri="{FF2B5EF4-FFF2-40B4-BE49-F238E27FC236}">
                <a16:creationId xmlns:a16="http://schemas.microsoft.com/office/drawing/2014/main" id="{83A9DAA6-36E0-49F8-B889-83696B9D3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0188" y="73660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95" name="Oval 3969">
            <a:extLst>
              <a:ext uri="{FF2B5EF4-FFF2-40B4-BE49-F238E27FC236}">
                <a16:creationId xmlns:a16="http://schemas.microsoft.com/office/drawing/2014/main" id="{361D337A-173A-47D9-9197-201E9DBCF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4388" y="75406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96" name="Oval 3970">
            <a:extLst>
              <a:ext uri="{FF2B5EF4-FFF2-40B4-BE49-F238E27FC236}">
                <a16:creationId xmlns:a16="http://schemas.microsoft.com/office/drawing/2014/main" id="{F79DE275-4510-4338-9AC3-D814BF2CC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754063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97" name="Oval 3971">
            <a:extLst>
              <a:ext uri="{FF2B5EF4-FFF2-40B4-BE49-F238E27FC236}">
                <a16:creationId xmlns:a16="http://schemas.microsoft.com/office/drawing/2014/main" id="{D089D7EF-F918-4447-AA17-B4A024C7B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0175" y="1050925"/>
            <a:ext cx="76200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98" name="Oval 3972">
            <a:extLst>
              <a:ext uri="{FF2B5EF4-FFF2-40B4-BE49-F238E27FC236}">
                <a16:creationId xmlns:a16="http://schemas.microsoft.com/office/drawing/2014/main" id="{10FE3047-2F7D-406B-A601-3EBBEDB3B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808038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499" name="Oval 3973">
            <a:extLst>
              <a:ext uri="{FF2B5EF4-FFF2-40B4-BE49-F238E27FC236}">
                <a16:creationId xmlns:a16="http://schemas.microsoft.com/office/drawing/2014/main" id="{6ED236F2-D352-4A25-9041-70661C530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813" y="692150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00" name="Oval 3974">
            <a:extLst>
              <a:ext uri="{FF2B5EF4-FFF2-40B4-BE49-F238E27FC236}">
                <a16:creationId xmlns:a16="http://schemas.microsoft.com/office/drawing/2014/main" id="{16D5F19A-ECD2-4FCF-A5DC-2EC0084E1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304800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01" name="Oval 3975">
            <a:extLst>
              <a:ext uri="{FF2B5EF4-FFF2-40B4-BE49-F238E27FC236}">
                <a16:creationId xmlns:a16="http://schemas.microsoft.com/office/drawing/2014/main" id="{3B41E174-8D59-4E00-A946-3CAADD44B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82708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02" name="Oval 3976">
            <a:extLst>
              <a:ext uri="{FF2B5EF4-FFF2-40B4-BE49-F238E27FC236}">
                <a16:creationId xmlns:a16="http://schemas.microsoft.com/office/drawing/2014/main" id="{C92F3C29-C980-4E57-AF7E-6E229E4BB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80803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03" name="Oval 3977">
            <a:extLst>
              <a:ext uri="{FF2B5EF4-FFF2-40B4-BE49-F238E27FC236}">
                <a16:creationId xmlns:a16="http://schemas.microsoft.com/office/drawing/2014/main" id="{4767329A-1DE8-41D2-99F9-92AFF5530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61118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04" name="Oval 3978">
            <a:extLst>
              <a:ext uri="{FF2B5EF4-FFF2-40B4-BE49-F238E27FC236}">
                <a16:creationId xmlns:a16="http://schemas.microsoft.com/office/drawing/2014/main" id="{18E3F01D-3669-490B-B992-E6B03DAC7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3188" y="66516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05" name="Oval 3979">
            <a:extLst>
              <a:ext uri="{FF2B5EF4-FFF2-40B4-BE49-F238E27FC236}">
                <a16:creationId xmlns:a16="http://schemas.microsoft.com/office/drawing/2014/main" id="{E089DCE0-2527-4CAE-B9FA-82557DD05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889000"/>
            <a:ext cx="74612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06" name="Oval 3980">
            <a:extLst>
              <a:ext uri="{FF2B5EF4-FFF2-40B4-BE49-F238E27FC236}">
                <a16:creationId xmlns:a16="http://schemas.microsoft.com/office/drawing/2014/main" id="{CC155296-05A5-455E-BBA5-E9B94A35A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75" y="889000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07" name="Oval 3981">
            <a:extLst>
              <a:ext uri="{FF2B5EF4-FFF2-40B4-BE49-F238E27FC236}">
                <a16:creationId xmlns:a16="http://schemas.microsoft.com/office/drawing/2014/main" id="{1829ACE3-5D60-40B8-A256-5F0130BD4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557213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08" name="Oval 3982">
            <a:extLst>
              <a:ext uri="{FF2B5EF4-FFF2-40B4-BE49-F238E27FC236}">
                <a16:creationId xmlns:a16="http://schemas.microsoft.com/office/drawing/2014/main" id="{F484300B-4AFA-42E9-B824-E2E4F90C0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70008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09" name="Oval 3983">
            <a:extLst>
              <a:ext uri="{FF2B5EF4-FFF2-40B4-BE49-F238E27FC236}">
                <a16:creationId xmlns:a16="http://schemas.microsoft.com/office/drawing/2014/main" id="{1B02F539-706B-44D5-9120-40C6EAC56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8013" y="101600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10" name="Oval 3984">
            <a:extLst>
              <a:ext uri="{FF2B5EF4-FFF2-40B4-BE49-F238E27FC236}">
                <a16:creationId xmlns:a16="http://schemas.microsoft.com/office/drawing/2014/main" id="{6805629A-B259-4153-B235-BB4F4BC70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746125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11" name="Oval 3985">
            <a:extLst>
              <a:ext uri="{FF2B5EF4-FFF2-40B4-BE49-F238E27FC236}">
                <a16:creationId xmlns:a16="http://schemas.microsoft.com/office/drawing/2014/main" id="{25FB0451-3074-4A46-8BDC-2F569FB3E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4150" y="979488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12" name="Oval 3986">
            <a:extLst>
              <a:ext uri="{FF2B5EF4-FFF2-40B4-BE49-F238E27FC236}">
                <a16:creationId xmlns:a16="http://schemas.microsoft.com/office/drawing/2014/main" id="{4215A3BA-5B35-44EE-AA8E-0BF7A7069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6313" y="100647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13" name="Oval 3987">
            <a:extLst>
              <a:ext uri="{FF2B5EF4-FFF2-40B4-BE49-F238E27FC236}">
                <a16:creationId xmlns:a16="http://schemas.microsoft.com/office/drawing/2014/main" id="{7CEE6B6E-55B5-47A9-B2AD-7B0D764E0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754063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14" name="Oval 3988">
            <a:extLst>
              <a:ext uri="{FF2B5EF4-FFF2-40B4-BE49-F238E27FC236}">
                <a16:creationId xmlns:a16="http://schemas.microsoft.com/office/drawing/2014/main" id="{504B60AF-1D6C-4700-83F0-C4616C68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5950" y="835025"/>
            <a:ext cx="76200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15" name="Oval 3989">
            <a:extLst>
              <a:ext uri="{FF2B5EF4-FFF2-40B4-BE49-F238E27FC236}">
                <a16:creationId xmlns:a16="http://schemas.microsoft.com/office/drawing/2014/main" id="{D3B96673-3B0B-4064-A25B-7907676C1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763588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16" name="Oval 3990">
            <a:extLst>
              <a:ext uri="{FF2B5EF4-FFF2-40B4-BE49-F238E27FC236}">
                <a16:creationId xmlns:a16="http://schemas.microsoft.com/office/drawing/2014/main" id="{40C8A496-AA4F-44F4-B553-5570BBF4C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95250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17" name="Oval 3991">
            <a:extLst>
              <a:ext uri="{FF2B5EF4-FFF2-40B4-BE49-F238E27FC236}">
                <a16:creationId xmlns:a16="http://schemas.microsoft.com/office/drawing/2014/main" id="{49091279-2E37-47C3-807F-6F4CF797C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0" y="952500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18" name="Oval 3992">
            <a:extLst>
              <a:ext uri="{FF2B5EF4-FFF2-40B4-BE49-F238E27FC236}">
                <a16:creationId xmlns:a16="http://schemas.microsoft.com/office/drawing/2014/main" id="{E8B8B26A-C762-4027-A93D-8C37407C3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592138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19" name="Oval 3993">
            <a:extLst>
              <a:ext uri="{FF2B5EF4-FFF2-40B4-BE49-F238E27FC236}">
                <a16:creationId xmlns:a16="http://schemas.microsoft.com/office/drawing/2014/main" id="{A6A680AD-E859-41B0-B5C8-EEAE2D915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7775" y="76358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20" name="Oval 3994">
            <a:extLst>
              <a:ext uri="{FF2B5EF4-FFF2-40B4-BE49-F238E27FC236}">
                <a16:creationId xmlns:a16="http://schemas.microsoft.com/office/drawing/2014/main" id="{335C65B0-3477-4F6F-82D7-D6762F762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2938" y="646113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21" name="Oval 3995">
            <a:extLst>
              <a:ext uri="{FF2B5EF4-FFF2-40B4-BE49-F238E27FC236}">
                <a16:creationId xmlns:a16="http://schemas.microsoft.com/office/drawing/2014/main" id="{3C520BA3-CB77-492B-AE3B-4DF2C3291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2713" y="49371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22" name="Oval 3996">
            <a:extLst>
              <a:ext uri="{FF2B5EF4-FFF2-40B4-BE49-F238E27FC236}">
                <a16:creationId xmlns:a16="http://schemas.microsoft.com/office/drawing/2014/main" id="{207BAD4B-1BA8-4E5C-8688-C5CE35D73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81756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23" name="Oval 3997">
            <a:extLst>
              <a:ext uri="{FF2B5EF4-FFF2-40B4-BE49-F238E27FC236}">
                <a16:creationId xmlns:a16="http://schemas.microsoft.com/office/drawing/2014/main" id="{F464B647-12F1-4F31-A870-2D2722019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0888" y="11779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24" name="Oval 3998">
            <a:extLst>
              <a:ext uri="{FF2B5EF4-FFF2-40B4-BE49-F238E27FC236}">
                <a16:creationId xmlns:a16="http://schemas.microsoft.com/office/drawing/2014/main" id="{1D664648-5036-44EA-9900-2DBA80F8F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4150" y="57467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25" name="Oval 3999">
            <a:extLst>
              <a:ext uri="{FF2B5EF4-FFF2-40B4-BE49-F238E27FC236}">
                <a16:creationId xmlns:a16="http://schemas.microsoft.com/office/drawing/2014/main" id="{2DA735F7-3744-448C-9291-62E39E546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8738" y="808038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26" name="Oval 4000">
            <a:extLst>
              <a:ext uri="{FF2B5EF4-FFF2-40B4-BE49-F238E27FC236}">
                <a16:creationId xmlns:a16="http://schemas.microsoft.com/office/drawing/2014/main" id="{B6E96962-0AE8-4928-81F2-998E6FB74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98901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27" name="Oval 4001">
            <a:extLst>
              <a:ext uri="{FF2B5EF4-FFF2-40B4-BE49-F238E27FC236}">
                <a16:creationId xmlns:a16="http://schemas.microsoft.com/office/drawing/2014/main" id="{73A8A724-2F5A-4890-A3D4-84F6BAB46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93503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28" name="Oval 4002">
            <a:extLst>
              <a:ext uri="{FF2B5EF4-FFF2-40B4-BE49-F238E27FC236}">
                <a16:creationId xmlns:a16="http://schemas.microsoft.com/office/drawing/2014/main" id="{F5EF8B4B-CF7B-4686-9A61-E24A96EAC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4288" y="719138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29" name="Oval 4003">
            <a:extLst>
              <a:ext uri="{FF2B5EF4-FFF2-40B4-BE49-F238E27FC236}">
                <a16:creationId xmlns:a16="http://schemas.microsoft.com/office/drawing/2014/main" id="{75DEEB2F-2DF5-46AD-B770-E82BF6502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709613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30" name="Oval 4004">
            <a:extLst>
              <a:ext uri="{FF2B5EF4-FFF2-40B4-BE49-F238E27FC236}">
                <a16:creationId xmlns:a16="http://schemas.microsoft.com/office/drawing/2014/main" id="{5B6B159F-9504-46B5-850E-EB00E0253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1104900"/>
            <a:ext cx="74612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31" name="Oval 4005">
            <a:extLst>
              <a:ext uri="{FF2B5EF4-FFF2-40B4-BE49-F238E27FC236}">
                <a16:creationId xmlns:a16="http://schemas.microsoft.com/office/drawing/2014/main" id="{3280D639-5E03-4FE4-9FCE-1C81DE619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2225" y="6826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32" name="Oval 4006">
            <a:extLst>
              <a:ext uri="{FF2B5EF4-FFF2-40B4-BE49-F238E27FC236}">
                <a16:creationId xmlns:a16="http://schemas.microsoft.com/office/drawing/2014/main" id="{A385937A-243C-456C-9A45-AA220D90F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3200" y="754063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33" name="Oval 4007">
            <a:extLst>
              <a:ext uri="{FF2B5EF4-FFF2-40B4-BE49-F238E27FC236}">
                <a16:creationId xmlns:a16="http://schemas.microsoft.com/office/drawing/2014/main" id="{2AB9FFBC-4F0A-4FB5-8F98-9F9430086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969963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34" name="Oval 4008">
            <a:extLst>
              <a:ext uri="{FF2B5EF4-FFF2-40B4-BE49-F238E27FC236}">
                <a16:creationId xmlns:a16="http://schemas.microsoft.com/office/drawing/2014/main" id="{3A9054D5-B6BE-4CDE-8FAF-E5C2208D8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746125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35" name="Oval 4009">
            <a:extLst>
              <a:ext uri="{FF2B5EF4-FFF2-40B4-BE49-F238E27FC236}">
                <a16:creationId xmlns:a16="http://schemas.microsoft.com/office/drawing/2014/main" id="{7A43E26C-97B4-48FE-BA9A-B0093572E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781050"/>
            <a:ext cx="76200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36" name="Oval 4010">
            <a:extLst>
              <a:ext uri="{FF2B5EF4-FFF2-40B4-BE49-F238E27FC236}">
                <a16:creationId xmlns:a16="http://schemas.microsoft.com/office/drawing/2014/main" id="{3F741197-1FD2-46C3-90B4-33335122D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6463" y="66516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37" name="Oval 4011">
            <a:extLst>
              <a:ext uri="{FF2B5EF4-FFF2-40B4-BE49-F238E27FC236}">
                <a16:creationId xmlns:a16="http://schemas.microsoft.com/office/drawing/2014/main" id="{DD16AE45-F854-40DD-BA74-7ED4C1D11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6925" y="942975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38" name="Oval 4012">
            <a:extLst>
              <a:ext uri="{FF2B5EF4-FFF2-40B4-BE49-F238E27FC236}">
                <a16:creationId xmlns:a16="http://schemas.microsoft.com/office/drawing/2014/main" id="{CCC7AA16-9CCB-4C87-B110-C9C8ED76D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1050925"/>
            <a:ext cx="74612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39" name="Oval 4013">
            <a:extLst>
              <a:ext uri="{FF2B5EF4-FFF2-40B4-BE49-F238E27FC236}">
                <a16:creationId xmlns:a16="http://schemas.microsoft.com/office/drawing/2014/main" id="{8C23DF2F-244C-4189-A4E7-0A43BCB51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86201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40" name="Oval 4014">
            <a:extLst>
              <a:ext uri="{FF2B5EF4-FFF2-40B4-BE49-F238E27FC236}">
                <a16:creationId xmlns:a16="http://schemas.microsoft.com/office/drawing/2014/main" id="{38D4CBE6-C6AD-4B00-8E0C-F53820958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91598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41" name="Oval 4015">
            <a:extLst>
              <a:ext uri="{FF2B5EF4-FFF2-40B4-BE49-F238E27FC236}">
                <a16:creationId xmlns:a16="http://schemas.microsoft.com/office/drawing/2014/main" id="{FF1BDC46-71BA-4C57-98B4-158B6DA22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727075"/>
            <a:ext cx="74612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42" name="Oval 4016">
            <a:extLst>
              <a:ext uri="{FF2B5EF4-FFF2-40B4-BE49-F238E27FC236}">
                <a16:creationId xmlns:a16="http://schemas.microsoft.com/office/drawing/2014/main" id="{791FE8E2-E7EC-4747-95EE-205D6857B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73660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43" name="Oval 4017">
            <a:extLst>
              <a:ext uri="{FF2B5EF4-FFF2-40B4-BE49-F238E27FC236}">
                <a16:creationId xmlns:a16="http://schemas.microsoft.com/office/drawing/2014/main" id="{916FD322-3BB1-486E-B6E4-2706D83A5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90805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44" name="Oval 4018">
            <a:extLst>
              <a:ext uri="{FF2B5EF4-FFF2-40B4-BE49-F238E27FC236}">
                <a16:creationId xmlns:a16="http://schemas.microsoft.com/office/drawing/2014/main" id="{403BD2F0-816C-47EC-B40F-402F6DDE2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7525" y="827088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45" name="Oval 4019">
            <a:extLst>
              <a:ext uri="{FF2B5EF4-FFF2-40B4-BE49-F238E27FC236}">
                <a16:creationId xmlns:a16="http://schemas.microsoft.com/office/drawing/2014/main" id="{D64473E9-5AE5-439E-9FB9-BF4BE33AF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6913" y="655638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46" name="Oval 4020">
            <a:extLst>
              <a:ext uri="{FF2B5EF4-FFF2-40B4-BE49-F238E27FC236}">
                <a16:creationId xmlns:a16="http://schemas.microsoft.com/office/drawing/2014/main" id="{0B7BC90D-036F-436D-99B3-886FCC72F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6826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47" name="Oval 4021">
            <a:extLst>
              <a:ext uri="{FF2B5EF4-FFF2-40B4-BE49-F238E27FC236}">
                <a16:creationId xmlns:a16="http://schemas.microsoft.com/office/drawing/2014/main" id="{4E05F9DD-98F5-430C-9438-BC8B7732F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1138" y="763588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48" name="Oval 4022">
            <a:extLst>
              <a:ext uri="{FF2B5EF4-FFF2-40B4-BE49-F238E27FC236}">
                <a16:creationId xmlns:a16="http://schemas.microsoft.com/office/drawing/2014/main" id="{19B53983-A24E-427F-B523-9CC61ED04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754063"/>
            <a:ext cx="76200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49" name="Oval 4023">
            <a:extLst>
              <a:ext uri="{FF2B5EF4-FFF2-40B4-BE49-F238E27FC236}">
                <a16:creationId xmlns:a16="http://schemas.microsoft.com/office/drawing/2014/main" id="{9F80921A-0FA2-48E7-9681-89FF877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9575" y="889000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50" name="Oval 4024">
            <a:extLst>
              <a:ext uri="{FF2B5EF4-FFF2-40B4-BE49-F238E27FC236}">
                <a16:creationId xmlns:a16="http://schemas.microsoft.com/office/drawing/2014/main" id="{DCEB08AA-EA0E-43DF-8DEA-70AE2CE19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3563" y="70961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51" name="Oval 4026">
            <a:extLst>
              <a:ext uri="{FF2B5EF4-FFF2-40B4-BE49-F238E27FC236}">
                <a16:creationId xmlns:a16="http://schemas.microsoft.com/office/drawing/2014/main" id="{FB0FF3F4-5140-4531-97DD-B7AE7560E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854075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52" name="Oval 4027">
            <a:extLst>
              <a:ext uri="{FF2B5EF4-FFF2-40B4-BE49-F238E27FC236}">
                <a16:creationId xmlns:a16="http://schemas.microsoft.com/office/drawing/2014/main" id="{A2F21B80-0856-4076-A543-F7F60E20A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4275" y="520700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53" name="Oval 4028">
            <a:extLst>
              <a:ext uri="{FF2B5EF4-FFF2-40B4-BE49-F238E27FC236}">
                <a16:creationId xmlns:a16="http://schemas.microsoft.com/office/drawing/2014/main" id="{244E9A9B-FD7A-41F3-BAE6-7429B9830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638175"/>
            <a:ext cx="74613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54" name="Oval 4029">
            <a:extLst>
              <a:ext uri="{FF2B5EF4-FFF2-40B4-BE49-F238E27FC236}">
                <a16:creationId xmlns:a16="http://schemas.microsoft.com/office/drawing/2014/main" id="{0A2E0AD9-62BF-4B66-B7B0-3F0E6F031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3" y="74612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55" name="Oval 4030">
            <a:extLst>
              <a:ext uri="{FF2B5EF4-FFF2-40B4-BE49-F238E27FC236}">
                <a16:creationId xmlns:a16="http://schemas.microsoft.com/office/drawing/2014/main" id="{6B4B05AA-4702-4CE0-9D96-462432C8D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8" y="646113"/>
            <a:ext cx="74612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56" name="Oval 4031">
            <a:extLst>
              <a:ext uri="{FF2B5EF4-FFF2-40B4-BE49-F238E27FC236}">
                <a16:creationId xmlns:a16="http://schemas.microsoft.com/office/drawing/2014/main" id="{597A8D54-169D-4A18-8DD4-B4B22A408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511175"/>
            <a:ext cx="74613" cy="93663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57" name="Oval 4032">
            <a:extLst>
              <a:ext uri="{FF2B5EF4-FFF2-40B4-BE49-F238E27FC236}">
                <a16:creationId xmlns:a16="http://schemas.microsoft.com/office/drawing/2014/main" id="{111041C7-C6F5-4E87-AE74-69CAA73BA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4150" y="103346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58" name="Oval 4033">
            <a:extLst>
              <a:ext uri="{FF2B5EF4-FFF2-40B4-BE49-F238E27FC236}">
                <a16:creationId xmlns:a16="http://schemas.microsoft.com/office/drawing/2014/main" id="{2AB29208-60A0-462B-A33F-8112962CF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0" y="709613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59" name="Oval 4034">
            <a:extLst>
              <a:ext uri="{FF2B5EF4-FFF2-40B4-BE49-F238E27FC236}">
                <a16:creationId xmlns:a16="http://schemas.microsoft.com/office/drawing/2014/main" id="{3A53CBD0-3A20-4BBF-A735-4449BC698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0188" y="63817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60" name="Oval 4035">
            <a:extLst>
              <a:ext uri="{FF2B5EF4-FFF2-40B4-BE49-F238E27FC236}">
                <a16:creationId xmlns:a16="http://schemas.microsoft.com/office/drawing/2014/main" id="{6381B38E-E54C-41F5-981E-528B5D7E0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3" y="881063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61" name="Oval 4036">
            <a:extLst>
              <a:ext uri="{FF2B5EF4-FFF2-40B4-BE49-F238E27FC236}">
                <a16:creationId xmlns:a16="http://schemas.microsoft.com/office/drawing/2014/main" id="{9465DAB7-FECF-4F09-899D-FCF04B5CC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746125"/>
            <a:ext cx="76200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62" name="Oval 4037">
            <a:extLst>
              <a:ext uri="{FF2B5EF4-FFF2-40B4-BE49-F238E27FC236}">
                <a16:creationId xmlns:a16="http://schemas.microsoft.com/office/drawing/2014/main" id="{AD02D8C7-A19C-4F49-8898-034D251EF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5475" y="700088"/>
            <a:ext cx="74613" cy="93662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63" name="Oval 4038">
            <a:extLst>
              <a:ext uri="{FF2B5EF4-FFF2-40B4-BE49-F238E27FC236}">
                <a16:creationId xmlns:a16="http://schemas.microsoft.com/office/drawing/2014/main" id="{693BF7A6-E687-42A6-A792-B17DF62A5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63817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64" name="Oval 4039">
            <a:extLst>
              <a:ext uri="{FF2B5EF4-FFF2-40B4-BE49-F238E27FC236}">
                <a16:creationId xmlns:a16="http://schemas.microsoft.com/office/drawing/2014/main" id="{CA8BC5D8-7C41-4D00-A89E-CE9CACEA4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692150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65" name="Oval 4040">
            <a:extLst>
              <a:ext uri="{FF2B5EF4-FFF2-40B4-BE49-F238E27FC236}">
                <a16:creationId xmlns:a16="http://schemas.microsoft.com/office/drawing/2014/main" id="{ECDC5022-A109-44F3-B47E-FA604A60F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0188" y="746125"/>
            <a:ext cx="74612" cy="92075"/>
          </a:xfrm>
          <a:prstGeom prst="ellipse">
            <a:avLst/>
          </a:prstGeom>
          <a:noFill/>
          <a:ln w="127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66" name="Rectangle 4042">
            <a:extLst>
              <a:ext uri="{FF2B5EF4-FFF2-40B4-BE49-F238E27FC236}">
                <a16:creationId xmlns:a16="http://schemas.microsoft.com/office/drawing/2014/main" id="{28B0A045-AE14-4618-93E1-B58512BDC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863" y="88900"/>
            <a:ext cx="584200" cy="377825"/>
          </a:xfrm>
          <a:prstGeom prst="rect">
            <a:avLst/>
          </a:prstGeom>
          <a:noFill/>
          <a:ln w="1270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67" name="Rectangle 4058">
            <a:extLst>
              <a:ext uri="{FF2B5EF4-FFF2-40B4-BE49-F238E27FC236}">
                <a16:creationId xmlns:a16="http://schemas.microsoft.com/office/drawing/2014/main" id="{1A15BF59-5731-4EBF-B35A-FE699D7D9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25400"/>
            <a:ext cx="1520825" cy="1314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68" name="Rectangle 4059">
            <a:extLst>
              <a:ext uri="{FF2B5EF4-FFF2-40B4-BE49-F238E27FC236}">
                <a16:creationId xmlns:a16="http://schemas.microsoft.com/office/drawing/2014/main" id="{5F8B848A-16C3-4975-9BCD-06116777A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25400"/>
            <a:ext cx="1520825" cy="131445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69" name="Line 4061">
            <a:extLst>
              <a:ext uri="{FF2B5EF4-FFF2-40B4-BE49-F238E27FC236}">
                <a16:creationId xmlns:a16="http://schemas.microsoft.com/office/drawing/2014/main" id="{05778A75-1A4B-470C-B85D-510D5B7446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70" name="Line 4064">
            <a:extLst>
              <a:ext uri="{FF2B5EF4-FFF2-40B4-BE49-F238E27FC236}">
                <a16:creationId xmlns:a16="http://schemas.microsoft.com/office/drawing/2014/main" id="{1260E4A3-BB4F-4AB7-933C-C6F0ED2BDF09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71" name="Line 4067">
            <a:extLst>
              <a:ext uri="{FF2B5EF4-FFF2-40B4-BE49-F238E27FC236}">
                <a16:creationId xmlns:a16="http://schemas.microsoft.com/office/drawing/2014/main" id="{F3113696-FFBA-46F8-BEED-681808242FE2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572" name="Rectangle 4070">
            <a:extLst>
              <a:ext uri="{FF2B5EF4-FFF2-40B4-BE49-F238E27FC236}">
                <a16:creationId xmlns:a16="http://schemas.microsoft.com/office/drawing/2014/main" id="{9D26184C-F5E4-4A30-B4AF-D8A615743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463" y="1158875"/>
            <a:ext cx="63500" cy="1809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73" name="Rectangle 4071">
            <a:extLst>
              <a:ext uri="{FF2B5EF4-FFF2-40B4-BE49-F238E27FC236}">
                <a16:creationId xmlns:a16="http://schemas.microsoft.com/office/drawing/2014/main" id="{8EB0B529-AE93-4DA7-B777-5FB7D4472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463" y="1158875"/>
            <a:ext cx="63500" cy="1809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74" name="Rectangle 4072">
            <a:extLst>
              <a:ext uri="{FF2B5EF4-FFF2-40B4-BE49-F238E27FC236}">
                <a16:creationId xmlns:a16="http://schemas.microsoft.com/office/drawing/2014/main" id="{03D9C478-2A67-4464-B11E-3DB7AD9F4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75" name="Rectangle 4073">
            <a:extLst>
              <a:ext uri="{FF2B5EF4-FFF2-40B4-BE49-F238E27FC236}">
                <a16:creationId xmlns:a16="http://schemas.microsoft.com/office/drawing/2014/main" id="{55FE053A-3794-4928-84EA-5CA4CA480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76" name="Rectangle 4074">
            <a:extLst>
              <a:ext uri="{FF2B5EF4-FFF2-40B4-BE49-F238E27FC236}">
                <a16:creationId xmlns:a16="http://schemas.microsoft.com/office/drawing/2014/main" id="{54BBD446-8D82-4C66-8892-BFCD3E48B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4925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77" name="Rectangle 4075">
            <a:extLst>
              <a:ext uri="{FF2B5EF4-FFF2-40B4-BE49-F238E27FC236}">
                <a16:creationId xmlns:a16="http://schemas.microsoft.com/office/drawing/2014/main" id="{9E01E139-8A61-41A5-8484-31EB34EE0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4925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78" name="Rectangle 4076">
            <a:extLst>
              <a:ext uri="{FF2B5EF4-FFF2-40B4-BE49-F238E27FC236}">
                <a16:creationId xmlns:a16="http://schemas.microsoft.com/office/drawing/2014/main" id="{EA6B7BC5-5895-47BC-AA56-E132A27E4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6363" y="1158875"/>
            <a:ext cx="53975" cy="1809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79" name="Rectangle 4077">
            <a:extLst>
              <a:ext uri="{FF2B5EF4-FFF2-40B4-BE49-F238E27FC236}">
                <a16:creationId xmlns:a16="http://schemas.microsoft.com/office/drawing/2014/main" id="{74F48302-B8F9-42DA-8FFC-13DF3FFA4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6363" y="1158875"/>
            <a:ext cx="53975" cy="1809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80" name="Rectangle 4078">
            <a:extLst>
              <a:ext uri="{FF2B5EF4-FFF2-40B4-BE49-F238E27FC236}">
                <a16:creationId xmlns:a16="http://schemas.microsoft.com/office/drawing/2014/main" id="{6DC97B2C-B230-45C2-BAD4-E191136B4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989013"/>
            <a:ext cx="53975" cy="3508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81" name="Rectangle 4079">
            <a:extLst>
              <a:ext uri="{FF2B5EF4-FFF2-40B4-BE49-F238E27FC236}">
                <a16:creationId xmlns:a16="http://schemas.microsoft.com/office/drawing/2014/main" id="{41D3E60F-EB61-43F8-91CE-83000C462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989013"/>
            <a:ext cx="53975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82" name="Rectangle 4080">
            <a:extLst>
              <a:ext uri="{FF2B5EF4-FFF2-40B4-BE49-F238E27FC236}">
                <a16:creationId xmlns:a16="http://schemas.microsoft.com/office/drawing/2014/main" id="{8A0265B5-FCCE-43B8-8B4E-DF6337B58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300" y="1069975"/>
            <a:ext cx="63500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83" name="Rectangle 4081">
            <a:extLst>
              <a:ext uri="{FF2B5EF4-FFF2-40B4-BE49-F238E27FC236}">
                <a16:creationId xmlns:a16="http://schemas.microsoft.com/office/drawing/2014/main" id="{DF762D3F-55B2-436C-98AD-B9466FCC1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300" y="1069975"/>
            <a:ext cx="63500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84" name="Rectangle 4082">
            <a:extLst>
              <a:ext uri="{FF2B5EF4-FFF2-40B4-BE49-F238E27FC236}">
                <a16:creationId xmlns:a16="http://schemas.microsoft.com/office/drawing/2014/main" id="{C7D510C9-AFCB-4ABD-8C18-1A4E08152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989013"/>
            <a:ext cx="61913" cy="3508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85" name="Rectangle 4083">
            <a:extLst>
              <a:ext uri="{FF2B5EF4-FFF2-40B4-BE49-F238E27FC236}">
                <a16:creationId xmlns:a16="http://schemas.microsoft.com/office/drawing/2014/main" id="{B7CF97C1-1544-43E2-B4CC-A663CE807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989013"/>
            <a:ext cx="61913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86" name="Rectangle 4084">
            <a:extLst>
              <a:ext uri="{FF2B5EF4-FFF2-40B4-BE49-F238E27FC236}">
                <a16:creationId xmlns:a16="http://schemas.microsoft.com/office/drawing/2014/main" id="{9C98F8B9-B212-4F6C-B5B8-9DFAD00AC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719138"/>
            <a:ext cx="53975" cy="6207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87" name="Rectangle 4085">
            <a:extLst>
              <a:ext uri="{FF2B5EF4-FFF2-40B4-BE49-F238E27FC236}">
                <a16:creationId xmlns:a16="http://schemas.microsoft.com/office/drawing/2014/main" id="{B42E2390-5202-4510-937A-89E1EAC5D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719138"/>
            <a:ext cx="53975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88" name="Rectangle 4086">
            <a:extLst>
              <a:ext uri="{FF2B5EF4-FFF2-40B4-BE49-F238E27FC236}">
                <a16:creationId xmlns:a16="http://schemas.microsoft.com/office/drawing/2014/main" id="{A8CA3EBB-12A8-4F6C-8B65-DAFF89808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898525"/>
            <a:ext cx="53975" cy="4413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89" name="Rectangle 4087">
            <a:extLst>
              <a:ext uri="{FF2B5EF4-FFF2-40B4-BE49-F238E27FC236}">
                <a16:creationId xmlns:a16="http://schemas.microsoft.com/office/drawing/2014/main" id="{29DF69AB-C390-4A71-B9E0-F1924C88E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898525"/>
            <a:ext cx="53975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90" name="Rectangle 4088">
            <a:extLst>
              <a:ext uri="{FF2B5EF4-FFF2-40B4-BE49-F238E27FC236}">
                <a16:creationId xmlns:a16="http://schemas.microsoft.com/office/drawing/2014/main" id="{C2E0BE70-BE30-4390-A31E-06D93438D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47688"/>
            <a:ext cx="53975" cy="79216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91" name="Rectangle 4089">
            <a:extLst>
              <a:ext uri="{FF2B5EF4-FFF2-40B4-BE49-F238E27FC236}">
                <a16:creationId xmlns:a16="http://schemas.microsoft.com/office/drawing/2014/main" id="{B9DE76B6-E4A0-4A89-A875-D47373F07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547688"/>
            <a:ext cx="53975" cy="7921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92" name="Rectangle 4090">
            <a:extLst>
              <a:ext uri="{FF2B5EF4-FFF2-40B4-BE49-F238E27FC236}">
                <a16:creationId xmlns:a16="http://schemas.microsoft.com/office/drawing/2014/main" id="{F1A4E9D5-3B23-4548-B70B-6C16C5B03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457200"/>
            <a:ext cx="63500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93" name="Rectangle 4091">
            <a:extLst>
              <a:ext uri="{FF2B5EF4-FFF2-40B4-BE49-F238E27FC236}">
                <a16:creationId xmlns:a16="http://schemas.microsoft.com/office/drawing/2014/main" id="{84DEC05E-4DCD-4930-B955-7F2BDEB86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457200"/>
            <a:ext cx="63500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94" name="Rectangle 4092">
            <a:extLst>
              <a:ext uri="{FF2B5EF4-FFF2-40B4-BE49-F238E27FC236}">
                <a16:creationId xmlns:a16="http://schemas.microsoft.com/office/drawing/2014/main" id="{E6E07CBC-79F5-4AE5-9064-3FA2A5C72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638175"/>
            <a:ext cx="61912" cy="7016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95" name="Rectangle 4093">
            <a:extLst>
              <a:ext uri="{FF2B5EF4-FFF2-40B4-BE49-F238E27FC236}">
                <a16:creationId xmlns:a16="http://schemas.microsoft.com/office/drawing/2014/main" id="{270D010E-A279-493D-A3AB-CEE544336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638175"/>
            <a:ext cx="61912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96" name="Rectangle 4094">
            <a:extLst>
              <a:ext uri="{FF2B5EF4-FFF2-40B4-BE49-F238E27FC236}">
                <a16:creationId xmlns:a16="http://schemas.microsoft.com/office/drawing/2014/main" id="{F7408449-2998-4DFB-99A7-EC90BF636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600" y="457200"/>
            <a:ext cx="53975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97" name="Rectangle 4095">
            <a:extLst>
              <a:ext uri="{FF2B5EF4-FFF2-40B4-BE49-F238E27FC236}">
                <a16:creationId xmlns:a16="http://schemas.microsoft.com/office/drawing/2014/main" id="{3405A7AA-F42A-4EE8-A923-8A105A139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600" y="457200"/>
            <a:ext cx="53975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98" name="Rectangle 4096">
            <a:extLst>
              <a:ext uri="{FF2B5EF4-FFF2-40B4-BE49-F238E27FC236}">
                <a16:creationId xmlns:a16="http://schemas.microsoft.com/office/drawing/2014/main" id="{8A9E39A5-1650-4A7E-A328-09AB4F527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8038" y="638175"/>
            <a:ext cx="53975" cy="7016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599" name="Rectangle 4097">
            <a:extLst>
              <a:ext uri="{FF2B5EF4-FFF2-40B4-BE49-F238E27FC236}">
                <a16:creationId xmlns:a16="http://schemas.microsoft.com/office/drawing/2014/main" id="{A3A39C88-7260-49AC-BB66-04B9E90E6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8038" y="638175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00" name="Rectangle 4098">
            <a:extLst>
              <a:ext uri="{FF2B5EF4-FFF2-40B4-BE49-F238E27FC236}">
                <a16:creationId xmlns:a16="http://schemas.microsoft.com/office/drawing/2014/main" id="{EE58E907-2E81-476A-A40E-37618ECE2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01" name="Rectangle 4099">
            <a:extLst>
              <a:ext uri="{FF2B5EF4-FFF2-40B4-BE49-F238E27FC236}">
                <a16:creationId xmlns:a16="http://schemas.microsoft.com/office/drawing/2014/main" id="{1F755385-5600-4066-8DFD-62DC25C1E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02" name="Rectangle 4100">
            <a:extLst>
              <a:ext uri="{FF2B5EF4-FFF2-40B4-BE49-F238E27FC236}">
                <a16:creationId xmlns:a16="http://schemas.microsoft.com/office/drawing/2014/main" id="{6FC781EF-EAD4-4FE8-AB24-94EB78E8C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457200"/>
            <a:ext cx="53975" cy="8826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03" name="Rectangle 4101">
            <a:extLst>
              <a:ext uri="{FF2B5EF4-FFF2-40B4-BE49-F238E27FC236}">
                <a16:creationId xmlns:a16="http://schemas.microsoft.com/office/drawing/2014/main" id="{C39FB113-9A9A-4785-9509-F0489956C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457200"/>
            <a:ext cx="53975" cy="882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04" name="Rectangle 4102">
            <a:extLst>
              <a:ext uri="{FF2B5EF4-FFF2-40B4-BE49-F238E27FC236}">
                <a16:creationId xmlns:a16="http://schemas.microsoft.com/office/drawing/2014/main" id="{EC6CBDA4-4CBF-4D05-99B4-0AA210AAC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808038"/>
            <a:ext cx="61913" cy="5318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05" name="Rectangle 4103">
            <a:extLst>
              <a:ext uri="{FF2B5EF4-FFF2-40B4-BE49-F238E27FC236}">
                <a16:creationId xmlns:a16="http://schemas.microsoft.com/office/drawing/2014/main" id="{123BAF49-5EF5-49F9-B0E2-C30633F80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808038"/>
            <a:ext cx="61913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06" name="Rectangle 4104">
            <a:extLst>
              <a:ext uri="{FF2B5EF4-FFF2-40B4-BE49-F238E27FC236}">
                <a16:creationId xmlns:a16="http://schemas.microsoft.com/office/drawing/2014/main" id="{D9202EDE-2A92-46F4-963E-B22DFF939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07" name="Rectangle 4105">
            <a:extLst>
              <a:ext uri="{FF2B5EF4-FFF2-40B4-BE49-F238E27FC236}">
                <a16:creationId xmlns:a16="http://schemas.microsoft.com/office/drawing/2014/main" id="{72934472-6079-4F2C-97CD-A034114F8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08" name="Rectangle 4106">
            <a:extLst>
              <a:ext uri="{FF2B5EF4-FFF2-40B4-BE49-F238E27FC236}">
                <a16:creationId xmlns:a16="http://schemas.microsoft.com/office/drawing/2014/main" id="{EFAC032F-7E5A-4535-AD4D-F8E442DE9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1069975"/>
            <a:ext cx="53975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09" name="Rectangle 4107">
            <a:extLst>
              <a:ext uri="{FF2B5EF4-FFF2-40B4-BE49-F238E27FC236}">
                <a16:creationId xmlns:a16="http://schemas.microsoft.com/office/drawing/2014/main" id="{4E8170EC-F7CA-440E-9D6C-91C1A76E0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1069975"/>
            <a:ext cx="5397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10" name="Rectangle 4108">
            <a:extLst>
              <a:ext uri="{FF2B5EF4-FFF2-40B4-BE49-F238E27FC236}">
                <a16:creationId xmlns:a16="http://schemas.microsoft.com/office/drawing/2014/main" id="{64F18E92-9CC5-49C5-9A71-4C75FC346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1249363"/>
            <a:ext cx="53975" cy="904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11" name="Rectangle 4109">
            <a:extLst>
              <a:ext uri="{FF2B5EF4-FFF2-40B4-BE49-F238E27FC236}">
                <a16:creationId xmlns:a16="http://schemas.microsoft.com/office/drawing/2014/main" id="{9ED8E7EC-ACC9-4385-B380-8248D4765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1900" y="1249363"/>
            <a:ext cx="53975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12" name="Line 4110">
            <a:extLst>
              <a:ext uri="{FF2B5EF4-FFF2-40B4-BE49-F238E27FC236}">
                <a16:creationId xmlns:a16="http://schemas.microsoft.com/office/drawing/2014/main" id="{9C1021A2-6375-413A-85D8-A5F8FE951F52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1339850"/>
            <a:ext cx="15208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13" name="Rectangle 4111">
            <a:extLst>
              <a:ext uri="{FF2B5EF4-FFF2-40B4-BE49-F238E27FC236}">
                <a16:creationId xmlns:a16="http://schemas.microsoft.com/office/drawing/2014/main" id="{E10BD267-173A-427D-88FB-E7D7C56E3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14" name="Rectangle 4112">
            <a:extLst>
              <a:ext uri="{FF2B5EF4-FFF2-40B4-BE49-F238E27FC236}">
                <a16:creationId xmlns:a16="http://schemas.microsoft.com/office/drawing/2014/main" id="{C44932F2-D721-4FA3-8762-44443E4BD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15" name="Rectangle 4113">
            <a:extLst>
              <a:ext uri="{FF2B5EF4-FFF2-40B4-BE49-F238E27FC236}">
                <a16:creationId xmlns:a16="http://schemas.microsoft.com/office/drawing/2014/main" id="{D7D4A477-544F-4BEB-A451-0F63BA484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1249363"/>
            <a:ext cx="26988" cy="90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16" name="Rectangle 4114">
            <a:extLst>
              <a:ext uri="{FF2B5EF4-FFF2-40B4-BE49-F238E27FC236}">
                <a16:creationId xmlns:a16="http://schemas.microsoft.com/office/drawing/2014/main" id="{52DA166A-424A-4735-8248-AE28628D5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1249363"/>
            <a:ext cx="26988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17" name="Rectangle 4115">
            <a:extLst>
              <a:ext uri="{FF2B5EF4-FFF2-40B4-BE49-F238E27FC236}">
                <a16:creationId xmlns:a16="http://schemas.microsoft.com/office/drawing/2014/main" id="{8408A9C9-C94F-47F0-8937-6CB0762FE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18" name="Rectangle 4116">
            <a:extLst>
              <a:ext uri="{FF2B5EF4-FFF2-40B4-BE49-F238E27FC236}">
                <a16:creationId xmlns:a16="http://schemas.microsoft.com/office/drawing/2014/main" id="{0F3A8A54-CB7A-42E1-A3B2-58FD814EA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19" name="Rectangle 4117">
            <a:extLst>
              <a:ext uri="{FF2B5EF4-FFF2-40B4-BE49-F238E27FC236}">
                <a16:creationId xmlns:a16="http://schemas.microsoft.com/office/drawing/2014/main" id="{BA127215-3911-46EC-A1FD-E8FE9F3D2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989013"/>
            <a:ext cx="26987" cy="3508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20" name="Rectangle 4118">
            <a:extLst>
              <a:ext uri="{FF2B5EF4-FFF2-40B4-BE49-F238E27FC236}">
                <a16:creationId xmlns:a16="http://schemas.microsoft.com/office/drawing/2014/main" id="{2F79813E-8A07-4005-B835-72355468A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989013"/>
            <a:ext cx="26987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21" name="Rectangle 4119">
            <a:extLst>
              <a:ext uri="{FF2B5EF4-FFF2-40B4-BE49-F238E27FC236}">
                <a16:creationId xmlns:a16="http://schemas.microsoft.com/office/drawing/2014/main" id="{EDDBFF64-8A78-4D37-85F1-B2D2BF997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808038"/>
            <a:ext cx="34925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22" name="Rectangle 4120">
            <a:extLst>
              <a:ext uri="{FF2B5EF4-FFF2-40B4-BE49-F238E27FC236}">
                <a16:creationId xmlns:a16="http://schemas.microsoft.com/office/drawing/2014/main" id="{9A520B42-C2DE-4B52-87D3-87B351FF7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808038"/>
            <a:ext cx="34925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23" name="Rectangle 4121">
            <a:extLst>
              <a:ext uri="{FF2B5EF4-FFF2-40B4-BE49-F238E27FC236}">
                <a16:creationId xmlns:a16="http://schemas.microsoft.com/office/drawing/2014/main" id="{1D6AE85C-E3DA-4095-8DEE-2A0A479C1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725" y="808038"/>
            <a:ext cx="26988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24" name="Rectangle 4122">
            <a:extLst>
              <a:ext uri="{FF2B5EF4-FFF2-40B4-BE49-F238E27FC236}">
                <a16:creationId xmlns:a16="http://schemas.microsoft.com/office/drawing/2014/main" id="{4A4AAD1A-C1A1-46D3-AE0D-43C0432B9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725" y="808038"/>
            <a:ext cx="26988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25" name="Rectangle 4123">
            <a:extLst>
              <a:ext uri="{FF2B5EF4-FFF2-40B4-BE49-F238E27FC236}">
                <a16:creationId xmlns:a16="http://schemas.microsoft.com/office/drawing/2014/main" id="{ADD643D1-A9DC-4011-A2B2-5D968CEB2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898525"/>
            <a:ext cx="34925" cy="4413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26" name="Rectangle 4124">
            <a:extLst>
              <a:ext uri="{FF2B5EF4-FFF2-40B4-BE49-F238E27FC236}">
                <a16:creationId xmlns:a16="http://schemas.microsoft.com/office/drawing/2014/main" id="{35D6384C-6CAD-48CB-B0F1-EE2F4A6B5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38" y="898525"/>
            <a:ext cx="34925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27" name="Rectangle 4125">
            <a:extLst>
              <a:ext uri="{FF2B5EF4-FFF2-40B4-BE49-F238E27FC236}">
                <a16:creationId xmlns:a16="http://schemas.microsoft.com/office/drawing/2014/main" id="{4252A0B9-E0C4-472D-84F4-D078989E1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688" y="719138"/>
            <a:ext cx="26987" cy="6207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28" name="Rectangle 4126">
            <a:extLst>
              <a:ext uri="{FF2B5EF4-FFF2-40B4-BE49-F238E27FC236}">
                <a16:creationId xmlns:a16="http://schemas.microsoft.com/office/drawing/2014/main" id="{CE775D60-F7A8-42CC-8721-DF22ADD8A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688" y="719138"/>
            <a:ext cx="26987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29" name="Rectangle 4127">
            <a:extLst>
              <a:ext uri="{FF2B5EF4-FFF2-40B4-BE49-F238E27FC236}">
                <a16:creationId xmlns:a16="http://schemas.microsoft.com/office/drawing/2014/main" id="{B37E18E0-4A24-41D4-A3C3-36F816737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808038"/>
            <a:ext cx="34925" cy="5318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30" name="Rectangle 4128">
            <a:extLst>
              <a:ext uri="{FF2B5EF4-FFF2-40B4-BE49-F238E27FC236}">
                <a16:creationId xmlns:a16="http://schemas.microsoft.com/office/drawing/2014/main" id="{981AF97C-6D43-4D19-AEC4-4F133E712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808038"/>
            <a:ext cx="34925" cy="5318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31" name="Rectangle 4129">
            <a:extLst>
              <a:ext uri="{FF2B5EF4-FFF2-40B4-BE49-F238E27FC236}">
                <a16:creationId xmlns:a16="http://schemas.microsoft.com/office/drawing/2014/main" id="{4D11F0C0-8C26-4EC4-B246-8755B7EE0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8650" y="106363"/>
            <a:ext cx="26988" cy="1233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32" name="Rectangle 4130">
            <a:extLst>
              <a:ext uri="{FF2B5EF4-FFF2-40B4-BE49-F238E27FC236}">
                <a16:creationId xmlns:a16="http://schemas.microsoft.com/office/drawing/2014/main" id="{A2AB080E-3024-4D9A-9C49-859611868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8650" y="106363"/>
            <a:ext cx="26988" cy="1233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33" name="Rectangle 4131">
            <a:extLst>
              <a:ext uri="{FF2B5EF4-FFF2-40B4-BE49-F238E27FC236}">
                <a16:creationId xmlns:a16="http://schemas.microsoft.com/office/drawing/2014/main" id="{D5C7C52E-B03A-4C89-ADC5-A185B1C79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196850"/>
            <a:ext cx="34925" cy="114300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34" name="Rectangle 4132">
            <a:extLst>
              <a:ext uri="{FF2B5EF4-FFF2-40B4-BE49-F238E27FC236}">
                <a16:creationId xmlns:a16="http://schemas.microsoft.com/office/drawing/2014/main" id="{EB5C4EE1-A715-4D2C-82B6-925022841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196850"/>
            <a:ext cx="34925" cy="11430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35" name="Rectangle 4133">
            <a:extLst>
              <a:ext uri="{FF2B5EF4-FFF2-40B4-BE49-F238E27FC236}">
                <a16:creationId xmlns:a16="http://schemas.microsoft.com/office/drawing/2014/main" id="{1C078C3A-5040-4467-A524-61C0E0F23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613" y="368300"/>
            <a:ext cx="26987" cy="9715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36" name="Rectangle 4134">
            <a:extLst>
              <a:ext uri="{FF2B5EF4-FFF2-40B4-BE49-F238E27FC236}">
                <a16:creationId xmlns:a16="http://schemas.microsoft.com/office/drawing/2014/main" id="{6BBA66FC-3237-476A-A58D-919E4766E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613" y="368300"/>
            <a:ext cx="26987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37" name="Rectangle 4135">
            <a:extLst>
              <a:ext uri="{FF2B5EF4-FFF2-40B4-BE49-F238E27FC236}">
                <a16:creationId xmlns:a16="http://schemas.microsoft.com/office/drawing/2014/main" id="{7CAC1AEA-E437-4318-9CBA-0F276C1AD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547688"/>
            <a:ext cx="34925" cy="79216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38" name="Rectangle 4136">
            <a:extLst>
              <a:ext uri="{FF2B5EF4-FFF2-40B4-BE49-F238E27FC236}">
                <a16:creationId xmlns:a16="http://schemas.microsoft.com/office/drawing/2014/main" id="{2F7158A2-2377-4B74-8701-D00FC7909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547688"/>
            <a:ext cx="34925" cy="7921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39" name="Rectangle 4137">
            <a:extLst>
              <a:ext uri="{FF2B5EF4-FFF2-40B4-BE49-F238E27FC236}">
                <a16:creationId xmlns:a16="http://schemas.microsoft.com/office/drawing/2014/main" id="{8606D737-7435-41B6-92E6-E7D1A57B5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75" y="898525"/>
            <a:ext cx="26988" cy="4413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40" name="Rectangle 4138">
            <a:extLst>
              <a:ext uri="{FF2B5EF4-FFF2-40B4-BE49-F238E27FC236}">
                <a16:creationId xmlns:a16="http://schemas.microsoft.com/office/drawing/2014/main" id="{324C5FFE-5B02-4CAC-A69F-41824BC81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75" y="898525"/>
            <a:ext cx="26988" cy="4413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41" name="Rectangle 4139">
            <a:extLst>
              <a:ext uri="{FF2B5EF4-FFF2-40B4-BE49-F238E27FC236}">
                <a16:creationId xmlns:a16="http://schemas.microsoft.com/office/drawing/2014/main" id="{3F0BDB4E-EFC1-47E8-B209-CC94EBE60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088" y="1069975"/>
            <a:ext cx="34925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42" name="Rectangle 4140">
            <a:extLst>
              <a:ext uri="{FF2B5EF4-FFF2-40B4-BE49-F238E27FC236}">
                <a16:creationId xmlns:a16="http://schemas.microsoft.com/office/drawing/2014/main" id="{23F00E65-EC18-43DA-9AD3-2B386B2C4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088" y="1069975"/>
            <a:ext cx="34925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43" name="Rectangle 4141">
            <a:extLst>
              <a:ext uri="{FF2B5EF4-FFF2-40B4-BE49-F238E27FC236}">
                <a16:creationId xmlns:a16="http://schemas.microsoft.com/office/drawing/2014/main" id="{2A3C060B-9C60-4580-B7DA-0FAD8F485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1069975"/>
            <a:ext cx="26987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44" name="Rectangle 4142">
            <a:extLst>
              <a:ext uri="{FF2B5EF4-FFF2-40B4-BE49-F238E27FC236}">
                <a16:creationId xmlns:a16="http://schemas.microsoft.com/office/drawing/2014/main" id="{F54BCC97-1B5D-4669-BC80-E12E5B846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1069975"/>
            <a:ext cx="26987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45" name="Rectangle 4143">
            <a:extLst>
              <a:ext uri="{FF2B5EF4-FFF2-40B4-BE49-F238E27FC236}">
                <a16:creationId xmlns:a16="http://schemas.microsoft.com/office/drawing/2014/main" id="{E0EF76AF-41CA-4B2F-89D7-766E62ED4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1339850"/>
            <a:ext cx="34925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46" name="Rectangle 4144">
            <a:extLst>
              <a:ext uri="{FF2B5EF4-FFF2-40B4-BE49-F238E27FC236}">
                <a16:creationId xmlns:a16="http://schemas.microsoft.com/office/drawing/2014/main" id="{5FEE91EB-49F2-4199-B810-5DD35583D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1339850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47" name="Rectangle 4145">
            <a:extLst>
              <a:ext uri="{FF2B5EF4-FFF2-40B4-BE49-F238E27FC236}">
                <a16:creationId xmlns:a16="http://schemas.microsoft.com/office/drawing/2014/main" id="{E7C283C9-E946-4BAE-9126-B7B001EA1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1339850"/>
            <a:ext cx="26988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48" name="Rectangle 4146">
            <a:extLst>
              <a:ext uri="{FF2B5EF4-FFF2-40B4-BE49-F238E27FC236}">
                <a16:creationId xmlns:a16="http://schemas.microsoft.com/office/drawing/2014/main" id="{921F2C7E-FC3D-456F-8EA2-59E000773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1339850"/>
            <a:ext cx="26988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49" name="Rectangle 4147">
            <a:extLst>
              <a:ext uri="{FF2B5EF4-FFF2-40B4-BE49-F238E27FC236}">
                <a16:creationId xmlns:a16="http://schemas.microsoft.com/office/drawing/2014/main" id="{9E20FAD8-A7DC-4753-A5D4-41593F442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1339850"/>
            <a:ext cx="34925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50" name="Rectangle 4148">
            <a:extLst>
              <a:ext uri="{FF2B5EF4-FFF2-40B4-BE49-F238E27FC236}">
                <a16:creationId xmlns:a16="http://schemas.microsoft.com/office/drawing/2014/main" id="{792AC358-049D-4BA6-A20C-E9BA415DA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1339850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51" name="Rectangle 4149">
            <a:extLst>
              <a:ext uri="{FF2B5EF4-FFF2-40B4-BE49-F238E27FC236}">
                <a16:creationId xmlns:a16="http://schemas.microsoft.com/office/drawing/2014/main" id="{89E261E7-2ABF-45EB-9A8D-E77D01DBD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1249363"/>
            <a:ext cx="26987" cy="904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52" name="Rectangle 4150">
            <a:extLst>
              <a:ext uri="{FF2B5EF4-FFF2-40B4-BE49-F238E27FC236}">
                <a16:creationId xmlns:a16="http://schemas.microsoft.com/office/drawing/2014/main" id="{966C8E1D-F012-4945-9B16-3D4A8218E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1249363"/>
            <a:ext cx="26987" cy="904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53" name="Rectangle 4152">
            <a:extLst>
              <a:ext uri="{FF2B5EF4-FFF2-40B4-BE49-F238E27FC236}">
                <a16:creationId xmlns:a16="http://schemas.microsoft.com/office/drawing/2014/main" id="{0194CF57-41A5-40C7-BA01-1A95A2AEE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9600" y="1852613"/>
            <a:ext cx="1519238" cy="1312862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54" name="Line 4154">
            <a:extLst>
              <a:ext uri="{FF2B5EF4-FFF2-40B4-BE49-F238E27FC236}">
                <a16:creationId xmlns:a16="http://schemas.microsoft.com/office/drawing/2014/main" id="{B2F4BCF6-58D6-4824-9871-E435EE424DD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5" name="Line 4157">
            <a:extLst>
              <a:ext uri="{FF2B5EF4-FFF2-40B4-BE49-F238E27FC236}">
                <a16:creationId xmlns:a16="http://schemas.microsoft.com/office/drawing/2014/main" id="{A39EF2ED-4B86-4425-AF39-2FAF5702E69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6" name="Line 4160">
            <a:extLst>
              <a:ext uri="{FF2B5EF4-FFF2-40B4-BE49-F238E27FC236}">
                <a16:creationId xmlns:a16="http://schemas.microsoft.com/office/drawing/2014/main" id="{D483E697-F2A9-48AF-B9D2-823B903CE39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7" name="Rectangle 4163">
            <a:extLst>
              <a:ext uri="{FF2B5EF4-FFF2-40B4-BE49-F238E27FC236}">
                <a16:creationId xmlns:a16="http://schemas.microsoft.com/office/drawing/2014/main" id="{53EE0596-0B9C-448C-A81C-1FAEBC30A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36512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58" name="Rectangle 4164">
            <a:extLst>
              <a:ext uri="{FF2B5EF4-FFF2-40B4-BE49-F238E27FC236}">
                <a16:creationId xmlns:a16="http://schemas.microsoft.com/office/drawing/2014/main" id="{E5D788FA-C252-44AB-BBC6-0B6752213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36512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59" name="Rectangle 4165">
            <a:extLst>
              <a:ext uri="{FF2B5EF4-FFF2-40B4-BE49-F238E27FC236}">
                <a16:creationId xmlns:a16="http://schemas.microsoft.com/office/drawing/2014/main" id="{91D07641-821C-4C5A-B52B-104DF8B92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3165475"/>
            <a:ext cx="34925" cy="15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60" name="Rectangle 4166">
            <a:extLst>
              <a:ext uri="{FF2B5EF4-FFF2-40B4-BE49-F238E27FC236}">
                <a16:creationId xmlns:a16="http://schemas.microsoft.com/office/drawing/2014/main" id="{EC1411BF-1C07-40DD-9405-5AD782702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3165475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61" name="Rectangle 4167">
            <a:extLst>
              <a:ext uri="{FF2B5EF4-FFF2-40B4-BE49-F238E27FC236}">
                <a16:creationId xmlns:a16="http://schemas.microsoft.com/office/drawing/2014/main" id="{C69B26F0-44CD-4614-A05A-0E601E870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986088"/>
            <a:ext cx="44450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62" name="Rectangle 4168">
            <a:extLst>
              <a:ext uri="{FF2B5EF4-FFF2-40B4-BE49-F238E27FC236}">
                <a16:creationId xmlns:a16="http://schemas.microsoft.com/office/drawing/2014/main" id="{BF03D7DD-C07E-40DF-878C-6AF26ECE8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986088"/>
            <a:ext cx="44450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63" name="Rectangle 4169">
            <a:extLst>
              <a:ext uri="{FF2B5EF4-FFF2-40B4-BE49-F238E27FC236}">
                <a16:creationId xmlns:a16="http://schemas.microsoft.com/office/drawing/2014/main" id="{94CBC8FB-65A1-4B66-9C2C-27A262F17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5850" y="2895600"/>
            <a:ext cx="36513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64" name="Rectangle 4170">
            <a:extLst>
              <a:ext uri="{FF2B5EF4-FFF2-40B4-BE49-F238E27FC236}">
                <a16:creationId xmlns:a16="http://schemas.microsoft.com/office/drawing/2014/main" id="{92FD24CB-DA10-4C86-A72C-F392ED807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5850" y="2895600"/>
            <a:ext cx="36513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65" name="Rectangle 4171">
            <a:extLst>
              <a:ext uri="{FF2B5EF4-FFF2-40B4-BE49-F238E27FC236}">
                <a16:creationId xmlns:a16="http://schemas.microsoft.com/office/drawing/2014/main" id="{92541C25-EE83-431B-8256-849F825E9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814638"/>
            <a:ext cx="36513" cy="3508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66" name="Rectangle 4172">
            <a:extLst>
              <a:ext uri="{FF2B5EF4-FFF2-40B4-BE49-F238E27FC236}">
                <a16:creationId xmlns:a16="http://schemas.microsoft.com/office/drawing/2014/main" id="{B6833B35-39D6-46F6-A4FB-D8B436589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814638"/>
            <a:ext cx="36513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67" name="Rectangle 4173">
            <a:extLst>
              <a:ext uri="{FF2B5EF4-FFF2-40B4-BE49-F238E27FC236}">
                <a16:creationId xmlns:a16="http://schemas.microsoft.com/office/drawing/2014/main" id="{9EC3B376-B9FB-493B-A0AC-58956B508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2725738"/>
            <a:ext cx="34925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68" name="Rectangle 4174">
            <a:extLst>
              <a:ext uri="{FF2B5EF4-FFF2-40B4-BE49-F238E27FC236}">
                <a16:creationId xmlns:a16="http://schemas.microsoft.com/office/drawing/2014/main" id="{719056A1-C78B-40CD-8799-3B0F08912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2725738"/>
            <a:ext cx="34925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69" name="Rectangle 4175">
            <a:extLst>
              <a:ext uri="{FF2B5EF4-FFF2-40B4-BE49-F238E27FC236}">
                <a16:creationId xmlns:a16="http://schemas.microsoft.com/office/drawing/2014/main" id="{9A41B675-E933-4B97-82E6-E562507B3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2112963"/>
            <a:ext cx="36512" cy="10525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70" name="Rectangle 4176">
            <a:extLst>
              <a:ext uri="{FF2B5EF4-FFF2-40B4-BE49-F238E27FC236}">
                <a16:creationId xmlns:a16="http://schemas.microsoft.com/office/drawing/2014/main" id="{A58F0454-73EF-4833-B9E8-4CC21604E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2112963"/>
            <a:ext cx="36512" cy="10525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71" name="Rectangle 4177">
            <a:extLst>
              <a:ext uri="{FF2B5EF4-FFF2-40B4-BE49-F238E27FC236}">
                <a16:creationId xmlns:a16="http://schemas.microsoft.com/office/drawing/2014/main" id="{1BA44DAA-5AF9-4E8A-A8CC-2781B50F3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5238" y="2725738"/>
            <a:ext cx="36512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72" name="Rectangle 4178">
            <a:extLst>
              <a:ext uri="{FF2B5EF4-FFF2-40B4-BE49-F238E27FC236}">
                <a16:creationId xmlns:a16="http://schemas.microsoft.com/office/drawing/2014/main" id="{A3017A74-7B7D-4341-A7AF-E1B542105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5238" y="2725738"/>
            <a:ext cx="36512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73" name="Rectangle 4179">
            <a:extLst>
              <a:ext uri="{FF2B5EF4-FFF2-40B4-BE49-F238E27FC236}">
                <a16:creationId xmlns:a16="http://schemas.microsoft.com/office/drawing/2014/main" id="{B0085905-D13D-4C48-83A0-18E2F73B8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2193925"/>
            <a:ext cx="34925" cy="9715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74" name="Rectangle 4180">
            <a:extLst>
              <a:ext uri="{FF2B5EF4-FFF2-40B4-BE49-F238E27FC236}">
                <a16:creationId xmlns:a16="http://schemas.microsoft.com/office/drawing/2014/main" id="{05A337AF-879B-427B-A7C7-5B0563BCE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2193925"/>
            <a:ext cx="34925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75" name="Rectangle 4181">
            <a:extLst>
              <a:ext uri="{FF2B5EF4-FFF2-40B4-BE49-F238E27FC236}">
                <a16:creationId xmlns:a16="http://schemas.microsoft.com/office/drawing/2014/main" id="{268A1201-05F3-4B6A-9CEB-BF1D73EDD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1933575"/>
            <a:ext cx="36513" cy="1231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76" name="Rectangle 4182">
            <a:extLst>
              <a:ext uri="{FF2B5EF4-FFF2-40B4-BE49-F238E27FC236}">
                <a16:creationId xmlns:a16="http://schemas.microsoft.com/office/drawing/2014/main" id="{21D095D3-5CBB-48C7-A78A-9DC39A325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1933575"/>
            <a:ext cx="36513" cy="1231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77" name="Rectangle 4183">
            <a:extLst>
              <a:ext uri="{FF2B5EF4-FFF2-40B4-BE49-F238E27FC236}">
                <a16:creationId xmlns:a16="http://schemas.microsoft.com/office/drawing/2014/main" id="{DFD1EE95-E4B9-45A1-BCC0-91916F783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0175" y="2024063"/>
            <a:ext cx="36513" cy="11414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78" name="Rectangle 4184">
            <a:extLst>
              <a:ext uri="{FF2B5EF4-FFF2-40B4-BE49-F238E27FC236}">
                <a16:creationId xmlns:a16="http://schemas.microsoft.com/office/drawing/2014/main" id="{A2229DC9-72BB-4623-A3E8-2FF5530B1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0175" y="2024063"/>
            <a:ext cx="36513" cy="11414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79" name="Rectangle 4185">
            <a:extLst>
              <a:ext uri="{FF2B5EF4-FFF2-40B4-BE49-F238E27FC236}">
                <a16:creationId xmlns:a16="http://schemas.microsoft.com/office/drawing/2014/main" id="{A217F6BA-A398-42D1-9C24-5A0FE348E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193925"/>
            <a:ext cx="34925" cy="9715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80" name="Rectangle 4186">
            <a:extLst>
              <a:ext uri="{FF2B5EF4-FFF2-40B4-BE49-F238E27FC236}">
                <a16:creationId xmlns:a16="http://schemas.microsoft.com/office/drawing/2014/main" id="{4099F30D-82AF-4687-9A47-7EECFFB68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193925"/>
            <a:ext cx="34925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81" name="Rectangle 4187">
            <a:extLst>
              <a:ext uri="{FF2B5EF4-FFF2-40B4-BE49-F238E27FC236}">
                <a16:creationId xmlns:a16="http://schemas.microsoft.com/office/drawing/2014/main" id="{F29799CB-FC53-42D3-9C4F-46699D04F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0663" y="2725738"/>
            <a:ext cx="36512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82" name="Rectangle 4188">
            <a:extLst>
              <a:ext uri="{FF2B5EF4-FFF2-40B4-BE49-F238E27FC236}">
                <a16:creationId xmlns:a16="http://schemas.microsoft.com/office/drawing/2014/main" id="{0CBEDB99-FE2C-4D3E-84DA-52F892439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0663" y="2725738"/>
            <a:ext cx="36512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83" name="Rectangle 4189">
            <a:extLst>
              <a:ext uri="{FF2B5EF4-FFF2-40B4-BE49-F238E27FC236}">
                <a16:creationId xmlns:a16="http://schemas.microsoft.com/office/drawing/2014/main" id="{5A8DF791-9601-41C4-BF9F-4B320A1DC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5113" y="2725738"/>
            <a:ext cx="36512" cy="43973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84" name="Rectangle 4190">
            <a:extLst>
              <a:ext uri="{FF2B5EF4-FFF2-40B4-BE49-F238E27FC236}">
                <a16:creationId xmlns:a16="http://schemas.microsoft.com/office/drawing/2014/main" id="{4F2AD747-B006-4619-B2C3-5788B2E07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5113" y="2725738"/>
            <a:ext cx="36512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85" name="Rectangle 4191">
            <a:extLst>
              <a:ext uri="{FF2B5EF4-FFF2-40B4-BE49-F238E27FC236}">
                <a16:creationId xmlns:a16="http://schemas.microsoft.com/office/drawing/2014/main" id="{F2779133-B042-4434-91FF-18BF484BB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986088"/>
            <a:ext cx="34925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86" name="Rectangle 4192">
            <a:extLst>
              <a:ext uri="{FF2B5EF4-FFF2-40B4-BE49-F238E27FC236}">
                <a16:creationId xmlns:a16="http://schemas.microsoft.com/office/drawing/2014/main" id="{C8859EC8-292A-4200-892D-2AEA0A0E2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986088"/>
            <a:ext cx="34925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87" name="Rectangle 4193">
            <a:extLst>
              <a:ext uri="{FF2B5EF4-FFF2-40B4-BE49-F238E27FC236}">
                <a16:creationId xmlns:a16="http://schemas.microsoft.com/office/drawing/2014/main" id="{59D38A6A-8730-431A-8AA8-602A907B6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986088"/>
            <a:ext cx="36513" cy="179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88" name="Rectangle 4194">
            <a:extLst>
              <a:ext uri="{FF2B5EF4-FFF2-40B4-BE49-F238E27FC236}">
                <a16:creationId xmlns:a16="http://schemas.microsoft.com/office/drawing/2014/main" id="{E75D8B05-B834-4F93-AE78-836274582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986088"/>
            <a:ext cx="36513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89" name="Rectangle 4195">
            <a:extLst>
              <a:ext uri="{FF2B5EF4-FFF2-40B4-BE49-F238E27FC236}">
                <a16:creationId xmlns:a16="http://schemas.microsoft.com/office/drawing/2014/main" id="{765F0963-9A1A-45E2-94D6-2B1ECAB36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76575"/>
            <a:ext cx="36513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90" name="Rectangle 4196">
            <a:extLst>
              <a:ext uri="{FF2B5EF4-FFF2-40B4-BE49-F238E27FC236}">
                <a16:creationId xmlns:a16="http://schemas.microsoft.com/office/drawing/2014/main" id="{18744B1D-8085-4366-B2A3-9C303B6F7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76575"/>
            <a:ext cx="36513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91" name="Rectangle 4197">
            <a:extLst>
              <a:ext uri="{FF2B5EF4-FFF2-40B4-BE49-F238E27FC236}">
                <a16:creationId xmlns:a16="http://schemas.microsoft.com/office/drawing/2014/main" id="{35ABB4E3-C9B5-4E35-BFDC-C99C4E09D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3076575"/>
            <a:ext cx="34925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92" name="Rectangle 4198">
            <a:extLst>
              <a:ext uri="{FF2B5EF4-FFF2-40B4-BE49-F238E27FC236}">
                <a16:creationId xmlns:a16="http://schemas.microsoft.com/office/drawing/2014/main" id="{9882433C-B02F-4DB1-B474-93C1FB3EB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6088" y="3076575"/>
            <a:ext cx="34925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93" name="Rectangle 4199">
            <a:extLst>
              <a:ext uri="{FF2B5EF4-FFF2-40B4-BE49-F238E27FC236}">
                <a16:creationId xmlns:a16="http://schemas.microsoft.com/office/drawing/2014/main" id="{3259C8EB-82BB-40EE-B00B-86C819F5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8" y="3076575"/>
            <a:ext cx="36512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94" name="Rectangle 4200">
            <a:extLst>
              <a:ext uri="{FF2B5EF4-FFF2-40B4-BE49-F238E27FC236}">
                <a16:creationId xmlns:a16="http://schemas.microsoft.com/office/drawing/2014/main" id="{9D759418-6C87-4990-8128-7A190FAD2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8" y="3076575"/>
            <a:ext cx="36512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95" name="Rectangle 4201">
            <a:extLst>
              <a:ext uri="{FF2B5EF4-FFF2-40B4-BE49-F238E27FC236}">
                <a16:creationId xmlns:a16="http://schemas.microsoft.com/office/drawing/2014/main" id="{3132485F-9B69-4A02-A007-ABF65C0B7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076575"/>
            <a:ext cx="36512" cy="889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96" name="Rectangle 4202">
            <a:extLst>
              <a:ext uri="{FF2B5EF4-FFF2-40B4-BE49-F238E27FC236}">
                <a16:creationId xmlns:a16="http://schemas.microsoft.com/office/drawing/2014/main" id="{AEAB0FB8-0C2E-4299-AD25-E4F0885B9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076575"/>
            <a:ext cx="36512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97" name="Line 4203">
            <a:extLst>
              <a:ext uri="{FF2B5EF4-FFF2-40B4-BE49-F238E27FC236}">
                <a16:creationId xmlns:a16="http://schemas.microsoft.com/office/drawing/2014/main" id="{E9C7FA89-DBEA-45F8-833B-FFA4EC7A776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9600" y="3165475"/>
            <a:ext cx="15192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8" name="Rectangle 4204">
            <a:extLst>
              <a:ext uri="{FF2B5EF4-FFF2-40B4-BE49-F238E27FC236}">
                <a16:creationId xmlns:a16="http://schemas.microsoft.com/office/drawing/2014/main" id="{AB38B85B-1C86-4799-8BE7-D82BC9EAF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3076575"/>
            <a:ext cx="53975" cy="8890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699" name="Rectangle 4205">
            <a:extLst>
              <a:ext uri="{FF2B5EF4-FFF2-40B4-BE49-F238E27FC236}">
                <a16:creationId xmlns:a16="http://schemas.microsoft.com/office/drawing/2014/main" id="{CAAB4084-943F-4792-8541-788CA8463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3076575"/>
            <a:ext cx="53975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00" name="Rectangle 4206">
            <a:extLst>
              <a:ext uri="{FF2B5EF4-FFF2-40B4-BE49-F238E27FC236}">
                <a16:creationId xmlns:a16="http://schemas.microsoft.com/office/drawing/2014/main" id="{799A8D10-5800-4F59-B0B0-F0FFC1060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3076575"/>
            <a:ext cx="53975" cy="8890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01" name="Rectangle 4207">
            <a:extLst>
              <a:ext uri="{FF2B5EF4-FFF2-40B4-BE49-F238E27FC236}">
                <a16:creationId xmlns:a16="http://schemas.microsoft.com/office/drawing/2014/main" id="{DB29440D-E6DB-41CB-9734-42A8504B4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3076575"/>
            <a:ext cx="53975" cy="889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02" name="Rectangle 4208">
            <a:extLst>
              <a:ext uri="{FF2B5EF4-FFF2-40B4-BE49-F238E27FC236}">
                <a16:creationId xmlns:a16="http://schemas.microsoft.com/office/drawing/2014/main" id="{DF4B4D35-7093-4546-965E-B93681220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165475"/>
            <a:ext cx="53975" cy="15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03" name="Rectangle 4209">
            <a:extLst>
              <a:ext uri="{FF2B5EF4-FFF2-40B4-BE49-F238E27FC236}">
                <a16:creationId xmlns:a16="http://schemas.microsoft.com/office/drawing/2014/main" id="{13D5F51C-43BB-481D-8544-27208A2F2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165475"/>
            <a:ext cx="5397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04" name="Rectangle 4210">
            <a:extLst>
              <a:ext uri="{FF2B5EF4-FFF2-40B4-BE49-F238E27FC236}">
                <a16:creationId xmlns:a16="http://schemas.microsoft.com/office/drawing/2014/main" id="{8C17FCD9-2DD3-4DCC-9F48-096F30B0C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986088"/>
            <a:ext cx="44450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05" name="Rectangle 4211">
            <a:extLst>
              <a:ext uri="{FF2B5EF4-FFF2-40B4-BE49-F238E27FC236}">
                <a16:creationId xmlns:a16="http://schemas.microsoft.com/office/drawing/2014/main" id="{63E19D23-E081-4ADC-8552-13351056F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986088"/>
            <a:ext cx="44450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06" name="Rectangle 4212">
            <a:extLst>
              <a:ext uri="{FF2B5EF4-FFF2-40B4-BE49-F238E27FC236}">
                <a16:creationId xmlns:a16="http://schemas.microsoft.com/office/drawing/2014/main" id="{A7822E44-FD7A-4BF1-A2CB-59D5453A5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46037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07" name="Rectangle 4213">
            <a:extLst>
              <a:ext uri="{FF2B5EF4-FFF2-40B4-BE49-F238E27FC236}">
                <a16:creationId xmlns:a16="http://schemas.microsoft.com/office/drawing/2014/main" id="{CA1718DF-64FA-4F06-9039-E52CE0EAE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986088"/>
            <a:ext cx="46037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08" name="Rectangle 4214">
            <a:extLst>
              <a:ext uri="{FF2B5EF4-FFF2-40B4-BE49-F238E27FC236}">
                <a16:creationId xmlns:a16="http://schemas.microsoft.com/office/drawing/2014/main" id="{2E21F4A0-D122-4488-839F-9B6CF44F8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463800"/>
            <a:ext cx="44450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09" name="Rectangle 4215">
            <a:extLst>
              <a:ext uri="{FF2B5EF4-FFF2-40B4-BE49-F238E27FC236}">
                <a16:creationId xmlns:a16="http://schemas.microsoft.com/office/drawing/2014/main" id="{71755245-3261-4F22-9E01-748FA9302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463800"/>
            <a:ext cx="44450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10" name="Rectangle 4216">
            <a:extLst>
              <a:ext uri="{FF2B5EF4-FFF2-40B4-BE49-F238E27FC236}">
                <a16:creationId xmlns:a16="http://schemas.microsoft.com/office/drawing/2014/main" id="{5077BCCE-7A58-4930-967A-96C39E111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814638"/>
            <a:ext cx="44450" cy="3508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11" name="Rectangle 4217">
            <a:extLst>
              <a:ext uri="{FF2B5EF4-FFF2-40B4-BE49-F238E27FC236}">
                <a16:creationId xmlns:a16="http://schemas.microsoft.com/office/drawing/2014/main" id="{21059AEB-677E-4A90-9CC1-CF08CEDC9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814638"/>
            <a:ext cx="44450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12" name="Rectangle 4218">
            <a:extLst>
              <a:ext uri="{FF2B5EF4-FFF2-40B4-BE49-F238E27FC236}">
                <a16:creationId xmlns:a16="http://schemas.microsoft.com/office/drawing/2014/main" id="{8A60CF9C-B5C1-405A-8EB5-E6DBC7624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544763"/>
            <a:ext cx="53975" cy="6207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13" name="Rectangle 4219">
            <a:extLst>
              <a:ext uri="{FF2B5EF4-FFF2-40B4-BE49-F238E27FC236}">
                <a16:creationId xmlns:a16="http://schemas.microsoft.com/office/drawing/2014/main" id="{86883500-F4D3-44B3-B8C5-9D056895A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544763"/>
            <a:ext cx="53975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14" name="Rectangle 4220">
            <a:extLst>
              <a:ext uri="{FF2B5EF4-FFF2-40B4-BE49-F238E27FC236}">
                <a16:creationId xmlns:a16="http://schemas.microsoft.com/office/drawing/2014/main" id="{864C1E23-F88A-4D4F-9D35-B2F622751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544763"/>
            <a:ext cx="53975" cy="6207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15" name="Rectangle 4221">
            <a:extLst>
              <a:ext uri="{FF2B5EF4-FFF2-40B4-BE49-F238E27FC236}">
                <a16:creationId xmlns:a16="http://schemas.microsoft.com/office/drawing/2014/main" id="{CBC8E4F9-DA1B-4398-90E8-12C85123A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544763"/>
            <a:ext cx="53975" cy="6207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16" name="Rectangle 4222">
            <a:extLst>
              <a:ext uri="{FF2B5EF4-FFF2-40B4-BE49-F238E27FC236}">
                <a16:creationId xmlns:a16="http://schemas.microsoft.com/office/drawing/2014/main" id="{16E05017-8577-4E0D-BE38-9DCC04FA3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0" y="2463800"/>
            <a:ext cx="53975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17" name="Rectangle 4223">
            <a:extLst>
              <a:ext uri="{FF2B5EF4-FFF2-40B4-BE49-F238E27FC236}">
                <a16:creationId xmlns:a16="http://schemas.microsoft.com/office/drawing/2014/main" id="{FB821146-3F0F-4CAD-A258-DBCFDB48B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0" y="2463800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18" name="Rectangle 4224">
            <a:extLst>
              <a:ext uri="{FF2B5EF4-FFF2-40B4-BE49-F238E27FC236}">
                <a16:creationId xmlns:a16="http://schemas.microsoft.com/office/drawing/2014/main" id="{B166F89C-CE2B-4FE0-B4E2-15F88C53C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9213" y="2193925"/>
            <a:ext cx="53975" cy="9715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19" name="Rectangle 4225">
            <a:extLst>
              <a:ext uri="{FF2B5EF4-FFF2-40B4-BE49-F238E27FC236}">
                <a16:creationId xmlns:a16="http://schemas.microsoft.com/office/drawing/2014/main" id="{2BD8FE11-8796-4E12-8AFE-ECB17453E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9213" y="2193925"/>
            <a:ext cx="53975" cy="9715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20" name="Rectangle 4227">
            <a:extLst>
              <a:ext uri="{FF2B5EF4-FFF2-40B4-BE49-F238E27FC236}">
                <a16:creationId xmlns:a16="http://schemas.microsoft.com/office/drawing/2014/main" id="{7BADD0D4-D657-42A1-8026-C763DABDF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2713" y="2374900"/>
            <a:ext cx="53975" cy="7905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21" name="Rectangle 4228">
            <a:extLst>
              <a:ext uri="{FF2B5EF4-FFF2-40B4-BE49-F238E27FC236}">
                <a16:creationId xmlns:a16="http://schemas.microsoft.com/office/drawing/2014/main" id="{F55C2C65-31D8-47DA-95B6-649C1C65B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2713" y="2374900"/>
            <a:ext cx="53975" cy="7905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22" name="Rectangle 4229">
            <a:extLst>
              <a:ext uri="{FF2B5EF4-FFF2-40B4-BE49-F238E27FC236}">
                <a16:creationId xmlns:a16="http://schemas.microsoft.com/office/drawing/2014/main" id="{82DBED10-79FD-427E-9848-2E62B5997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725738"/>
            <a:ext cx="53975" cy="4397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23" name="Rectangle 4230">
            <a:extLst>
              <a:ext uri="{FF2B5EF4-FFF2-40B4-BE49-F238E27FC236}">
                <a16:creationId xmlns:a16="http://schemas.microsoft.com/office/drawing/2014/main" id="{4E952EBA-8D65-46BF-9729-D50CD123F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725738"/>
            <a:ext cx="53975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24" name="Rectangle 4231">
            <a:extLst>
              <a:ext uri="{FF2B5EF4-FFF2-40B4-BE49-F238E27FC236}">
                <a16:creationId xmlns:a16="http://schemas.microsoft.com/office/drawing/2014/main" id="{E81C89F4-3AE3-4CDA-9E79-9C51385E0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5" y="2463800"/>
            <a:ext cx="53975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25" name="Rectangle 4232">
            <a:extLst>
              <a:ext uri="{FF2B5EF4-FFF2-40B4-BE49-F238E27FC236}">
                <a16:creationId xmlns:a16="http://schemas.microsoft.com/office/drawing/2014/main" id="{586E7D55-D57E-4FBD-9F72-650D0B8BC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5" y="2463800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26" name="Rectangle 4233">
            <a:extLst>
              <a:ext uri="{FF2B5EF4-FFF2-40B4-BE49-F238E27FC236}">
                <a16:creationId xmlns:a16="http://schemas.microsoft.com/office/drawing/2014/main" id="{DB2173BA-FBEF-46F1-A623-BE2A2F7CFF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463800"/>
            <a:ext cx="53975" cy="7016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27" name="Rectangle 4234">
            <a:extLst>
              <a:ext uri="{FF2B5EF4-FFF2-40B4-BE49-F238E27FC236}">
                <a16:creationId xmlns:a16="http://schemas.microsoft.com/office/drawing/2014/main" id="{6D96206F-E4A6-4D29-9087-58D70DE4E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463800"/>
            <a:ext cx="53975" cy="7016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28" name="Rectangle 4235">
            <a:extLst>
              <a:ext uri="{FF2B5EF4-FFF2-40B4-BE49-F238E27FC236}">
                <a16:creationId xmlns:a16="http://schemas.microsoft.com/office/drawing/2014/main" id="{A752D98D-D9B7-4A91-B102-7E56B3FF8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2635250"/>
            <a:ext cx="53975" cy="5302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29" name="Rectangle 4236">
            <a:extLst>
              <a:ext uri="{FF2B5EF4-FFF2-40B4-BE49-F238E27FC236}">
                <a16:creationId xmlns:a16="http://schemas.microsoft.com/office/drawing/2014/main" id="{C6F44665-0EED-408E-8F1D-84AACB1B2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2635250"/>
            <a:ext cx="53975" cy="530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30" name="Rectangle 4237">
            <a:extLst>
              <a:ext uri="{FF2B5EF4-FFF2-40B4-BE49-F238E27FC236}">
                <a16:creationId xmlns:a16="http://schemas.microsoft.com/office/drawing/2014/main" id="{694CD1C1-BDB5-4550-9B65-C54C34CB8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2814638"/>
            <a:ext cx="44450" cy="3508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31" name="Rectangle 4238">
            <a:extLst>
              <a:ext uri="{FF2B5EF4-FFF2-40B4-BE49-F238E27FC236}">
                <a16:creationId xmlns:a16="http://schemas.microsoft.com/office/drawing/2014/main" id="{B821B59C-7AB0-46B3-8867-F8F7ED7D4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563" y="2814638"/>
            <a:ext cx="44450" cy="35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32" name="Rectangle 4239">
            <a:extLst>
              <a:ext uri="{FF2B5EF4-FFF2-40B4-BE49-F238E27FC236}">
                <a16:creationId xmlns:a16="http://schemas.microsoft.com/office/drawing/2014/main" id="{E71AD83C-5200-4E4F-9FF1-A6B58FC81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2986088"/>
            <a:ext cx="44450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33" name="Rectangle 4240">
            <a:extLst>
              <a:ext uri="{FF2B5EF4-FFF2-40B4-BE49-F238E27FC236}">
                <a16:creationId xmlns:a16="http://schemas.microsoft.com/office/drawing/2014/main" id="{1EA07E2F-8869-47C2-85A9-E458847C1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2986088"/>
            <a:ext cx="44450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34" name="Rectangle 4241">
            <a:extLst>
              <a:ext uri="{FF2B5EF4-FFF2-40B4-BE49-F238E27FC236}">
                <a16:creationId xmlns:a16="http://schemas.microsoft.com/office/drawing/2014/main" id="{33F65BFD-6523-4FCC-BBDD-380B1B721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2986088"/>
            <a:ext cx="46038" cy="1793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35" name="Rectangle 4242">
            <a:extLst>
              <a:ext uri="{FF2B5EF4-FFF2-40B4-BE49-F238E27FC236}">
                <a16:creationId xmlns:a16="http://schemas.microsoft.com/office/drawing/2014/main" id="{C87D727F-A4D9-4063-8216-A5186593C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2986088"/>
            <a:ext cx="46038" cy="1793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36" name="Rectangle 4243">
            <a:extLst>
              <a:ext uri="{FF2B5EF4-FFF2-40B4-BE49-F238E27FC236}">
                <a16:creationId xmlns:a16="http://schemas.microsoft.com/office/drawing/2014/main" id="{C031C22F-1353-45C9-9E8C-833B695A2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5475" y="2725738"/>
            <a:ext cx="44450" cy="4397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37" name="Rectangle 4244">
            <a:extLst>
              <a:ext uri="{FF2B5EF4-FFF2-40B4-BE49-F238E27FC236}">
                <a16:creationId xmlns:a16="http://schemas.microsoft.com/office/drawing/2014/main" id="{7FC4888B-A444-4A5C-8815-7268D6C2F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5475" y="2725738"/>
            <a:ext cx="44450" cy="4397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38" name="Rectangle 4245">
            <a:extLst>
              <a:ext uri="{FF2B5EF4-FFF2-40B4-BE49-F238E27FC236}">
                <a16:creationId xmlns:a16="http://schemas.microsoft.com/office/drawing/2014/main" id="{6CFD09BB-EDD7-4912-8022-BBC513FAA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3678238"/>
            <a:ext cx="1519238" cy="1314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39" name="Rectangle 4246">
            <a:extLst>
              <a:ext uri="{FF2B5EF4-FFF2-40B4-BE49-F238E27FC236}">
                <a16:creationId xmlns:a16="http://schemas.microsoft.com/office/drawing/2014/main" id="{37DC8BD7-A384-42C3-BAA0-81E5F06FD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3678238"/>
            <a:ext cx="1519238" cy="131445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40" name="Line 4248">
            <a:extLst>
              <a:ext uri="{FF2B5EF4-FFF2-40B4-BE49-F238E27FC236}">
                <a16:creationId xmlns:a16="http://schemas.microsoft.com/office/drawing/2014/main" id="{630FB8EC-E577-45E3-BB42-F533F22889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1" name="Line 4251">
            <a:extLst>
              <a:ext uri="{FF2B5EF4-FFF2-40B4-BE49-F238E27FC236}">
                <a16:creationId xmlns:a16="http://schemas.microsoft.com/office/drawing/2014/main" id="{07744C8F-829B-41F5-9954-FE5959FCD4D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2" name="Line 4254">
            <a:extLst>
              <a:ext uri="{FF2B5EF4-FFF2-40B4-BE49-F238E27FC236}">
                <a16:creationId xmlns:a16="http://schemas.microsoft.com/office/drawing/2014/main" id="{D3BD6F73-AE1D-460C-A609-06F507DD5FCD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3" name="Rectangle 4257">
            <a:extLst>
              <a:ext uri="{FF2B5EF4-FFF2-40B4-BE49-F238E27FC236}">
                <a16:creationId xmlns:a16="http://schemas.microsoft.com/office/drawing/2014/main" id="{EA219439-54FE-4B8C-949B-BF91A64A3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4138" y="4919663"/>
            <a:ext cx="46037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44" name="Rectangle 4258">
            <a:extLst>
              <a:ext uri="{FF2B5EF4-FFF2-40B4-BE49-F238E27FC236}">
                <a16:creationId xmlns:a16="http://schemas.microsoft.com/office/drawing/2014/main" id="{37C39126-2AA5-485F-A731-AADAADEF0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4138" y="4919663"/>
            <a:ext cx="4603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45" name="Rectangle 4259">
            <a:extLst>
              <a:ext uri="{FF2B5EF4-FFF2-40B4-BE49-F238E27FC236}">
                <a16:creationId xmlns:a16="http://schemas.microsoft.com/office/drawing/2014/main" id="{0E7ED90C-2660-46BD-8732-6CBE6A195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8113" y="4919663"/>
            <a:ext cx="46037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46" name="Rectangle 4260">
            <a:extLst>
              <a:ext uri="{FF2B5EF4-FFF2-40B4-BE49-F238E27FC236}">
                <a16:creationId xmlns:a16="http://schemas.microsoft.com/office/drawing/2014/main" id="{EAE1DED5-D761-4E1E-BA96-8106BB693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8113" y="4919663"/>
            <a:ext cx="4603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47" name="Rectangle 4261">
            <a:extLst>
              <a:ext uri="{FF2B5EF4-FFF2-40B4-BE49-F238E27FC236}">
                <a16:creationId xmlns:a16="http://schemas.microsoft.com/office/drawing/2014/main" id="{0E292F33-E684-4D6D-8103-7E95DAFBD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2088" y="4992688"/>
            <a:ext cx="36512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48" name="Rectangle 4262">
            <a:extLst>
              <a:ext uri="{FF2B5EF4-FFF2-40B4-BE49-F238E27FC236}">
                <a16:creationId xmlns:a16="http://schemas.microsoft.com/office/drawing/2014/main" id="{23A0D403-C86D-452C-B8B9-21233C080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2088" y="4992688"/>
            <a:ext cx="3651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49" name="Rectangle 4263">
            <a:extLst>
              <a:ext uri="{FF2B5EF4-FFF2-40B4-BE49-F238E27FC236}">
                <a16:creationId xmlns:a16="http://schemas.microsoft.com/office/drawing/2014/main" id="{5A178CEC-FF36-4765-82F3-22B304BAD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4992688"/>
            <a:ext cx="36512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50" name="Rectangle 4264">
            <a:extLst>
              <a:ext uri="{FF2B5EF4-FFF2-40B4-BE49-F238E27FC236}">
                <a16:creationId xmlns:a16="http://schemas.microsoft.com/office/drawing/2014/main" id="{8E201F87-E241-40E5-B282-9F19124E9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4992688"/>
            <a:ext cx="3651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51" name="Rectangle 4265">
            <a:extLst>
              <a:ext uri="{FF2B5EF4-FFF2-40B4-BE49-F238E27FC236}">
                <a16:creationId xmlns:a16="http://schemas.microsoft.com/office/drawing/2014/main" id="{3BF674CA-AF3E-4487-9754-5BCBF363F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4794250"/>
            <a:ext cx="44450" cy="198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52" name="Rectangle 4266">
            <a:extLst>
              <a:ext uri="{FF2B5EF4-FFF2-40B4-BE49-F238E27FC236}">
                <a16:creationId xmlns:a16="http://schemas.microsoft.com/office/drawing/2014/main" id="{A32BB27C-8309-467E-908E-F53D7E0AD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4794250"/>
            <a:ext cx="44450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53" name="Rectangle 4267">
            <a:extLst>
              <a:ext uri="{FF2B5EF4-FFF2-40B4-BE49-F238E27FC236}">
                <a16:creationId xmlns:a16="http://schemas.microsoft.com/office/drawing/2014/main" id="{EF957F79-5AF3-4632-9DF0-D149B8CBF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4857750"/>
            <a:ext cx="44450" cy="1349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54" name="Rectangle 4268">
            <a:extLst>
              <a:ext uri="{FF2B5EF4-FFF2-40B4-BE49-F238E27FC236}">
                <a16:creationId xmlns:a16="http://schemas.microsoft.com/office/drawing/2014/main" id="{424286BA-A8F4-4DC6-83AA-1F59A94A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4857750"/>
            <a:ext cx="444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55" name="Rectangle 4269">
            <a:extLst>
              <a:ext uri="{FF2B5EF4-FFF2-40B4-BE49-F238E27FC236}">
                <a16:creationId xmlns:a16="http://schemas.microsoft.com/office/drawing/2014/main" id="{9739B1AD-E4ED-4592-82C4-59BCCEAEF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0050" y="4659313"/>
            <a:ext cx="34925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56" name="Rectangle 4270">
            <a:extLst>
              <a:ext uri="{FF2B5EF4-FFF2-40B4-BE49-F238E27FC236}">
                <a16:creationId xmlns:a16="http://schemas.microsoft.com/office/drawing/2014/main" id="{76081E86-4911-4148-8274-53BD0BC25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0050" y="4659313"/>
            <a:ext cx="34925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57" name="Rectangle 4271">
            <a:extLst>
              <a:ext uri="{FF2B5EF4-FFF2-40B4-BE49-F238E27FC236}">
                <a16:creationId xmlns:a16="http://schemas.microsoft.com/office/drawing/2014/main" id="{DBF9B84A-64B0-4464-9BC0-2714F1B3E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4794250"/>
            <a:ext cx="34925" cy="198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58" name="Rectangle 4272">
            <a:extLst>
              <a:ext uri="{FF2B5EF4-FFF2-40B4-BE49-F238E27FC236}">
                <a16:creationId xmlns:a16="http://schemas.microsoft.com/office/drawing/2014/main" id="{EC908F6B-DC37-4254-9459-9425364CF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4794250"/>
            <a:ext cx="34925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59" name="Rectangle 4273">
            <a:extLst>
              <a:ext uri="{FF2B5EF4-FFF2-40B4-BE49-F238E27FC236}">
                <a16:creationId xmlns:a16="http://schemas.microsoft.com/office/drawing/2014/main" id="{79D0035B-9AB2-4275-B5A7-8AC063239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475" y="4398963"/>
            <a:ext cx="44450" cy="593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60" name="Rectangle 4274">
            <a:extLst>
              <a:ext uri="{FF2B5EF4-FFF2-40B4-BE49-F238E27FC236}">
                <a16:creationId xmlns:a16="http://schemas.microsoft.com/office/drawing/2014/main" id="{4F8E33E6-72A9-465C-B629-7343700F8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475" y="4398963"/>
            <a:ext cx="44450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61" name="Rectangle 4275">
            <a:extLst>
              <a:ext uri="{FF2B5EF4-FFF2-40B4-BE49-F238E27FC236}">
                <a16:creationId xmlns:a16="http://schemas.microsoft.com/office/drawing/2014/main" id="{D316C5F0-C0EF-42AC-BEBE-C3408488E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2450" y="3805238"/>
            <a:ext cx="44450" cy="11874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62" name="Rectangle 4276">
            <a:extLst>
              <a:ext uri="{FF2B5EF4-FFF2-40B4-BE49-F238E27FC236}">
                <a16:creationId xmlns:a16="http://schemas.microsoft.com/office/drawing/2014/main" id="{5D80E6DB-07E3-4857-BCE3-B9DC5684B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2450" y="3805238"/>
            <a:ext cx="44450" cy="11874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63" name="Rectangle 4277">
            <a:extLst>
              <a:ext uri="{FF2B5EF4-FFF2-40B4-BE49-F238E27FC236}">
                <a16:creationId xmlns:a16="http://schemas.microsoft.com/office/drawing/2014/main" id="{2FB0FC24-6394-48CE-B97F-5E27F82C3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4137025"/>
            <a:ext cx="36513" cy="8556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64" name="Rectangle 4278">
            <a:extLst>
              <a:ext uri="{FF2B5EF4-FFF2-40B4-BE49-F238E27FC236}">
                <a16:creationId xmlns:a16="http://schemas.microsoft.com/office/drawing/2014/main" id="{76FEFB2A-A751-4797-9726-8020AE973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4137025"/>
            <a:ext cx="36513" cy="855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65" name="Rectangle 4279">
            <a:extLst>
              <a:ext uri="{FF2B5EF4-FFF2-40B4-BE49-F238E27FC236}">
                <a16:creationId xmlns:a16="http://schemas.microsoft.com/office/drawing/2014/main" id="{7C5DE23B-7D72-4808-B180-8742D2F75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4200525"/>
            <a:ext cx="36513" cy="7921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66" name="Rectangle 4280">
            <a:extLst>
              <a:ext uri="{FF2B5EF4-FFF2-40B4-BE49-F238E27FC236}">
                <a16:creationId xmlns:a16="http://schemas.microsoft.com/office/drawing/2014/main" id="{CFC893F0-1E5A-424B-92B6-7BC643D35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4200525"/>
            <a:ext cx="36513" cy="7921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67" name="Rectangle 4281">
            <a:extLst>
              <a:ext uri="{FF2B5EF4-FFF2-40B4-BE49-F238E27FC236}">
                <a16:creationId xmlns:a16="http://schemas.microsoft.com/office/drawing/2014/main" id="{6F463B3C-B2B8-44CA-A033-C26A3C6AC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4335463"/>
            <a:ext cx="46038" cy="6572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68" name="Rectangle 4282">
            <a:extLst>
              <a:ext uri="{FF2B5EF4-FFF2-40B4-BE49-F238E27FC236}">
                <a16:creationId xmlns:a16="http://schemas.microsoft.com/office/drawing/2014/main" id="{AF641FE3-7FC5-4FBC-AD71-436C12060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4335463"/>
            <a:ext cx="46038" cy="657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69" name="Rectangle 4283">
            <a:extLst>
              <a:ext uri="{FF2B5EF4-FFF2-40B4-BE49-F238E27FC236}">
                <a16:creationId xmlns:a16="http://schemas.microsoft.com/office/drawing/2014/main" id="{31B9C526-7294-47AA-B1E5-84593D854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4659313"/>
            <a:ext cx="46038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70" name="Rectangle 4284">
            <a:extLst>
              <a:ext uri="{FF2B5EF4-FFF2-40B4-BE49-F238E27FC236}">
                <a16:creationId xmlns:a16="http://schemas.microsoft.com/office/drawing/2014/main" id="{EE70A819-4B24-42FC-B485-36C4ACA76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4659313"/>
            <a:ext cx="46038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71" name="Rectangle 4285">
            <a:extLst>
              <a:ext uri="{FF2B5EF4-FFF2-40B4-BE49-F238E27FC236}">
                <a16:creationId xmlns:a16="http://schemas.microsoft.com/office/drawing/2014/main" id="{BFFF3B49-194A-4130-B423-D6F079738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4398963"/>
            <a:ext cx="36513" cy="593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72" name="Rectangle 4286">
            <a:extLst>
              <a:ext uri="{FF2B5EF4-FFF2-40B4-BE49-F238E27FC236}">
                <a16:creationId xmlns:a16="http://schemas.microsoft.com/office/drawing/2014/main" id="{12AEAB84-1AF6-46DD-A16A-2B67000D4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800" y="4398963"/>
            <a:ext cx="36513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73" name="Rectangle 4287">
            <a:extLst>
              <a:ext uri="{FF2B5EF4-FFF2-40B4-BE49-F238E27FC236}">
                <a16:creationId xmlns:a16="http://schemas.microsoft.com/office/drawing/2014/main" id="{D14DB95C-D464-4A1C-9704-A31FA7E99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659313"/>
            <a:ext cx="36513" cy="3333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74" name="Rectangle 4288">
            <a:extLst>
              <a:ext uri="{FF2B5EF4-FFF2-40B4-BE49-F238E27FC236}">
                <a16:creationId xmlns:a16="http://schemas.microsoft.com/office/drawing/2014/main" id="{9525490F-7892-49E1-A924-73813760C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659313"/>
            <a:ext cx="36513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75" name="Rectangle 4289">
            <a:extLst>
              <a:ext uri="{FF2B5EF4-FFF2-40B4-BE49-F238E27FC236}">
                <a16:creationId xmlns:a16="http://schemas.microsoft.com/office/drawing/2014/main" id="{9FDF70CF-03F0-495B-BB2C-D5F607CB0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4857750"/>
            <a:ext cx="44450" cy="1349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76" name="Rectangle 4290">
            <a:extLst>
              <a:ext uri="{FF2B5EF4-FFF2-40B4-BE49-F238E27FC236}">
                <a16:creationId xmlns:a16="http://schemas.microsoft.com/office/drawing/2014/main" id="{74756063-C4D7-4A6C-8F22-0DCE671CD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4857750"/>
            <a:ext cx="444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77" name="Rectangle 4291">
            <a:extLst>
              <a:ext uri="{FF2B5EF4-FFF2-40B4-BE49-F238E27FC236}">
                <a16:creationId xmlns:a16="http://schemas.microsoft.com/office/drawing/2014/main" id="{8F1EDB5C-CAF5-4BB2-AADE-C0E6D3DD2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992688"/>
            <a:ext cx="44450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78" name="Rectangle 4292">
            <a:extLst>
              <a:ext uri="{FF2B5EF4-FFF2-40B4-BE49-F238E27FC236}">
                <a16:creationId xmlns:a16="http://schemas.microsoft.com/office/drawing/2014/main" id="{1801E512-29AF-4647-B3F2-E6302802F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992688"/>
            <a:ext cx="44450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79" name="Rectangle 4293">
            <a:extLst>
              <a:ext uri="{FF2B5EF4-FFF2-40B4-BE49-F238E27FC236}">
                <a16:creationId xmlns:a16="http://schemas.microsoft.com/office/drawing/2014/main" id="{98DFE264-645D-4236-A114-390DE8816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4919663"/>
            <a:ext cx="34925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80" name="Rectangle 4294">
            <a:extLst>
              <a:ext uri="{FF2B5EF4-FFF2-40B4-BE49-F238E27FC236}">
                <a16:creationId xmlns:a16="http://schemas.microsoft.com/office/drawing/2014/main" id="{92BE3D9B-8DFF-4784-8410-A16F96842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763" y="4919663"/>
            <a:ext cx="34925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81" name="Rectangle 4295">
            <a:extLst>
              <a:ext uri="{FF2B5EF4-FFF2-40B4-BE49-F238E27FC236}">
                <a16:creationId xmlns:a16="http://schemas.microsoft.com/office/drawing/2014/main" id="{A8580B21-5DC0-4EAE-A1E5-3769E4670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919663"/>
            <a:ext cx="34925" cy="730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82" name="Rectangle 4296">
            <a:extLst>
              <a:ext uri="{FF2B5EF4-FFF2-40B4-BE49-F238E27FC236}">
                <a16:creationId xmlns:a16="http://schemas.microsoft.com/office/drawing/2014/main" id="{F1918BB1-3ECB-4980-91D2-4EEB5E512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919663"/>
            <a:ext cx="34925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83" name="Line 4297">
            <a:extLst>
              <a:ext uri="{FF2B5EF4-FFF2-40B4-BE49-F238E27FC236}">
                <a16:creationId xmlns:a16="http://schemas.microsoft.com/office/drawing/2014/main" id="{D78FCC07-59D3-4C31-B8EE-C6909AC5A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200" y="4992688"/>
            <a:ext cx="15192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84" name="Rectangle 4298">
            <a:extLst>
              <a:ext uri="{FF2B5EF4-FFF2-40B4-BE49-F238E27FC236}">
                <a16:creationId xmlns:a16="http://schemas.microsoft.com/office/drawing/2014/main" id="{B388B580-1D43-41C0-9ACD-52A004513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4919663"/>
            <a:ext cx="26987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85" name="Rectangle 4299">
            <a:extLst>
              <a:ext uri="{FF2B5EF4-FFF2-40B4-BE49-F238E27FC236}">
                <a16:creationId xmlns:a16="http://schemas.microsoft.com/office/drawing/2014/main" id="{5BCF9B43-165B-42E3-BE78-E8079D291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4919663"/>
            <a:ext cx="2698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86" name="Rectangle 4300">
            <a:extLst>
              <a:ext uri="{FF2B5EF4-FFF2-40B4-BE49-F238E27FC236}">
                <a16:creationId xmlns:a16="http://schemas.microsoft.com/office/drawing/2014/main" id="{8911A6DF-442B-4D38-B710-5BFF34B48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4992688"/>
            <a:ext cx="26987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87" name="Rectangle 4301">
            <a:extLst>
              <a:ext uri="{FF2B5EF4-FFF2-40B4-BE49-F238E27FC236}">
                <a16:creationId xmlns:a16="http://schemas.microsoft.com/office/drawing/2014/main" id="{FBA74603-8429-41CD-9545-A5D54FE47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4992688"/>
            <a:ext cx="26987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88" name="Rectangle 4302">
            <a:extLst>
              <a:ext uri="{FF2B5EF4-FFF2-40B4-BE49-F238E27FC236}">
                <a16:creationId xmlns:a16="http://schemas.microsoft.com/office/drawing/2014/main" id="{F3BD315F-8918-4052-9AC1-E10D1A134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992688"/>
            <a:ext cx="26988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89" name="Rectangle 4303">
            <a:extLst>
              <a:ext uri="{FF2B5EF4-FFF2-40B4-BE49-F238E27FC236}">
                <a16:creationId xmlns:a16="http://schemas.microsoft.com/office/drawing/2014/main" id="{1054F722-F418-4FC5-ACD7-64F5FFCA6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4992688"/>
            <a:ext cx="2698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90" name="Rectangle 4304">
            <a:extLst>
              <a:ext uri="{FF2B5EF4-FFF2-40B4-BE49-F238E27FC236}">
                <a16:creationId xmlns:a16="http://schemas.microsoft.com/office/drawing/2014/main" id="{F00F7CB5-8335-4037-AA7D-9C26559E9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919663"/>
            <a:ext cx="26987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91" name="Rectangle 4305">
            <a:extLst>
              <a:ext uri="{FF2B5EF4-FFF2-40B4-BE49-F238E27FC236}">
                <a16:creationId xmlns:a16="http://schemas.microsoft.com/office/drawing/2014/main" id="{A82F5FDF-A618-43D9-9B1D-588B74DF0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919663"/>
            <a:ext cx="26987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92" name="Rectangle 4306">
            <a:extLst>
              <a:ext uri="{FF2B5EF4-FFF2-40B4-BE49-F238E27FC236}">
                <a16:creationId xmlns:a16="http://schemas.microsoft.com/office/drawing/2014/main" id="{E0F0B7DE-B98C-485D-AE53-CF1810C66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4919663"/>
            <a:ext cx="26988" cy="730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93" name="Rectangle 4307">
            <a:extLst>
              <a:ext uri="{FF2B5EF4-FFF2-40B4-BE49-F238E27FC236}">
                <a16:creationId xmlns:a16="http://schemas.microsoft.com/office/drawing/2014/main" id="{F1BDF0F7-1A55-43C7-B5A8-8495E6959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4919663"/>
            <a:ext cx="26988" cy="730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94" name="Rectangle 4308">
            <a:extLst>
              <a:ext uri="{FF2B5EF4-FFF2-40B4-BE49-F238E27FC236}">
                <a16:creationId xmlns:a16="http://schemas.microsoft.com/office/drawing/2014/main" id="{CF822D12-1199-434F-A2C5-464CAD267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659313"/>
            <a:ext cx="26987" cy="3333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95" name="Rectangle 4309">
            <a:extLst>
              <a:ext uri="{FF2B5EF4-FFF2-40B4-BE49-F238E27FC236}">
                <a16:creationId xmlns:a16="http://schemas.microsoft.com/office/drawing/2014/main" id="{1A5774A4-51AD-47B4-84BD-60D5B9163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4659313"/>
            <a:ext cx="26987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96" name="Rectangle 4310">
            <a:extLst>
              <a:ext uri="{FF2B5EF4-FFF2-40B4-BE49-F238E27FC236}">
                <a16:creationId xmlns:a16="http://schemas.microsoft.com/office/drawing/2014/main" id="{1FFCD603-1167-4FF7-8F68-170A2108B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1713" y="4857750"/>
            <a:ext cx="19050" cy="1349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97" name="Rectangle 4311">
            <a:extLst>
              <a:ext uri="{FF2B5EF4-FFF2-40B4-BE49-F238E27FC236}">
                <a16:creationId xmlns:a16="http://schemas.microsoft.com/office/drawing/2014/main" id="{0E8D1323-CA5C-4CFE-8700-4B9116413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1713" y="4857750"/>
            <a:ext cx="19050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98" name="Rectangle 4312">
            <a:extLst>
              <a:ext uri="{FF2B5EF4-FFF2-40B4-BE49-F238E27FC236}">
                <a16:creationId xmlns:a16="http://schemas.microsoft.com/office/drawing/2014/main" id="{FD824B57-D099-4855-8986-EE8594976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4398963"/>
            <a:ext cx="26988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799" name="Rectangle 4313">
            <a:extLst>
              <a:ext uri="{FF2B5EF4-FFF2-40B4-BE49-F238E27FC236}">
                <a16:creationId xmlns:a16="http://schemas.microsoft.com/office/drawing/2014/main" id="{77A15CFB-E453-4B80-96DE-B1D264F22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4398963"/>
            <a:ext cx="26988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00" name="Rectangle 4314">
            <a:extLst>
              <a:ext uri="{FF2B5EF4-FFF2-40B4-BE49-F238E27FC236}">
                <a16:creationId xmlns:a16="http://schemas.microsoft.com/office/drawing/2014/main" id="{555E7B34-120F-464E-98B6-49ED43A23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13" y="4659313"/>
            <a:ext cx="17462" cy="3333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01" name="Rectangle 4315">
            <a:extLst>
              <a:ext uri="{FF2B5EF4-FFF2-40B4-BE49-F238E27FC236}">
                <a16:creationId xmlns:a16="http://schemas.microsoft.com/office/drawing/2014/main" id="{E5882474-3D7A-4956-9A0C-BA8B5C8BF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13" y="4659313"/>
            <a:ext cx="17462" cy="3333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02" name="Rectangle 4316">
            <a:extLst>
              <a:ext uri="{FF2B5EF4-FFF2-40B4-BE49-F238E27FC236}">
                <a16:creationId xmlns:a16="http://schemas.microsoft.com/office/drawing/2014/main" id="{EBE3C844-BD7D-47A7-B264-AA2785382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524375"/>
            <a:ext cx="26988" cy="4683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03" name="Rectangle 4317">
            <a:extLst>
              <a:ext uri="{FF2B5EF4-FFF2-40B4-BE49-F238E27FC236}">
                <a16:creationId xmlns:a16="http://schemas.microsoft.com/office/drawing/2014/main" id="{365F836F-8DAB-4BC7-B9AF-5090D70E4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524375"/>
            <a:ext cx="26988" cy="4683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04" name="Rectangle 4318">
            <a:extLst>
              <a:ext uri="{FF2B5EF4-FFF2-40B4-BE49-F238E27FC236}">
                <a16:creationId xmlns:a16="http://schemas.microsoft.com/office/drawing/2014/main" id="{14A40CE2-290C-4D6E-9849-DB2C89453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4722813"/>
            <a:ext cx="17462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05" name="Rectangle 4319">
            <a:extLst>
              <a:ext uri="{FF2B5EF4-FFF2-40B4-BE49-F238E27FC236}">
                <a16:creationId xmlns:a16="http://schemas.microsoft.com/office/drawing/2014/main" id="{3DAF5A07-BC7F-4DC2-AB02-5C8A23B33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4722813"/>
            <a:ext cx="17462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06" name="Rectangle 4320">
            <a:extLst>
              <a:ext uri="{FF2B5EF4-FFF2-40B4-BE49-F238E27FC236}">
                <a16:creationId xmlns:a16="http://schemas.microsoft.com/office/drawing/2014/main" id="{2F4825CF-3FB6-4CD5-8D9F-56902E29A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4398963"/>
            <a:ext cx="26988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07" name="Rectangle 4321">
            <a:extLst>
              <a:ext uri="{FF2B5EF4-FFF2-40B4-BE49-F238E27FC236}">
                <a16:creationId xmlns:a16="http://schemas.microsoft.com/office/drawing/2014/main" id="{FDF7797D-7B9F-42D4-B184-8362618BD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4398963"/>
            <a:ext cx="26988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08" name="Rectangle 4322">
            <a:extLst>
              <a:ext uri="{FF2B5EF4-FFF2-40B4-BE49-F238E27FC236}">
                <a16:creationId xmlns:a16="http://schemas.microsoft.com/office/drawing/2014/main" id="{B1A4F0C7-BD75-44B2-9861-702F0AA15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4398963"/>
            <a:ext cx="19050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09" name="Rectangle 4323">
            <a:extLst>
              <a:ext uri="{FF2B5EF4-FFF2-40B4-BE49-F238E27FC236}">
                <a16:creationId xmlns:a16="http://schemas.microsoft.com/office/drawing/2014/main" id="{46CB6889-35D2-4951-87F6-241A692E4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4398963"/>
            <a:ext cx="19050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10" name="Rectangle 4324">
            <a:extLst>
              <a:ext uri="{FF2B5EF4-FFF2-40B4-BE49-F238E27FC236}">
                <a16:creationId xmlns:a16="http://schemas.microsoft.com/office/drawing/2014/main" id="{47AE7FD3-5873-4B53-AE58-7DCC4BBAD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4460875"/>
            <a:ext cx="26987" cy="5318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11" name="Rectangle 4325">
            <a:extLst>
              <a:ext uri="{FF2B5EF4-FFF2-40B4-BE49-F238E27FC236}">
                <a16:creationId xmlns:a16="http://schemas.microsoft.com/office/drawing/2014/main" id="{A16604E4-FD04-4950-833B-92395F88E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7613" y="4460875"/>
            <a:ext cx="26987" cy="5318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12" name="Rectangle 4326">
            <a:extLst>
              <a:ext uri="{FF2B5EF4-FFF2-40B4-BE49-F238E27FC236}">
                <a16:creationId xmlns:a16="http://schemas.microsoft.com/office/drawing/2014/main" id="{DF991213-4BF0-4919-A81E-2FA4183C5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460875"/>
            <a:ext cx="26988" cy="5318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13" name="Rectangle 4327">
            <a:extLst>
              <a:ext uri="{FF2B5EF4-FFF2-40B4-BE49-F238E27FC236}">
                <a16:creationId xmlns:a16="http://schemas.microsoft.com/office/drawing/2014/main" id="{D88EAE5D-940E-41DD-AE8C-04CA36531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460875"/>
            <a:ext cx="26988" cy="5318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14" name="Rectangle 4328">
            <a:extLst>
              <a:ext uri="{FF2B5EF4-FFF2-40B4-BE49-F238E27FC236}">
                <a16:creationId xmlns:a16="http://schemas.microsoft.com/office/drawing/2014/main" id="{15CFA9AE-B2B8-4360-A3C8-2ED0344EB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4264025"/>
            <a:ext cx="26987" cy="72866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15" name="Rectangle 4329">
            <a:extLst>
              <a:ext uri="{FF2B5EF4-FFF2-40B4-BE49-F238E27FC236}">
                <a16:creationId xmlns:a16="http://schemas.microsoft.com/office/drawing/2014/main" id="{580A6ACE-6869-4E3A-8AD6-FE3400250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1113" y="4264025"/>
            <a:ext cx="26987" cy="728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16" name="Rectangle 4330">
            <a:extLst>
              <a:ext uri="{FF2B5EF4-FFF2-40B4-BE49-F238E27FC236}">
                <a16:creationId xmlns:a16="http://schemas.microsoft.com/office/drawing/2014/main" id="{B377D7DD-CF21-434A-9A03-25CD5587E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4335463"/>
            <a:ext cx="26988" cy="6572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17" name="Rectangle 4331">
            <a:extLst>
              <a:ext uri="{FF2B5EF4-FFF2-40B4-BE49-F238E27FC236}">
                <a16:creationId xmlns:a16="http://schemas.microsoft.com/office/drawing/2014/main" id="{3EC236DC-4806-4211-B2E2-A7CE51B9D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25" y="4335463"/>
            <a:ext cx="26988" cy="657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18" name="Rectangle 4332">
            <a:extLst>
              <a:ext uri="{FF2B5EF4-FFF2-40B4-BE49-F238E27FC236}">
                <a16:creationId xmlns:a16="http://schemas.microsoft.com/office/drawing/2014/main" id="{29223CBF-D9DB-4DD7-A74D-D8F09EB70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4794250"/>
            <a:ext cx="26987" cy="198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19" name="Rectangle 4333">
            <a:extLst>
              <a:ext uri="{FF2B5EF4-FFF2-40B4-BE49-F238E27FC236}">
                <a16:creationId xmlns:a16="http://schemas.microsoft.com/office/drawing/2014/main" id="{365DBB27-3269-4523-AE6F-31283CB77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4794250"/>
            <a:ext cx="26987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20" name="Rectangle 4334">
            <a:extLst>
              <a:ext uri="{FF2B5EF4-FFF2-40B4-BE49-F238E27FC236}">
                <a16:creationId xmlns:a16="http://schemas.microsoft.com/office/drawing/2014/main" id="{8221DBE0-63EF-4A8F-A6E0-073917A40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4794250"/>
            <a:ext cx="26987" cy="198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21" name="Rectangle 4335">
            <a:extLst>
              <a:ext uri="{FF2B5EF4-FFF2-40B4-BE49-F238E27FC236}">
                <a16:creationId xmlns:a16="http://schemas.microsoft.com/office/drawing/2014/main" id="{61723BE1-4D08-4DA6-94C2-7F3F08173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4794250"/>
            <a:ext cx="26987" cy="198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22" name="Rectangle 4336">
            <a:extLst>
              <a:ext uri="{FF2B5EF4-FFF2-40B4-BE49-F238E27FC236}">
                <a16:creationId xmlns:a16="http://schemas.microsoft.com/office/drawing/2014/main" id="{C5FB6FCE-725C-47F9-9D36-0E05D1DD8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4722813"/>
            <a:ext cx="26988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23" name="Rectangle 4337">
            <a:extLst>
              <a:ext uri="{FF2B5EF4-FFF2-40B4-BE49-F238E27FC236}">
                <a16:creationId xmlns:a16="http://schemas.microsoft.com/office/drawing/2014/main" id="{D3BBA8C6-175E-40D5-B394-BD8A2CC46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4722813"/>
            <a:ext cx="26988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24" name="Rectangle 4339">
            <a:extLst>
              <a:ext uri="{FF2B5EF4-FFF2-40B4-BE49-F238E27FC236}">
                <a16:creationId xmlns:a16="http://schemas.microsoft.com/office/drawing/2014/main" id="{CA3BDE9F-A823-45E4-BF86-F76180F31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213" y="5181600"/>
            <a:ext cx="1520825" cy="1312863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25" name="Line 4341">
            <a:extLst>
              <a:ext uri="{FF2B5EF4-FFF2-40B4-BE49-F238E27FC236}">
                <a16:creationId xmlns:a16="http://schemas.microsoft.com/office/drawing/2014/main" id="{699CC3A1-B283-4002-B3E5-118751BE20B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6" name="Line 4344">
            <a:extLst>
              <a:ext uri="{FF2B5EF4-FFF2-40B4-BE49-F238E27FC236}">
                <a16:creationId xmlns:a16="http://schemas.microsoft.com/office/drawing/2014/main" id="{8BF96014-4C7A-4B43-A0DD-7F709F0518C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7" name="Line 4347">
            <a:extLst>
              <a:ext uri="{FF2B5EF4-FFF2-40B4-BE49-F238E27FC236}">
                <a16:creationId xmlns:a16="http://schemas.microsoft.com/office/drawing/2014/main" id="{E2FA3128-26E5-47A5-A1C1-84A46B958F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8" name="Rectangle 4350">
            <a:extLst>
              <a:ext uri="{FF2B5EF4-FFF2-40B4-BE49-F238E27FC236}">
                <a16:creationId xmlns:a16="http://schemas.microsoft.com/office/drawing/2014/main" id="{05733023-05C3-49B8-AAF4-C0DAB8B23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6423025"/>
            <a:ext cx="46037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29" name="Rectangle 4351">
            <a:extLst>
              <a:ext uri="{FF2B5EF4-FFF2-40B4-BE49-F238E27FC236}">
                <a16:creationId xmlns:a16="http://schemas.microsoft.com/office/drawing/2014/main" id="{1D0CC5CC-0E9B-4656-9DEE-3A3993174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6423025"/>
            <a:ext cx="46037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30" name="Rectangle 4352">
            <a:extLst>
              <a:ext uri="{FF2B5EF4-FFF2-40B4-BE49-F238E27FC236}">
                <a16:creationId xmlns:a16="http://schemas.microsoft.com/office/drawing/2014/main" id="{523F4EA0-4621-4F1C-B7E4-55CDD4D58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6297613"/>
            <a:ext cx="46037" cy="1968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31" name="Rectangle 4353">
            <a:extLst>
              <a:ext uri="{FF2B5EF4-FFF2-40B4-BE49-F238E27FC236}">
                <a16:creationId xmlns:a16="http://schemas.microsoft.com/office/drawing/2014/main" id="{67520E55-0662-4B1F-BB74-6724DDC71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6297613"/>
            <a:ext cx="46037" cy="1968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32" name="Rectangle 4354">
            <a:extLst>
              <a:ext uri="{FF2B5EF4-FFF2-40B4-BE49-F238E27FC236}">
                <a16:creationId xmlns:a16="http://schemas.microsoft.com/office/drawing/2014/main" id="{971D7943-E0BD-4C6A-A9D6-41B06E485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3138" y="6297613"/>
            <a:ext cx="46037" cy="1968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33" name="Rectangle 4355">
            <a:extLst>
              <a:ext uri="{FF2B5EF4-FFF2-40B4-BE49-F238E27FC236}">
                <a16:creationId xmlns:a16="http://schemas.microsoft.com/office/drawing/2014/main" id="{CBA22202-F019-41D6-AF7F-B2F6376D7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3138" y="6297613"/>
            <a:ext cx="46037" cy="1968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34" name="Rectangle 4356">
            <a:extLst>
              <a:ext uri="{FF2B5EF4-FFF2-40B4-BE49-F238E27FC236}">
                <a16:creationId xmlns:a16="http://schemas.microsoft.com/office/drawing/2014/main" id="{101078CA-C3B9-42FB-882E-AD774F37A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6224588"/>
            <a:ext cx="46037" cy="269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35" name="Rectangle 4357">
            <a:extLst>
              <a:ext uri="{FF2B5EF4-FFF2-40B4-BE49-F238E27FC236}">
                <a16:creationId xmlns:a16="http://schemas.microsoft.com/office/drawing/2014/main" id="{6A60FCD0-9F24-44BF-B3A8-DC82D86F7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6224588"/>
            <a:ext cx="46037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36" name="Rectangle 4358">
            <a:extLst>
              <a:ext uri="{FF2B5EF4-FFF2-40B4-BE49-F238E27FC236}">
                <a16:creationId xmlns:a16="http://schemas.microsoft.com/office/drawing/2014/main" id="{9F07740D-D764-4F26-90D1-61E97B473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1088" y="6359525"/>
            <a:ext cx="36512" cy="1349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37" name="Rectangle 4359">
            <a:extLst>
              <a:ext uri="{FF2B5EF4-FFF2-40B4-BE49-F238E27FC236}">
                <a16:creationId xmlns:a16="http://schemas.microsoft.com/office/drawing/2014/main" id="{9F222D53-6596-41B7-A5E9-3F8E5F0A2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1088" y="6359525"/>
            <a:ext cx="36512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38" name="Rectangle 4360">
            <a:extLst>
              <a:ext uri="{FF2B5EF4-FFF2-40B4-BE49-F238E27FC236}">
                <a16:creationId xmlns:a16="http://schemas.microsoft.com/office/drawing/2014/main" id="{26F27281-6D51-420D-9A18-F1262FAEF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5063" y="6099175"/>
            <a:ext cx="36512" cy="3952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39" name="Rectangle 4361">
            <a:extLst>
              <a:ext uri="{FF2B5EF4-FFF2-40B4-BE49-F238E27FC236}">
                <a16:creationId xmlns:a16="http://schemas.microsoft.com/office/drawing/2014/main" id="{A637CB84-EEF4-405C-BF33-031FFAA75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5063" y="6099175"/>
            <a:ext cx="36512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40" name="Rectangle 4362">
            <a:extLst>
              <a:ext uri="{FF2B5EF4-FFF2-40B4-BE49-F238E27FC236}">
                <a16:creationId xmlns:a16="http://schemas.microsoft.com/office/drawing/2014/main" id="{CF6B3166-F801-430C-9F2A-2D5517708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027738"/>
            <a:ext cx="44450" cy="466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41" name="Rectangle 4363">
            <a:extLst>
              <a:ext uri="{FF2B5EF4-FFF2-40B4-BE49-F238E27FC236}">
                <a16:creationId xmlns:a16="http://schemas.microsoft.com/office/drawing/2014/main" id="{46F253CF-3B3C-434B-86C6-D5A6A94FA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027738"/>
            <a:ext cx="44450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42" name="Rectangle 4364">
            <a:extLst>
              <a:ext uri="{FF2B5EF4-FFF2-40B4-BE49-F238E27FC236}">
                <a16:creationId xmlns:a16="http://schemas.microsoft.com/office/drawing/2014/main" id="{B8B1B685-3169-4985-9F9E-4E523AA03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5838825"/>
            <a:ext cx="44450" cy="6556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43" name="Rectangle 4365">
            <a:extLst>
              <a:ext uri="{FF2B5EF4-FFF2-40B4-BE49-F238E27FC236}">
                <a16:creationId xmlns:a16="http://schemas.microsoft.com/office/drawing/2014/main" id="{A4AE5445-37DB-4BA4-9B3A-8B125234E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5838825"/>
            <a:ext cx="44450" cy="6556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44" name="Rectangle 4366">
            <a:extLst>
              <a:ext uri="{FF2B5EF4-FFF2-40B4-BE49-F238E27FC236}">
                <a16:creationId xmlns:a16="http://schemas.microsoft.com/office/drawing/2014/main" id="{C7483631-BEB7-4BC6-AFF6-944A05C69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5765800"/>
            <a:ext cx="44450" cy="7286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45" name="Rectangle 4367">
            <a:extLst>
              <a:ext uri="{FF2B5EF4-FFF2-40B4-BE49-F238E27FC236}">
                <a16:creationId xmlns:a16="http://schemas.microsoft.com/office/drawing/2014/main" id="{424C5519-769E-44C1-BD61-28B44094A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5765800"/>
            <a:ext cx="44450" cy="728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46" name="Rectangle 4368">
            <a:extLst>
              <a:ext uri="{FF2B5EF4-FFF2-40B4-BE49-F238E27FC236}">
                <a16:creationId xmlns:a16="http://schemas.microsoft.com/office/drawing/2014/main" id="{2FB1E98B-D8AC-444C-ADAD-A8B4D9EA1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3025" y="6162675"/>
            <a:ext cx="44450" cy="3317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47" name="Rectangle 4369">
            <a:extLst>
              <a:ext uri="{FF2B5EF4-FFF2-40B4-BE49-F238E27FC236}">
                <a16:creationId xmlns:a16="http://schemas.microsoft.com/office/drawing/2014/main" id="{C0677E6F-2CE9-4461-91D7-63EA920BA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3025" y="6162675"/>
            <a:ext cx="44450" cy="3317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48" name="Rectangle 4370">
            <a:extLst>
              <a:ext uri="{FF2B5EF4-FFF2-40B4-BE49-F238E27FC236}">
                <a16:creationId xmlns:a16="http://schemas.microsoft.com/office/drawing/2014/main" id="{139C5C34-4297-4C17-B2B3-02B2E21F8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0" y="5964238"/>
            <a:ext cx="34925" cy="5302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49" name="Rectangle 4371">
            <a:extLst>
              <a:ext uri="{FF2B5EF4-FFF2-40B4-BE49-F238E27FC236}">
                <a16:creationId xmlns:a16="http://schemas.microsoft.com/office/drawing/2014/main" id="{1361FD24-093B-46FD-BEDC-9DB04C332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0" y="5964238"/>
            <a:ext cx="34925" cy="530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50" name="Rectangle 4372">
            <a:extLst>
              <a:ext uri="{FF2B5EF4-FFF2-40B4-BE49-F238E27FC236}">
                <a16:creationId xmlns:a16="http://schemas.microsoft.com/office/drawing/2014/main" id="{B58A8BF2-22AE-49CD-8041-05F18B2C3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5568950"/>
            <a:ext cx="34925" cy="92551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51" name="Rectangle 4373">
            <a:extLst>
              <a:ext uri="{FF2B5EF4-FFF2-40B4-BE49-F238E27FC236}">
                <a16:creationId xmlns:a16="http://schemas.microsoft.com/office/drawing/2014/main" id="{834C8F40-A4FC-486D-B8B1-034DEA53E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5568950"/>
            <a:ext cx="34925" cy="9255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52" name="Rectangle 4374">
            <a:extLst>
              <a:ext uri="{FF2B5EF4-FFF2-40B4-BE49-F238E27FC236}">
                <a16:creationId xmlns:a16="http://schemas.microsoft.com/office/drawing/2014/main" id="{673B36DA-273F-4184-B4A5-DEE05331A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6162675"/>
            <a:ext cx="44450" cy="3317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53" name="Rectangle 4375">
            <a:extLst>
              <a:ext uri="{FF2B5EF4-FFF2-40B4-BE49-F238E27FC236}">
                <a16:creationId xmlns:a16="http://schemas.microsoft.com/office/drawing/2014/main" id="{D7FCDBFF-72C1-4860-A174-DD1C0612F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6162675"/>
            <a:ext cx="44450" cy="3317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54" name="Rectangle 4376">
            <a:extLst>
              <a:ext uri="{FF2B5EF4-FFF2-40B4-BE49-F238E27FC236}">
                <a16:creationId xmlns:a16="http://schemas.microsoft.com/office/drawing/2014/main" id="{ABB05F62-B5FA-4F30-9FE8-49D4413BB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6027738"/>
            <a:ext cx="44450" cy="466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55" name="Rectangle 4377">
            <a:extLst>
              <a:ext uri="{FF2B5EF4-FFF2-40B4-BE49-F238E27FC236}">
                <a16:creationId xmlns:a16="http://schemas.microsoft.com/office/drawing/2014/main" id="{37FB7402-570A-4DC2-B1E9-39F7549CF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6027738"/>
            <a:ext cx="44450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56" name="Rectangle 4378">
            <a:extLst>
              <a:ext uri="{FF2B5EF4-FFF2-40B4-BE49-F238E27FC236}">
                <a16:creationId xmlns:a16="http://schemas.microsoft.com/office/drawing/2014/main" id="{4A38A103-44F8-4D76-9173-85D56C680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6099175"/>
            <a:ext cx="44450" cy="3952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57" name="Rectangle 4379">
            <a:extLst>
              <a:ext uri="{FF2B5EF4-FFF2-40B4-BE49-F238E27FC236}">
                <a16:creationId xmlns:a16="http://schemas.microsoft.com/office/drawing/2014/main" id="{17CF57B9-E5E0-4AD4-B795-E20784845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75" y="6099175"/>
            <a:ext cx="44450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58" name="Rectangle 4380">
            <a:extLst>
              <a:ext uri="{FF2B5EF4-FFF2-40B4-BE49-F238E27FC236}">
                <a16:creationId xmlns:a16="http://schemas.microsoft.com/office/drawing/2014/main" id="{833204C7-C8F0-4074-8BD1-7FDD21178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6162675"/>
            <a:ext cx="44450" cy="33178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59" name="Rectangle 4381">
            <a:extLst>
              <a:ext uri="{FF2B5EF4-FFF2-40B4-BE49-F238E27FC236}">
                <a16:creationId xmlns:a16="http://schemas.microsoft.com/office/drawing/2014/main" id="{7B9DA343-D0DE-402E-A451-0724E62DB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6162675"/>
            <a:ext cx="44450" cy="3317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60" name="Rectangle 4382">
            <a:extLst>
              <a:ext uri="{FF2B5EF4-FFF2-40B4-BE49-F238E27FC236}">
                <a16:creationId xmlns:a16="http://schemas.microsoft.com/office/drawing/2014/main" id="{13AC9389-3459-410F-8ADA-B1744D10A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6423025"/>
            <a:ext cx="36513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61" name="Rectangle 4383">
            <a:extLst>
              <a:ext uri="{FF2B5EF4-FFF2-40B4-BE49-F238E27FC236}">
                <a16:creationId xmlns:a16="http://schemas.microsoft.com/office/drawing/2014/main" id="{079F44C9-DE68-42BC-B345-B3B12E85B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6423025"/>
            <a:ext cx="36513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62" name="Rectangle 4384">
            <a:extLst>
              <a:ext uri="{FF2B5EF4-FFF2-40B4-BE49-F238E27FC236}">
                <a16:creationId xmlns:a16="http://schemas.microsoft.com/office/drawing/2014/main" id="{5C3D086C-020E-4487-888A-76394C54A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423025"/>
            <a:ext cx="36513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63" name="Rectangle 4385">
            <a:extLst>
              <a:ext uri="{FF2B5EF4-FFF2-40B4-BE49-F238E27FC236}">
                <a16:creationId xmlns:a16="http://schemas.microsoft.com/office/drawing/2014/main" id="{7869C4F6-3E29-461A-8196-89DD9799F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423025"/>
            <a:ext cx="36513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64" name="Rectangle 4386">
            <a:extLst>
              <a:ext uri="{FF2B5EF4-FFF2-40B4-BE49-F238E27FC236}">
                <a16:creationId xmlns:a16="http://schemas.microsoft.com/office/drawing/2014/main" id="{F635910D-0870-4748-9D82-304F93375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6494463"/>
            <a:ext cx="46038" cy="15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65" name="Rectangle 4387">
            <a:extLst>
              <a:ext uri="{FF2B5EF4-FFF2-40B4-BE49-F238E27FC236}">
                <a16:creationId xmlns:a16="http://schemas.microsoft.com/office/drawing/2014/main" id="{D5F4D5F0-2CB7-4255-9DD3-5D5511C4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0" y="6494463"/>
            <a:ext cx="4603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66" name="Rectangle 4388">
            <a:extLst>
              <a:ext uri="{FF2B5EF4-FFF2-40B4-BE49-F238E27FC236}">
                <a16:creationId xmlns:a16="http://schemas.microsoft.com/office/drawing/2014/main" id="{34AF5866-3236-460D-ABC3-7CA3081F6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6423025"/>
            <a:ext cx="46038" cy="714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67" name="Rectangle 4389">
            <a:extLst>
              <a:ext uri="{FF2B5EF4-FFF2-40B4-BE49-F238E27FC236}">
                <a16:creationId xmlns:a16="http://schemas.microsoft.com/office/drawing/2014/main" id="{D4D5E6AB-C90C-4256-BC65-3014C1ECA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6423025"/>
            <a:ext cx="46038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68" name="Line 4390">
            <a:extLst>
              <a:ext uri="{FF2B5EF4-FFF2-40B4-BE49-F238E27FC236}">
                <a16:creationId xmlns:a16="http://schemas.microsoft.com/office/drawing/2014/main" id="{683AFEB4-7C07-4B79-A3B9-C7455F5C75E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1213" y="6494463"/>
            <a:ext cx="1520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69" name="Rectangle 4391">
            <a:extLst>
              <a:ext uri="{FF2B5EF4-FFF2-40B4-BE49-F238E27FC236}">
                <a16:creationId xmlns:a16="http://schemas.microsoft.com/office/drawing/2014/main" id="{50BB96E5-10B5-4656-8A31-FF6D070BD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6423025"/>
            <a:ext cx="26987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70" name="Rectangle 4392">
            <a:extLst>
              <a:ext uri="{FF2B5EF4-FFF2-40B4-BE49-F238E27FC236}">
                <a16:creationId xmlns:a16="http://schemas.microsoft.com/office/drawing/2014/main" id="{4815A823-78F8-43D5-BDEF-8B25640A0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6423025"/>
            <a:ext cx="26987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71" name="Rectangle 4393">
            <a:extLst>
              <a:ext uri="{FF2B5EF4-FFF2-40B4-BE49-F238E27FC236}">
                <a16:creationId xmlns:a16="http://schemas.microsoft.com/office/drawing/2014/main" id="{CF31832B-E3D7-4993-B85A-F59FA9546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6423025"/>
            <a:ext cx="26988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72" name="Rectangle 4394">
            <a:extLst>
              <a:ext uri="{FF2B5EF4-FFF2-40B4-BE49-F238E27FC236}">
                <a16:creationId xmlns:a16="http://schemas.microsoft.com/office/drawing/2014/main" id="{64DA1CA7-A901-41C9-8DF4-384DDF8F2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6423025"/>
            <a:ext cx="26988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73" name="Rectangle 4395">
            <a:extLst>
              <a:ext uri="{FF2B5EF4-FFF2-40B4-BE49-F238E27FC236}">
                <a16:creationId xmlns:a16="http://schemas.microsoft.com/office/drawing/2014/main" id="{D4C31199-850B-4157-B6AA-4FF5053E3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0" y="6224588"/>
            <a:ext cx="19050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74" name="Rectangle 4396">
            <a:extLst>
              <a:ext uri="{FF2B5EF4-FFF2-40B4-BE49-F238E27FC236}">
                <a16:creationId xmlns:a16="http://schemas.microsoft.com/office/drawing/2014/main" id="{51E045DC-F36F-45A6-B343-3CA132218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0" y="6224588"/>
            <a:ext cx="19050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75" name="Rectangle 4397">
            <a:extLst>
              <a:ext uri="{FF2B5EF4-FFF2-40B4-BE49-F238E27FC236}">
                <a16:creationId xmlns:a16="http://schemas.microsoft.com/office/drawing/2014/main" id="{9A1A1697-694E-44BD-970D-C149C0D02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6297613"/>
            <a:ext cx="19050" cy="1968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76" name="Rectangle 4398">
            <a:extLst>
              <a:ext uri="{FF2B5EF4-FFF2-40B4-BE49-F238E27FC236}">
                <a16:creationId xmlns:a16="http://schemas.microsoft.com/office/drawing/2014/main" id="{FDA606A3-7CA4-401F-9163-C26CC5A66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6297613"/>
            <a:ext cx="19050" cy="1968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77" name="Rectangle 4399">
            <a:extLst>
              <a:ext uri="{FF2B5EF4-FFF2-40B4-BE49-F238E27FC236}">
                <a16:creationId xmlns:a16="http://schemas.microsoft.com/office/drawing/2014/main" id="{08B70992-F0B4-491E-A37D-9DBDB0A48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6027738"/>
            <a:ext cx="19050" cy="466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78" name="Rectangle 4400">
            <a:extLst>
              <a:ext uri="{FF2B5EF4-FFF2-40B4-BE49-F238E27FC236}">
                <a16:creationId xmlns:a16="http://schemas.microsoft.com/office/drawing/2014/main" id="{EB412312-79B1-4B07-B149-094043CF0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6027738"/>
            <a:ext cx="19050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79" name="Rectangle 4401">
            <a:extLst>
              <a:ext uri="{FF2B5EF4-FFF2-40B4-BE49-F238E27FC236}">
                <a16:creationId xmlns:a16="http://schemas.microsoft.com/office/drawing/2014/main" id="{97F46EA3-FF5D-4BAB-BF52-8171A2083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6027738"/>
            <a:ext cx="26987" cy="466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80" name="Rectangle 4402">
            <a:extLst>
              <a:ext uri="{FF2B5EF4-FFF2-40B4-BE49-F238E27FC236}">
                <a16:creationId xmlns:a16="http://schemas.microsoft.com/office/drawing/2014/main" id="{0A2A854C-E0E1-472E-B8AF-85B594F75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6027738"/>
            <a:ext cx="26987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81" name="Rectangle 4403">
            <a:extLst>
              <a:ext uri="{FF2B5EF4-FFF2-40B4-BE49-F238E27FC236}">
                <a16:creationId xmlns:a16="http://schemas.microsoft.com/office/drawing/2014/main" id="{1BD342C5-F3D7-4A46-844A-FC196D806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5838825"/>
            <a:ext cx="26988" cy="6556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82" name="Rectangle 4404">
            <a:extLst>
              <a:ext uri="{FF2B5EF4-FFF2-40B4-BE49-F238E27FC236}">
                <a16:creationId xmlns:a16="http://schemas.microsoft.com/office/drawing/2014/main" id="{EE30FDE4-643E-41DD-86B2-54EDA9A37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5838825"/>
            <a:ext cx="26988" cy="6556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83" name="Rectangle 4405">
            <a:extLst>
              <a:ext uri="{FF2B5EF4-FFF2-40B4-BE49-F238E27FC236}">
                <a16:creationId xmlns:a16="http://schemas.microsoft.com/office/drawing/2014/main" id="{6C390696-6A5E-4EDD-A1A3-83DD5C1FA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5900738"/>
            <a:ext cx="26987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84" name="Rectangle 4406">
            <a:extLst>
              <a:ext uri="{FF2B5EF4-FFF2-40B4-BE49-F238E27FC236}">
                <a16:creationId xmlns:a16="http://schemas.microsoft.com/office/drawing/2014/main" id="{4E7F55EE-2202-48FA-AFDB-A774C68DB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0838" y="5900738"/>
            <a:ext cx="26987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85" name="Rectangle 4407">
            <a:extLst>
              <a:ext uri="{FF2B5EF4-FFF2-40B4-BE49-F238E27FC236}">
                <a16:creationId xmlns:a16="http://schemas.microsoft.com/office/drawing/2014/main" id="{4E1B41B2-108A-4F03-8AAC-FFE64D220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7825" y="5441950"/>
            <a:ext cx="26988" cy="1052513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86" name="Rectangle 4408">
            <a:extLst>
              <a:ext uri="{FF2B5EF4-FFF2-40B4-BE49-F238E27FC236}">
                <a16:creationId xmlns:a16="http://schemas.microsoft.com/office/drawing/2014/main" id="{4345406F-2F7C-4D33-8F9D-7BFECC725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7825" y="5441950"/>
            <a:ext cx="26988" cy="10525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87" name="Rectangle 4409">
            <a:extLst>
              <a:ext uri="{FF2B5EF4-FFF2-40B4-BE49-F238E27FC236}">
                <a16:creationId xmlns:a16="http://schemas.microsoft.com/office/drawing/2014/main" id="{58BD1F05-1C79-42E6-8EF9-929BBD268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6027738"/>
            <a:ext cx="17462" cy="466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88" name="Rectangle 4410">
            <a:extLst>
              <a:ext uri="{FF2B5EF4-FFF2-40B4-BE49-F238E27FC236}">
                <a16:creationId xmlns:a16="http://schemas.microsoft.com/office/drawing/2014/main" id="{2855EA99-ED07-4968-8CAD-5C5076D3E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6027738"/>
            <a:ext cx="17462" cy="466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89" name="Rectangle 4411">
            <a:extLst>
              <a:ext uri="{FF2B5EF4-FFF2-40B4-BE49-F238E27FC236}">
                <a16:creationId xmlns:a16="http://schemas.microsoft.com/office/drawing/2014/main" id="{E591C7D8-2277-4FE2-A20F-A4A69E248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5900738"/>
            <a:ext cx="17463" cy="5937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90" name="Rectangle 4412">
            <a:extLst>
              <a:ext uri="{FF2B5EF4-FFF2-40B4-BE49-F238E27FC236}">
                <a16:creationId xmlns:a16="http://schemas.microsoft.com/office/drawing/2014/main" id="{E56A672F-6B6D-4D78-99B2-83F51DD43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1325" y="5900738"/>
            <a:ext cx="17463" cy="5937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91" name="Rectangle 4413">
            <a:extLst>
              <a:ext uri="{FF2B5EF4-FFF2-40B4-BE49-F238E27FC236}">
                <a16:creationId xmlns:a16="http://schemas.microsoft.com/office/drawing/2014/main" id="{CF791C55-5B1B-47C0-AC6D-E102E75A1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6099175"/>
            <a:ext cx="17462" cy="3952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92" name="Rectangle 4414">
            <a:extLst>
              <a:ext uri="{FF2B5EF4-FFF2-40B4-BE49-F238E27FC236}">
                <a16:creationId xmlns:a16="http://schemas.microsoft.com/office/drawing/2014/main" id="{D5D13623-2BFB-4B82-9070-69257A7FB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8313" y="6099175"/>
            <a:ext cx="17462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93" name="Rectangle 4415">
            <a:extLst>
              <a:ext uri="{FF2B5EF4-FFF2-40B4-BE49-F238E27FC236}">
                <a16:creationId xmlns:a16="http://schemas.microsoft.com/office/drawing/2014/main" id="{CA2BCC61-A234-4A5F-8968-B795B577D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224588"/>
            <a:ext cx="26988" cy="2698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94" name="Rectangle 4416">
            <a:extLst>
              <a:ext uri="{FF2B5EF4-FFF2-40B4-BE49-F238E27FC236}">
                <a16:creationId xmlns:a16="http://schemas.microsoft.com/office/drawing/2014/main" id="{1D587698-1127-4104-821D-DCCD22A39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300" y="6224588"/>
            <a:ext cx="26988" cy="269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95" name="Rectangle 4417">
            <a:extLst>
              <a:ext uri="{FF2B5EF4-FFF2-40B4-BE49-F238E27FC236}">
                <a16:creationId xmlns:a16="http://schemas.microsoft.com/office/drawing/2014/main" id="{0844A41E-F07F-4300-B3C5-1AE6F4A8F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6099175"/>
            <a:ext cx="26987" cy="3952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96" name="Rectangle 4418">
            <a:extLst>
              <a:ext uri="{FF2B5EF4-FFF2-40B4-BE49-F238E27FC236}">
                <a16:creationId xmlns:a16="http://schemas.microsoft.com/office/drawing/2014/main" id="{20208BB1-F861-4592-8BD7-70E091746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288" y="6099175"/>
            <a:ext cx="26987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97" name="Rectangle 4419">
            <a:extLst>
              <a:ext uri="{FF2B5EF4-FFF2-40B4-BE49-F238E27FC236}">
                <a16:creationId xmlns:a16="http://schemas.microsoft.com/office/drawing/2014/main" id="{7F86FB25-D56B-42CB-AE63-A90037E1A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6099175"/>
            <a:ext cx="26988" cy="39528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98" name="Rectangle 4420">
            <a:extLst>
              <a:ext uri="{FF2B5EF4-FFF2-40B4-BE49-F238E27FC236}">
                <a16:creationId xmlns:a16="http://schemas.microsoft.com/office/drawing/2014/main" id="{CA9893F3-A6D6-422F-9C7F-0CB59C23D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6099175"/>
            <a:ext cx="26988" cy="3952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899" name="Rectangle 4421">
            <a:extLst>
              <a:ext uri="{FF2B5EF4-FFF2-40B4-BE49-F238E27FC236}">
                <a16:creationId xmlns:a16="http://schemas.microsoft.com/office/drawing/2014/main" id="{4AC44BBB-655D-4E88-9A1B-4BA0F4F41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788" y="6494463"/>
            <a:ext cx="17462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900" name="Rectangle 4422">
            <a:extLst>
              <a:ext uri="{FF2B5EF4-FFF2-40B4-BE49-F238E27FC236}">
                <a16:creationId xmlns:a16="http://schemas.microsoft.com/office/drawing/2014/main" id="{7B2C8DD5-4416-4B83-978A-A3C03032D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788" y="6494463"/>
            <a:ext cx="1746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901" name="Rectangle 4423">
            <a:extLst>
              <a:ext uri="{FF2B5EF4-FFF2-40B4-BE49-F238E27FC236}">
                <a16:creationId xmlns:a16="http://schemas.microsoft.com/office/drawing/2014/main" id="{C422DF0D-F68C-4D66-9531-DBF19C6BD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6359525"/>
            <a:ext cx="17463" cy="1349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902" name="Rectangle 4424">
            <a:extLst>
              <a:ext uri="{FF2B5EF4-FFF2-40B4-BE49-F238E27FC236}">
                <a16:creationId xmlns:a16="http://schemas.microsoft.com/office/drawing/2014/main" id="{E790362F-FDE2-40D1-AC9E-BC76DD9A8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6359525"/>
            <a:ext cx="17463" cy="1349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903" name="Rectangle 4425">
            <a:extLst>
              <a:ext uri="{FF2B5EF4-FFF2-40B4-BE49-F238E27FC236}">
                <a16:creationId xmlns:a16="http://schemas.microsoft.com/office/drawing/2014/main" id="{33B6484E-B341-45D6-B0BD-A72A252415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9763" y="6423025"/>
            <a:ext cx="17462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904" name="Rectangle 4426">
            <a:extLst>
              <a:ext uri="{FF2B5EF4-FFF2-40B4-BE49-F238E27FC236}">
                <a16:creationId xmlns:a16="http://schemas.microsoft.com/office/drawing/2014/main" id="{BC678BA5-25B3-44A7-8C76-6AC121209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9763" y="6423025"/>
            <a:ext cx="17462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905" name="Rectangle 4428">
            <a:extLst>
              <a:ext uri="{FF2B5EF4-FFF2-40B4-BE49-F238E27FC236}">
                <a16:creationId xmlns:a16="http://schemas.microsoft.com/office/drawing/2014/main" id="{2624EDB5-4104-4578-B154-0E7B12FDE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0" y="6494463"/>
            <a:ext cx="26988" cy="158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906" name="Rectangle 4429">
            <a:extLst>
              <a:ext uri="{FF2B5EF4-FFF2-40B4-BE49-F238E27FC236}">
                <a16:creationId xmlns:a16="http://schemas.microsoft.com/office/drawing/2014/main" id="{CFB0CA93-3DD1-4B8F-8248-9C949347E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0" y="6494463"/>
            <a:ext cx="2698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907" name="Rectangle 4430">
            <a:extLst>
              <a:ext uri="{FF2B5EF4-FFF2-40B4-BE49-F238E27FC236}">
                <a16:creationId xmlns:a16="http://schemas.microsoft.com/office/drawing/2014/main" id="{F9D9AE65-E1E2-4EF8-A766-3092C87D1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6423025"/>
            <a:ext cx="26987" cy="71438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908" name="Rectangle 4431">
            <a:extLst>
              <a:ext uri="{FF2B5EF4-FFF2-40B4-BE49-F238E27FC236}">
                <a16:creationId xmlns:a16="http://schemas.microsoft.com/office/drawing/2014/main" id="{D2A1B6F7-D4BC-4D7C-AD27-AA6F92729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6423025"/>
            <a:ext cx="26987" cy="714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909" name="Rectangle 2">
            <a:extLst>
              <a:ext uri="{FF2B5EF4-FFF2-40B4-BE49-F238E27FC236}">
                <a16:creationId xmlns:a16="http://schemas.microsoft.com/office/drawing/2014/main" id="{CE815002-4F13-4C5A-AFC6-1BB50C92C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392238"/>
            <a:ext cx="10588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Diameter</a:t>
            </a:r>
          </a:p>
        </p:txBody>
      </p:sp>
      <p:sp>
        <p:nvSpPr>
          <p:cNvPr id="26910" name="Rectangle 3">
            <a:extLst>
              <a:ext uri="{FF2B5EF4-FFF2-40B4-BE49-F238E27FC236}">
                <a16:creationId xmlns:a16="http://schemas.microsoft.com/office/drawing/2014/main" id="{52A7CD54-8A79-421D-AB74-C813A0A66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4863" y="3211513"/>
            <a:ext cx="10906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Thickness</a:t>
            </a:r>
          </a:p>
        </p:txBody>
      </p:sp>
      <p:sp>
        <p:nvSpPr>
          <p:cNvPr id="26911" name="Rectangle 4">
            <a:extLst>
              <a:ext uri="{FF2B5EF4-FFF2-40B4-BE49-F238E27FC236}">
                <a16:creationId xmlns:a16="http://schemas.microsoft.com/office/drawing/2014/main" id="{CB3DE303-7B47-441C-8D98-BA2CB0B61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25" y="5019675"/>
            <a:ext cx="8556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Weight</a:t>
            </a:r>
          </a:p>
        </p:txBody>
      </p:sp>
      <p:sp>
        <p:nvSpPr>
          <p:cNvPr id="26912" name="Rectangle 5">
            <a:extLst>
              <a:ext uri="{FF2B5EF4-FFF2-40B4-BE49-F238E27FC236}">
                <a16:creationId xmlns:a16="http://schemas.microsoft.com/office/drawing/2014/main" id="{C2C82195-4E6D-4A5C-B281-D7F4A277C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4825" y="6440488"/>
            <a:ext cx="21240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Electrical Resistance </a:t>
            </a:r>
          </a:p>
        </p:txBody>
      </p:sp>
      <p:sp>
        <p:nvSpPr>
          <p:cNvPr id="26913" name="Line 3">
            <a:extLst>
              <a:ext uri="{FF2B5EF4-FFF2-40B4-BE49-F238E27FC236}">
                <a16:creationId xmlns:a16="http://schemas.microsoft.com/office/drawing/2014/main" id="{032155C7-089A-420D-8E27-2D62F9116E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12975" y="4989513"/>
            <a:ext cx="1258888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14" name="Line 4">
            <a:extLst>
              <a:ext uri="{FF2B5EF4-FFF2-40B4-BE49-F238E27FC236}">
                <a16:creationId xmlns:a16="http://schemas.microsoft.com/office/drawing/2014/main" id="{E453E230-1187-4223-83F9-6CBFE52694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15" name="Line 5">
            <a:extLst>
              <a:ext uri="{FF2B5EF4-FFF2-40B4-BE49-F238E27FC236}">
                <a16:creationId xmlns:a16="http://schemas.microsoft.com/office/drawing/2014/main" id="{07303512-E6C2-44A0-8776-71662E0EB62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16" name="Line 6">
            <a:extLst>
              <a:ext uri="{FF2B5EF4-FFF2-40B4-BE49-F238E27FC236}">
                <a16:creationId xmlns:a16="http://schemas.microsoft.com/office/drawing/2014/main" id="{1E597A17-7F2B-4A05-ACF8-ACA270104E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3925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17" name="Line 7">
            <a:extLst>
              <a:ext uri="{FF2B5EF4-FFF2-40B4-BE49-F238E27FC236}">
                <a16:creationId xmlns:a16="http://schemas.microsoft.com/office/drawing/2014/main" id="{35273685-FF6E-47AA-A21A-6FD3F41149FC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18" name="Line 8">
            <a:extLst>
              <a:ext uri="{FF2B5EF4-FFF2-40B4-BE49-F238E27FC236}">
                <a16:creationId xmlns:a16="http://schemas.microsoft.com/office/drawing/2014/main" id="{73B42674-C1E8-442D-9772-A5888A7A64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" y="4208463"/>
            <a:ext cx="565150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19" name="Line 9">
            <a:extLst>
              <a:ext uri="{FF2B5EF4-FFF2-40B4-BE49-F238E27FC236}">
                <a16:creationId xmlns:a16="http://schemas.microsoft.com/office/drawing/2014/main" id="{662F3B23-3528-471E-9BCF-ABDAA9526528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8250" y="4295775"/>
            <a:ext cx="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20" name="Line 10">
            <a:extLst>
              <a:ext uri="{FF2B5EF4-FFF2-40B4-BE49-F238E27FC236}">
                <a16:creationId xmlns:a16="http://schemas.microsoft.com/office/drawing/2014/main" id="{F85FCA54-E7AF-4730-82FC-B173B0D5414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5738" y="4251325"/>
            <a:ext cx="1303337" cy="434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21" name="Line 11">
            <a:extLst>
              <a:ext uri="{FF2B5EF4-FFF2-40B4-BE49-F238E27FC236}">
                <a16:creationId xmlns:a16="http://schemas.microsoft.com/office/drawing/2014/main" id="{9D7E95BD-39AC-41BB-A305-CB11CC5CD2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238" y="4251325"/>
            <a:ext cx="1260475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22" name="Line 12">
            <a:extLst>
              <a:ext uri="{FF2B5EF4-FFF2-40B4-BE49-F238E27FC236}">
                <a16:creationId xmlns:a16="http://schemas.microsoft.com/office/drawing/2014/main" id="{CEB217DC-90DE-457D-999F-5BF73A9147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295775"/>
            <a:ext cx="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23" name="Line 13">
            <a:extLst>
              <a:ext uri="{FF2B5EF4-FFF2-40B4-BE49-F238E27FC236}">
                <a16:creationId xmlns:a16="http://schemas.microsoft.com/office/drawing/2014/main" id="{42F18517-5243-4CA1-BC84-71891B6DA9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4251325"/>
            <a:ext cx="1346200" cy="434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24" name="Line 14">
            <a:extLst>
              <a:ext uri="{FF2B5EF4-FFF2-40B4-BE49-F238E27FC236}">
                <a16:creationId xmlns:a16="http://schemas.microsoft.com/office/drawing/2014/main" id="{4518F8D0-F260-4D17-B6D5-B546197229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4208463"/>
            <a:ext cx="1216025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25" name="Line 15">
            <a:extLst>
              <a:ext uri="{FF2B5EF4-FFF2-40B4-BE49-F238E27FC236}">
                <a16:creationId xmlns:a16="http://schemas.microsoft.com/office/drawing/2014/main" id="{9019175B-22D3-4A36-9DF1-F138334F35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6788" y="4295775"/>
            <a:ext cx="56515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26" name="Line 16">
            <a:extLst>
              <a:ext uri="{FF2B5EF4-FFF2-40B4-BE49-F238E27FC236}">
                <a16:creationId xmlns:a16="http://schemas.microsoft.com/office/drawing/2014/main" id="{49B946DC-D228-4FA0-A8D5-D8CF4476B89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6738" y="4251325"/>
            <a:ext cx="1214437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27" name="Line 17">
            <a:extLst>
              <a:ext uri="{FF2B5EF4-FFF2-40B4-BE49-F238E27FC236}">
                <a16:creationId xmlns:a16="http://schemas.microsoft.com/office/drawing/2014/main" id="{9395CBDF-83A2-448F-BE7F-3AAEF945C1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6563" y="4208463"/>
            <a:ext cx="520700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28" name="Line 18">
            <a:extLst>
              <a:ext uri="{FF2B5EF4-FFF2-40B4-BE49-F238E27FC236}">
                <a16:creationId xmlns:a16="http://schemas.microsoft.com/office/drawing/2014/main" id="{BC2928A0-ACCA-4A6A-B10C-9431BEAC1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4295775"/>
            <a:ext cx="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29" name="Line 19">
            <a:extLst>
              <a:ext uri="{FF2B5EF4-FFF2-40B4-BE49-F238E27FC236}">
                <a16:creationId xmlns:a16="http://schemas.microsoft.com/office/drawing/2014/main" id="{E9B0997D-BAEC-4F1D-B1EF-06BB89A99E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5100" y="4208463"/>
            <a:ext cx="520700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0" name="Line 20">
            <a:extLst>
              <a:ext uri="{FF2B5EF4-FFF2-40B4-BE49-F238E27FC236}">
                <a16:creationId xmlns:a16="http://schemas.microsoft.com/office/drawing/2014/main" id="{1141C637-3FE3-4022-878B-532AFE2AA53E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338" y="5076825"/>
            <a:ext cx="173037" cy="347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1" name="Line 21">
            <a:extLst>
              <a:ext uri="{FF2B5EF4-FFF2-40B4-BE49-F238E27FC236}">
                <a16:creationId xmlns:a16="http://schemas.microsoft.com/office/drawing/2014/main" id="{90008179-46B9-4B2B-AF9A-159F89A64754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688" y="4989513"/>
            <a:ext cx="955675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2" name="Line 22">
            <a:extLst>
              <a:ext uri="{FF2B5EF4-FFF2-40B4-BE49-F238E27FC236}">
                <a16:creationId xmlns:a16="http://schemas.microsoft.com/office/drawing/2014/main" id="{5AC172C0-FBBB-4030-8CC9-CD772C8AA3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4713" y="5084763"/>
            <a:ext cx="304800" cy="303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3" name="Line 23">
            <a:extLst>
              <a:ext uri="{FF2B5EF4-FFF2-40B4-BE49-F238E27FC236}">
                <a16:creationId xmlns:a16="http://schemas.microsoft.com/office/drawing/2014/main" id="{2BA15CD1-C6D4-4C8B-9520-DC2E08B88FB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8600" y="4989513"/>
            <a:ext cx="1260475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4" name="Line 24">
            <a:extLst>
              <a:ext uri="{FF2B5EF4-FFF2-40B4-BE49-F238E27FC236}">
                <a16:creationId xmlns:a16="http://schemas.microsoft.com/office/drawing/2014/main" id="{FED5DF57-90F6-45FB-8D0B-B49AF8CF23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81088" y="5030788"/>
            <a:ext cx="798512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5" name="Line 25">
            <a:extLst>
              <a:ext uri="{FF2B5EF4-FFF2-40B4-BE49-F238E27FC236}">
                <a16:creationId xmlns:a16="http://schemas.microsoft.com/office/drawing/2014/main" id="{F67BEC4F-01DA-404F-A036-51667A2D43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5033963"/>
            <a:ext cx="1693862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6" name="Line 26">
            <a:extLst>
              <a:ext uri="{FF2B5EF4-FFF2-40B4-BE49-F238E27FC236}">
                <a16:creationId xmlns:a16="http://schemas.microsoft.com/office/drawing/2014/main" id="{FCCE39B5-7972-48EB-976D-9E491B374D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4688" y="4989513"/>
            <a:ext cx="695325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7" name="Line 27">
            <a:extLst>
              <a:ext uri="{FF2B5EF4-FFF2-40B4-BE49-F238E27FC236}">
                <a16:creationId xmlns:a16="http://schemas.microsoft.com/office/drawing/2014/main" id="{433253B5-BA5E-4615-9878-0491222C33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9250" y="5076825"/>
            <a:ext cx="173038" cy="303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8" name="Line 28">
            <a:extLst>
              <a:ext uri="{FF2B5EF4-FFF2-40B4-BE49-F238E27FC236}">
                <a16:creationId xmlns:a16="http://schemas.microsoft.com/office/drawing/2014/main" id="{2365B746-FC82-487A-BBDA-580A745A20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5076825"/>
            <a:ext cx="476250" cy="303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39" name="Line 29">
            <a:extLst>
              <a:ext uri="{FF2B5EF4-FFF2-40B4-BE49-F238E27FC236}">
                <a16:creationId xmlns:a16="http://schemas.microsoft.com/office/drawing/2014/main" id="{29730006-F344-4B6D-988E-4F271CA95F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33750" y="4981575"/>
            <a:ext cx="955675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40" name="Line 30">
            <a:extLst>
              <a:ext uri="{FF2B5EF4-FFF2-40B4-BE49-F238E27FC236}">
                <a16:creationId xmlns:a16="http://schemas.microsoft.com/office/drawing/2014/main" id="{6AB8207E-8CAA-4566-AF37-2D442E3707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08488" y="5076825"/>
            <a:ext cx="130175" cy="347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41" name="Line 31">
            <a:extLst>
              <a:ext uri="{FF2B5EF4-FFF2-40B4-BE49-F238E27FC236}">
                <a16:creationId xmlns:a16="http://schemas.microsoft.com/office/drawing/2014/main" id="{2612A504-602E-4AD9-BCA4-D12EE62B8F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550" y="5857875"/>
            <a:ext cx="1346200" cy="434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42" name="Line 32">
            <a:extLst>
              <a:ext uri="{FF2B5EF4-FFF2-40B4-BE49-F238E27FC236}">
                <a16:creationId xmlns:a16="http://schemas.microsoft.com/office/drawing/2014/main" id="{59D2472A-3E81-4680-9F68-7E945624B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2113" y="5857875"/>
            <a:ext cx="1346200" cy="434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43" name="Line 33">
            <a:extLst>
              <a:ext uri="{FF2B5EF4-FFF2-40B4-BE49-F238E27FC236}">
                <a16:creationId xmlns:a16="http://schemas.microsoft.com/office/drawing/2014/main" id="{33150E9C-6AB9-44BC-803C-0D804D27A55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0713" y="5857875"/>
            <a:ext cx="346075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44" name="Line 34">
            <a:extLst>
              <a:ext uri="{FF2B5EF4-FFF2-40B4-BE49-F238E27FC236}">
                <a16:creationId xmlns:a16="http://schemas.microsoft.com/office/drawing/2014/main" id="{6B264290-2458-4334-8204-314BB8B5A4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9075" y="5857875"/>
            <a:ext cx="347663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945" name="Oval 35">
            <a:extLst>
              <a:ext uri="{FF2B5EF4-FFF2-40B4-BE49-F238E27FC236}">
                <a16:creationId xmlns:a16="http://schemas.microsoft.com/office/drawing/2014/main" id="{C15A3197-800D-44CB-82EA-F79C1AA84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46" name="Oval 36">
            <a:extLst>
              <a:ext uri="{FF2B5EF4-FFF2-40B4-BE49-F238E27FC236}">
                <a16:creationId xmlns:a16="http://schemas.microsoft.com/office/drawing/2014/main" id="{E9A2637D-C97C-4D5A-9D9D-C52409FB2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47" name="Oval 37">
            <a:extLst>
              <a:ext uri="{FF2B5EF4-FFF2-40B4-BE49-F238E27FC236}">
                <a16:creationId xmlns:a16="http://schemas.microsoft.com/office/drawing/2014/main" id="{7E72E604-2C4C-41B8-92E6-EA3CD56BD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990975"/>
            <a:ext cx="522287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48" name="Oval 38">
            <a:extLst>
              <a:ext uri="{FF2B5EF4-FFF2-40B4-BE49-F238E27FC236}">
                <a16:creationId xmlns:a16="http://schemas.microsoft.com/office/drawing/2014/main" id="{2946555C-52AA-4663-A8A5-1307DC2DB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49" name="Oval 39">
            <a:extLst>
              <a:ext uri="{FF2B5EF4-FFF2-40B4-BE49-F238E27FC236}">
                <a16:creationId xmlns:a16="http://schemas.microsoft.com/office/drawing/2014/main" id="{388297BD-913B-4F99-AF81-A20057B54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50" name="Oval 40">
            <a:extLst>
              <a:ext uri="{FF2B5EF4-FFF2-40B4-BE49-F238E27FC236}">
                <a16:creationId xmlns:a16="http://schemas.microsoft.com/office/drawing/2014/main" id="{2DE5D608-5427-4AF2-9AFA-8D0C21C6A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8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51" name="Oval 41">
            <a:extLst>
              <a:ext uri="{FF2B5EF4-FFF2-40B4-BE49-F238E27FC236}">
                <a16:creationId xmlns:a16="http://schemas.microsoft.com/office/drawing/2014/main" id="{E36EA134-E498-4760-936B-07A036ECB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5380038"/>
            <a:ext cx="782638" cy="47148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52" name="Oval 42">
            <a:extLst>
              <a:ext uri="{FF2B5EF4-FFF2-40B4-BE49-F238E27FC236}">
                <a16:creationId xmlns:a16="http://schemas.microsoft.com/office/drawing/2014/main" id="{68151F87-F226-41B5-8A1A-6B5D22EFE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475" y="5380038"/>
            <a:ext cx="781050" cy="47148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53" name="Oval 43">
            <a:extLst>
              <a:ext uri="{FF2B5EF4-FFF2-40B4-BE49-F238E27FC236}">
                <a16:creationId xmlns:a16="http://schemas.microsoft.com/office/drawing/2014/main" id="{398077F6-9446-4592-A574-15745C9A5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5380038"/>
            <a:ext cx="781050" cy="47148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54" name="Oval 44">
            <a:extLst>
              <a:ext uri="{FF2B5EF4-FFF2-40B4-BE49-F238E27FC236}">
                <a16:creationId xmlns:a16="http://schemas.microsoft.com/office/drawing/2014/main" id="{1018AF5B-C7AB-4C50-A419-49E7ABE8D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380038"/>
            <a:ext cx="782638" cy="47148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55" name="Oval 45">
            <a:extLst>
              <a:ext uri="{FF2B5EF4-FFF2-40B4-BE49-F238E27FC236}">
                <a16:creationId xmlns:a16="http://schemas.microsoft.com/office/drawing/2014/main" id="{A15FF2C1-CE2E-4212-A8A2-E37129B28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6118225"/>
            <a:ext cx="955675" cy="57626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56" name="Oval 46">
            <a:extLst>
              <a:ext uri="{FF2B5EF4-FFF2-40B4-BE49-F238E27FC236}">
                <a16:creationId xmlns:a16="http://schemas.microsoft.com/office/drawing/2014/main" id="{3E6126A7-E054-4B9D-A6A2-CF05EB94E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57" name="Oval 47">
            <a:extLst>
              <a:ext uri="{FF2B5EF4-FFF2-40B4-BE49-F238E27FC236}">
                <a16:creationId xmlns:a16="http://schemas.microsoft.com/office/drawing/2014/main" id="{5CA9181A-301D-435D-A8D9-7BA457E65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58" name="Oval 48">
            <a:extLst>
              <a:ext uri="{FF2B5EF4-FFF2-40B4-BE49-F238E27FC236}">
                <a16:creationId xmlns:a16="http://schemas.microsoft.com/office/drawing/2014/main" id="{AAFFF9D5-5D34-4FBD-B3B5-906515A63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684713"/>
            <a:ext cx="628650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59" name="Oval 49">
            <a:extLst>
              <a:ext uri="{FF2B5EF4-FFF2-40B4-BE49-F238E27FC236}">
                <a16:creationId xmlns:a16="http://schemas.microsoft.com/office/drawing/2014/main" id="{6EC38859-D2A3-4751-AD4B-1F18E881D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450" y="4684713"/>
            <a:ext cx="630238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60" name="Oval 50">
            <a:extLst>
              <a:ext uri="{FF2B5EF4-FFF2-40B4-BE49-F238E27FC236}">
                <a16:creationId xmlns:a16="http://schemas.microsoft.com/office/drawing/2014/main" id="{6BC08704-8B69-41E7-80CB-B21E1F52E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6961" name="Text Box 51">
            <a:extLst>
              <a:ext uri="{FF2B5EF4-FFF2-40B4-BE49-F238E27FC236}">
                <a16:creationId xmlns:a16="http://schemas.microsoft.com/office/drawing/2014/main" id="{00C2208D-5D4B-48F3-BA8B-D3DB6392C2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26962" name="Text Box 52">
            <a:extLst>
              <a:ext uri="{FF2B5EF4-FFF2-40B4-BE49-F238E27FC236}">
                <a16:creationId xmlns:a16="http://schemas.microsoft.com/office/drawing/2014/main" id="{DD1DC28B-8AC9-4AD2-8521-A06A21AFA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4033838"/>
            <a:ext cx="273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</a:t>
            </a:r>
          </a:p>
        </p:txBody>
      </p:sp>
      <p:sp>
        <p:nvSpPr>
          <p:cNvPr id="26963" name="Text Box 53">
            <a:extLst>
              <a:ext uri="{FF2B5EF4-FFF2-40B4-BE49-F238E27FC236}">
                <a16:creationId xmlns:a16="http://schemas.microsoft.com/office/drawing/2014/main" id="{5CECA35F-D7E3-49CD-AB0B-C45E0789C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sp>
        <p:nvSpPr>
          <p:cNvPr id="26964" name="Text Box 54">
            <a:extLst>
              <a:ext uri="{FF2B5EF4-FFF2-40B4-BE49-F238E27FC236}">
                <a16:creationId xmlns:a16="http://schemas.microsoft.com/office/drawing/2014/main" id="{E1CEFF06-A3AA-492F-BA5B-B474EE5A5D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4</a:t>
            </a:r>
          </a:p>
        </p:txBody>
      </p:sp>
      <p:sp>
        <p:nvSpPr>
          <p:cNvPr id="26965" name="Text Box 55">
            <a:extLst>
              <a:ext uri="{FF2B5EF4-FFF2-40B4-BE49-F238E27FC236}">
                <a16:creationId xmlns:a16="http://schemas.microsoft.com/office/drawing/2014/main" id="{88541115-107F-4A14-97AD-9F8DBEB0A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4363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3,4</a:t>
            </a:r>
          </a:p>
        </p:txBody>
      </p:sp>
      <p:sp>
        <p:nvSpPr>
          <p:cNvPr id="26966" name="Text Box 56">
            <a:extLst>
              <a:ext uri="{FF2B5EF4-FFF2-40B4-BE49-F238E27FC236}">
                <a16:creationId xmlns:a16="http://schemas.microsoft.com/office/drawing/2014/main" id="{9A3090AD-D97D-4750-BBAB-FFF223E81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09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2,4</a:t>
            </a:r>
          </a:p>
        </p:txBody>
      </p:sp>
      <p:sp>
        <p:nvSpPr>
          <p:cNvPr id="26967" name="Text Box 57">
            <a:extLst>
              <a:ext uri="{FF2B5EF4-FFF2-40B4-BE49-F238E27FC236}">
                <a16:creationId xmlns:a16="http://schemas.microsoft.com/office/drawing/2014/main" id="{15757D4A-A7CB-492C-8366-3CE2F6788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4772025"/>
            <a:ext cx="4079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1,4</a:t>
            </a:r>
          </a:p>
        </p:txBody>
      </p:sp>
      <p:sp>
        <p:nvSpPr>
          <p:cNvPr id="26968" name="Text Box 58">
            <a:extLst>
              <a:ext uri="{FF2B5EF4-FFF2-40B4-BE49-F238E27FC236}">
                <a16:creationId xmlns:a16="http://schemas.microsoft.com/office/drawing/2014/main" id="{D51F372F-2C4F-4694-940A-C742302EB7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4050" y="4772025"/>
            <a:ext cx="407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</a:t>
            </a:r>
          </a:p>
        </p:txBody>
      </p:sp>
      <p:sp>
        <p:nvSpPr>
          <p:cNvPr id="26969" name="Text Box 59">
            <a:extLst>
              <a:ext uri="{FF2B5EF4-FFF2-40B4-BE49-F238E27FC236}">
                <a16:creationId xmlns:a16="http://schemas.microsoft.com/office/drawing/2014/main" id="{CFFB3284-2652-44BE-838F-7B9F7D6BEB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</a:t>
            </a:r>
          </a:p>
        </p:txBody>
      </p:sp>
      <p:sp>
        <p:nvSpPr>
          <p:cNvPr id="26970" name="Text Box 60">
            <a:extLst>
              <a:ext uri="{FF2B5EF4-FFF2-40B4-BE49-F238E27FC236}">
                <a16:creationId xmlns:a16="http://schemas.microsoft.com/office/drawing/2014/main" id="{5596895A-EA36-4748-88B4-B4EE9C5E7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</a:t>
            </a:r>
          </a:p>
        </p:txBody>
      </p:sp>
      <p:sp>
        <p:nvSpPr>
          <p:cNvPr id="26971" name="Text Box 61">
            <a:extLst>
              <a:ext uri="{FF2B5EF4-FFF2-40B4-BE49-F238E27FC236}">
                <a16:creationId xmlns:a16="http://schemas.microsoft.com/office/drawing/2014/main" id="{2767F9C9-75E1-4E45-9493-885CAE08C3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1138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2,3,4</a:t>
            </a:r>
          </a:p>
        </p:txBody>
      </p:sp>
      <p:sp>
        <p:nvSpPr>
          <p:cNvPr id="26972" name="Text Box 62">
            <a:extLst>
              <a:ext uri="{FF2B5EF4-FFF2-40B4-BE49-F238E27FC236}">
                <a16:creationId xmlns:a16="http://schemas.microsoft.com/office/drawing/2014/main" id="{BFA1733F-EC03-489E-9858-93C43DB850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38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1,3,4</a:t>
            </a:r>
          </a:p>
        </p:txBody>
      </p:sp>
      <p:sp>
        <p:nvSpPr>
          <p:cNvPr id="26973" name="Text Box 63">
            <a:extLst>
              <a:ext uri="{FF2B5EF4-FFF2-40B4-BE49-F238E27FC236}">
                <a16:creationId xmlns:a16="http://schemas.microsoft.com/office/drawing/2014/main" id="{B4C9764C-5056-4164-92D4-4710FCC50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81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1,2,4</a:t>
            </a:r>
          </a:p>
        </p:txBody>
      </p:sp>
      <p:sp>
        <p:nvSpPr>
          <p:cNvPr id="26974" name="Text Box 64">
            <a:extLst>
              <a:ext uri="{FF2B5EF4-FFF2-40B4-BE49-F238E27FC236}">
                <a16:creationId xmlns:a16="http://schemas.microsoft.com/office/drawing/2014/main" id="{3BB1F7A3-C4FC-4EE8-9F78-AC0B2CC8F0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</a:t>
            </a:r>
          </a:p>
        </p:txBody>
      </p:sp>
      <p:sp>
        <p:nvSpPr>
          <p:cNvPr id="26975" name="Text Box 65">
            <a:extLst>
              <a:ext uri="{FF2B5EF4-FFF2-40B4-BE49-F238E27FC236}">
                <a16:creationId xmlns:a16="http://schemas.microsoft.com/office/drawing/2014/main" id="{E8D56E7A-B7FD-4DEB-93DB-F9C3375D5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6313" y="6292850"/>
            <a:ext cx="677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1,2,3,4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3">
            <a:extLst>
              <a:ext uri="{FF2B5EF4-FFF2-40B4-BE49-F238E27FC236}">
                <a16:creationId xmlns:a16="http://schemas.microsoft.com/office/drawing/2014/main" id="{5C2052A6-247B-49F3-B0CD-38B6F29E2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228600"/>
            <a:ext cx="8915400" cy="304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Given a set of N features, there are 2</a:t>
            </a:r>
            <a:r>
              <a:rPr lang="en-US" altLang="en-US" sz="2400" baseline="30000"/>
              <a:t>N</a:t>
            </a:r>
            <a:r>
              <a:rPr lang="en-US" altLang="en-US" sz="2400"/>
              <a:t> -1 feature subsets we can test.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In this case, we can test all of them (exhaustive search), but in general, this is not possible.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1600"/>
              <a:t> 10 features = 1,023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1600"/>
              <a:t> 20 features = 1,048,576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1600"/>
              <a:t> 100 features = 1,267,650,600,228,229,401,496,703,205,376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typically resort to </a:t>
            </a:r>
            <a:r>
              <a:rPr lang="en-US" altLang="en-US" sz="2400" i="1"/>
              <a:t>greedy search</a:t>
            </a:r>
            <a:r>
              <a:rPr lang="en-US" altLang="en-US" sz="2400"/>
              <a:t>.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endParaRPr lang="en-US" altLang="en-US" sz="2400"/>
          </a:p>
        </p:txBody>
      </p:sp>
      <p:sp>
        <p:nvSpPr>
          <p:cNvPr id="27651" name="Line 3">
            <a:extLst>
              <a:ext uri="{FF2B5EF4-FFF2-40B4-BE49-F238E27FC236}">
                <a16:creationId xmlns:a16="http://schemas.microsoft.com/office/drawing/2014/main" id="{9069390C-3565-42DA-B944-E071429DC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12975" y="4989513"/>
            <a:ext cx="1258888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2" name="Line 4">
            <a:extLst>
              <a:ext uri="{FF2B5EF4-FFF2-40B4-BE49-F238E27FC236}">
                <a16:creationId xmlns:a16="http://schemas.microsoft.com/office/drawing/2014/main" id="{F0C99AFA-E58F-4DD6-9613-7561B917CA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3" name="Line 5">
            <a:extLst>
              <a:ext uri="{FF2B5EF4-FFF2-40B4-BE49-F238E27FC236}">
                <a16:creationId xmlns:a16="http://schemas.microsoft.com/office/drawing/2014/main" id="{E1C68448-239C-4A3E-A8E8-4484BC2CD2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4" name="Line 6">
            <a:extLst>
              <a:ext uri="{FF2B5EF4-FFF2-40B4-BE49-F238E27FC236}">
                <a16:creationId xmlns:a16="http://schemas.microsoft.com/office/drawing/2014/main" id="{2BD376C1-6B3D-4878-B742-D71AB385F0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3925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5" name="Line 7">
            <a:extLst>
              <a:ext uri="{FF2B5EF4-FFF2-40B4-BE49-F238E27FC236}">
                <a16:creationId xmlns:a16="http://schemas.microsoft.com/office/drawing/2014/main" id="{5AF8E796-30F3-456E-BC23-5DA11B2393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6" name="Line 8">
            <a:extLst>
              <a:ext uri="{FF2B5EF4-FFF2-40B4-BE49-F238E27FC236}">
                <a16:creationId xmlns:a16="http://schemas.microsoft.com/office/drawing/2014/main" id="{1E302245-0A52-40C9-B074-3F68DB23C9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" y="4208463"/>
            <a:ext cx="565150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7" name="Line 9">
            <a:extLst>
              <a:ext uri="{FF2B5EF4-FFF2-40B4-BE49-F238E27FC236}">
                <a16:creationId xmlns:a16="http://schemas.microsoft.com/office/drawing/2014/main" id="{94960AE3-486A-4486-A711-2F661B2A59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8250" y="4295775"/>
            <a:ext cx="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8" name="Line 10">
            <a:extLst>
              <a:ext uri="{FF2B5EF4-FFF2-40B4-BE49-F238E27FC236}">
                <a16:creationId xmlns:a16="http://schemas.microsoft.com/office/drawing/2014/main" id="{CB6FB917-91B9-4609-946F-11AEDB9F4BF2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5738" y="4251325"/>
            <a:ext cx="1303337" cy="434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9" name="Line 11">
            <a:extLst>
              <a:ext uri="{FF2B5EF4-FFF2-40B4-BE49-F238E27FC236}">
                <a16:creationId xmlns:a16="http://schemas.microsoft.com/office/drawing/2014/main" id="{41C2F633-24B9-413F-A66D-82F0B0B225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238" y="4251325"/>
            <a:ext cx="1260475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0" name="Line 12">
            <a:extLst>
              <a:ext uri="{FF2B5EF4-FFF2-40B4-BE49-F238E27FC236}">
                <a16:creationId xmlns:a16="http://schemas.microsoft.com/office/drawing/2014/main" id="{15FC96D3-8D3B-41F0-9EA8-6BA515934B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295775"/>
            <a:ext cx="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1" name="Line 13">
            <a:extLst>
              <a:ext uri="{FF2B5EF4-FFF2-40B4-BE49-F238E27FC236}">
                <a16:creationId xmlns:a16="http://schemas.microsoft.com/office/drawing/2014/main" id="{D4E746AE-EF1D-42FE-AAAF-80BE9B04DDB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4251325"/>
            <a:ext cx="1346200" cy="434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2" name="Line 14">
            <a:extLst>
              <a:ext uri="{FF2B5EF4-FFF2-40B4-BE49-F238E27FC236}">
                <a16:creationId xmlns:a16="http://schemas.microsoft.com/office/drawing/2014/main" id="{ABC2F16A-86D0-44E2-B9AB-99DCCDAAD0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4208463"/>
            <a:ext cx="1216025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3" name="Line 15">
            <a:extLst>
              <a:ext uri="{FF2B5EF4-FFF2-40B4-BE49-F238E27FC236}">
                <a16:creationId xmlns:a16="http://schemas.microsoft.com/office/drawing/2014/main" id="{FE5EF0F0-2946-4A1A-8208-F8818A8A0E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6788" y="4295775"/>
            <a:ext cx="56515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4" name="Line 16">
            <a:extLst>
              <a:ext uri="{FF2B5EF4-FFF2-40B4-BE49-F238E27FC236}">
                <a16:creationId xmlns:a16="http://schemas.microsoft.com/office/drawing/2014/main" id="{129C3B37-DECE-485A-944B-358FBD711B3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6738" y="4251325"/>
            <a:ext cx="1214437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5" name="Line 17">
            <a:extLst>
              <a:ext uri="{FF2B5EF4-FFF2-40B4-BE49-F238E27FC236}">
                <a16:creationId xmlns:a16="http://schemas.microsoft.com/office/drawing/2014/main" id="{DBB23609-D547-482E-AD2A-5CA77BE7C0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6563" y="4208463"/>
            <a:ext cx="520700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6" name="Line 18">
            <a:extLst>
              <a:ext uri="{FF2B5EF4-FFF2-40B4-BE49-F238E27FC236}">
                <a16:creationId xmlns:a16="http://schemas.microsoft.com/office/drawing/2014/main" id="{E904236F-79D2-4BD4-9F40-E81E9E1F8593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4295775"/>
            <a:ext cx="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7" name="Line 19">
            <a:extLst>
              <a:ext uri="{FF2B5EF4-FFF2-40B4-BE49-F238E27FC236}">
                <a16:creationId xmlns:a16="http://schemas.microsoft.com/office/drawing/2014/main" id="{8E7FE18E-C563-450F-8B87-1332354F87A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5100" y="4208463"/>
            <a:ext cx="520700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8" name="Line 20">
            <a:extLst>
              <a:ext uri="{FF2B5EF4-FFF2-40B4-BE49-F238E27FC236}">
                <a16:creationId xmlns:a16="http://schemas.microsoft.com/office/drawing/2014/main" id="{8B007A72-9232-4899-A0E0-8D50DCBEE35A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338" y="5076825"/>
            <a:ext cx="173037" cy="347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9" name="Line 21">
            <a:extLst>
              <a:ext uri="{FF2B5EF4-FFF2-40B4-BE49-F238E27FC236}">
                <a16:creationId xmlns:a16="http://schemas.microsoft.com/office/drawing/2014/main" id="{77ED9BE7-7D9B-4069-87B3-C53F3888138D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688" y="4989513"/>
            <a:ext cx="955675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0" name="Line 22">
            <a:extLst>
              <a:ext uri="{FF2B5EF4-FFF2-40B4-BE49-F238E27FC236}">
                <a16:creationId xmlns:a16="http://schemas.microsoft.com/office/drawing/2014/main" id="{859C2EDC-60EF-44B4-B7AD-0F7BB7BDB6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4713" y="5084763"/>
            <a:ext cx="304800" cy="303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1" name="Line 23">
            <a:extLst>
              <a:ext uri="{FF2B5EF4-FFF2-40B4-BE49-F238E27FC236}">
                <a16:creationId xmlns:a16="http://schemas.microsoft.com/office/drawing/2014/main" id="{44536E3D-5F8E-4B44-A776-06E310D491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8600" y="4989513"/>
            <a:ext cx="1260475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2" name="Line 24">
            <a:extLst>
              <a:ext uri="{FF2B5EF4-FFF2-40B4-BE49-F238E27FC236}">
                <a16:creationId xmlns:a16="http://schemas.microsoft.com/office/drawing/2014/main" id="{51CA2EB5-6F89-43B1-9C51-2200274AF1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81088" y="5030788"/>
            <a:ext cx="798512" cy="477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3" name="Line 25">
            <a:extLst>
              <a:ext uri="{FF2B5EF4-FFF2-40B4-BE49-F238E27FC236}">
                <a16:creationId xmlns:a16="http://schemas.microsoft.com/office/drawing/2014/main" id="{92F4BFB7-9783-4520-AE88-A7BDC77D8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5033963"/>
            <a:ext cx="1693862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4" name="Line 26">
            <a:extLst>
              <a:ext uri="{FF2B5EF4-FFF2-40B4-BE49-F238E27FC236}">
                <a16:creationId xmlns:a16="http://schemas.microsoft.com/office/drawing/2014/main" id="{3F6C1739-F44B-4D4E-A467-BD709DACD7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4688" y="4989513"/>
            <a:ext cx="695325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5" name="Line 27">
            <a:extLst>
              <a:ext uri="{FF2B5EF4-FFF2-40B4-BE49-F238E27FC236}">
                <a16:creationId xmlns:a16="http://schemas.microsoft.com/office/drawing/2014/main" id="{9BB3671B-331F-46E7-AB29-4A1E0496074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9250" y="5076825"/>
            <a:ext cx="173038" cy="303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6" name="Line 28">
            <a:extLst>
              <a:ext uri="{FF2B5EF4-FFF2-40B4-BE49-F238E27FC236}">
                <a16:creationId xmlns:a16="http://schemas.microsoft.com/office/drawing/2014/main" id="{3164BA0F-9D62-4C42-8A54-60BC1F53A694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5076825"/>
            <a:ext cx="476250" cy="303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7" name="Line 29">
            <a:extLst>
              <a:ext uri="{FF2B5EF4-FFF2-40B4-BE49-F238E27FC236}">
                <a16:creationId xmlns:a16="http://schemas.microsoft.com/office/drawing/2014/main" id="{15395570-8EBF-4E84-BEED-7ED3796F32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33750" y="4981575"/>
            <a:ext cx="955675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8" name="Line 30">
            <a:extLst>
              <a:ext uri="{FF2B5EF4-FFF2-40B4-BE49-F238E27FC236}">
                <a16:creationId xmlns:a16="http://schemas.microsoft.com/office/drawing/2014/main" id="{FD235A7B-2C69-4D8C-8283-F30E3152A9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08488" y="5076825"/>
            <a:ext cx="130175" cy="347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9" name="Line 31">
            <a:extLst>
              <a:ext uri="{FF2B5EF4-FFF2-40B4-BE49-F238E27FC236}">
                <a16:creationId xmlns:a16="http://schemas.microsoft.com/office/drawing/2014/main" id="{CFB2E17A-3F6E-47DF-801B-1B5C2D0625A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550" y="5857875"/>
            <a:ext cx="1346200" cy="434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0" name="Line 32">
            <a:extLst>
              <a:ext uri="{FF2B5EF4-FFF2-40B4-BE49-F238E27FC236}">
                <a16:creationId xmlns:a16="http://schemas.microsoft.com/office/drawing/2014/main" id="{284DB73F-6CFC-4095-B869-083AE87C13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2113" y="5857875"/>
            <a:ext cx="1346200" cy="434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1" name="Line 33">
            <a:extLst>
              <a:ext uri="{FF2B5EF4-FFF2-40B4-BE49-F238E27FC236}">
                <a16:creationId xmlns:a16="http://schemas.microsoft.com/office/drawing/2014/main" id="{9604FBFA-4990-47FA-A6E4-1A97585B2B52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0713" y="5857875"/>
            <a:ext cx="346075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2" name="Line 34">
            <a:extLst>
              <a:ext uri="{FF2B5EF4-FFF2-40B4-BE49-F238E27FC236}">
                <a16:creationId xmlns:a16="http://schemas.microsoft.com/office/drawing/2014/main" id="{5324D5D5-E9DA-40C0-8C2F-DDABC47426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9075" y="5857875"/>
            <a:ext cx="347663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3" name="Oval 35">
            <a:extLst>
              <a:ext uri="{FF2B5EF4-FFF2-40B4-BE49-F238E27FC236}">
                <a16:creationId xmlns:a16="http://schemas.microsoft.com/office/drawing/2014/main" id="{301C72F2-7B4D-406D-957F-DA0A1AF40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84" name="Oval 36">
            <a:extLst>
              <a:ext uri="{FF2B5EF4-FFF2-40B4-BE49-F238E27FC236}">
                <a16:creationId xmlns:a16="http://schemas.microsoft.com/office/drawing/2014/main" id="{52CA3BB6-495E-4613-87C1-1F2EF797A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85" name="Oval 37">
            <a:extLst>
              <a:ext uri="{FF2B5EF4-FFF2-40B4-BE49-F238E27FC236}">
                <a16:creationId xmlns:a16="http://schemas.microsoft.com/office/drawing/2014/main" id="{67260F19-C76C-440E-8EC2-A5A68F4F0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990975"/>
            <a:ext cx="522287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86" name="Oval 38">
            <a:extLst>
              <a:ext uri="{FF2B5EF4-FFF2-40B4-BE49-F238E27FC236}">
                <a16:creationId xmlns:a16="http://schemas.microsoft.com/office/drawing/2014/main" id="{4CF53D74-B9F0-4896-9FAD-8B64BFBF7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87" name="Oval 39">
            <a:extLst>
              <a:ext uri="{FF2B5EF4-FFF2-40B4-BE49-F238E27FC236}">
                <a16:creationId xmlns:a16="http://schemas.microsoft.com/office/drawing/2014/main" id="{BF205CAB-F9BB-4AEB-9529-B034E63D0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3990975"/>
            <a:ext cx="520700" cy="31273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88" name="Oval 40">
            <a:extLst>
              <a:ext uri="{FF2B5EF4-FFF2-40B4-BE49-F238E27FC236}">
                <a16:creationId xmlns:a16="http://schemas.microsoft.com/office/drawing/2014/main" id="{DDB4D0CF-44B3-4D7E-8201-571503201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8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89" name="Oval 41">
            <a:extLst>
              <a:ext uri="{FF2B5EF4-FFF2-40B4-BE49-F238E27FC236}">
                <a16:creationId xmlns:a16="http://schemas.microsoft.com/office/drawing/2014/main" id="{7E5A3D16-45A9-450E-B7D1-F5246FB82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5380038"/>
            <a:ext cx="782638" cy="47148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90" name="Oval 42">
            <a:extLst>
              <a:ext uri="{FF2B5EF4-FFF2-40B4-BE49-F238E27FC236}">
                <a16:creationId xmlns:a16="http://schemas.microsoft.com/office/drawing/2014/main" id="{C1FC3C5E-460E-43C6-A944-A07028F03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475" y="5380038"/>
            <a:ext cx="781050" cy="47148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91" name="Oval 43">
            <a:extLst>
              <a:ext uri="{FF2B5EF4-FFF2-40B4-BE49-F238E27FC236}">
                <a16:creationId xmlns:a16="http://schemas.microsoft.com/office/drawing/2014/main" id="{689EA980-BCC0-41BF-A8DD-66971192B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5380038"/>
            <a:ext cx="781050" cy="47148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92" name="Oval 44">
            <a:extLst>
              <a:ext uri="{FF2B5EF4-FFF2-40B4-BE49-F238E27FC236}">
                <a16:creationId xmlns:a16="http://schemas.microsoft.com/office/drawing/2014/main" id="{26E8FDA9-84DA-45C5-A437-04B0567D7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380038"/>
            <a:ext cx="782638" cy="47148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93" name="Oval 45">
            <a:extLst>
              <a:ext uri="{FF2B5EF4-FFF2-40B4-BE49-F238E27FC236}">
                <a16:creationId xmlns:a16="http://schemas.microsoft.com/office/drawing/2014/main" id="{6DA23B29-128A-46E6-9EAE-D402B059D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6118225"/>
            <a:ext cx="955675" cy="57626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94" name="Oval 46">
            <a:extLst>
              <a:ext uri="{FF2B5EF4-FFF2-40B4-BE49-F238E27FC236}">
                <a16:creationId xmlns:a16="http://schemas.microsoft.com/office/drawing/2014/main" id="{03E281A0-4B1E-4434-9BB5-B1136E68C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95" name="Oval 47">
            <a:extLst>
              <a:ext uri="{FF2B5EF4-FFF2-40B4-BE49-F238E27FC236}">
                <a16:creationId xmlns:a16="http://schemas.microsoft.com/office/drawing/2014/main" id="{FD061BEF-72A0-4E5E-A090-0224C5F47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96" name="Oval 48">
            <a:extLst>
              <a:ext uri="{FF2B5EF4-FFF2-40B4-BE49-F238E27FC236}">
                <a16:creationId xmlns:a16="http://schemas.microsoft.com/office/drawing/2014/main" id="{B053F662-722D-4597-802D-7BFBE6D8E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684713"/>
            <a:ext cx="628650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97" name="Oval 49">
            <a:extLst>
              <a:ext uri="{FF2B5EF4-FFF2-40B4-BE49-F238E27FC236}">
                <a16:creationId xmlns:a16="http://schemas.microsoft.com/office/drawing/2014/main" id="{BDF1FB19-D311-4BF7-81A8-5D68A46F1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450" y="4684713"/>
            <a:ext cx="630238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98" name="Oval 50">
            <a:extLst>
              <a:ext uri="{FF2B5EF4-FFF2-40B4-BE49-F238E27FC236}">
                <a16:creationId xmlns:a16="http://schemas.microsoft.com/office/drawing/2014/main" id="{A2669A2E-9F2D-4F8C-9657-C966FD547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4684713"/>
            <a:ext cx="630237" cy="3921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7699" name="Text Box 51">
            <a:extLst>
              <a:ext uri="{FF2B5EF4-FFF2-40B4-BE49-F238E27FC236}">
                <a16:creationId xmlns:a16="http://schemas.microsoft.com/office/drawing/2014/main" id="{E79D4D1C-E59E-4D23-958D-0DE0DA37E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27700" name="Text Box 52">
            <a:extLst>
              <a:ext uri="{FF2B5EF4-FFF2-40B4-BE49-F238E27FC236}">
                <a16:creationId xmlns:a16="http://schemas.microsoft.com/office/drawing/2014/main" id="{326FD422-2ADD-43CD-9A9E-DAC892A27C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4033838"/>
            <a:ext cx="273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</a:t>
            </a:r>
          </a:p>
        </p:txBody>
      </p:sp>
      <p:sp>
        <p:nvSpPr>
          <p:cNvPr id="27701" name="Text Box 53">
            <a:extLst>
              <a:ext uri="{FF2B5EF4-FFF2-40B4-BE49-F238E27FC236}">
                <a16:creationId xmlns:a16="http://schemas.microsoft.com/office/drawing/2014/main" id="{07E82C91-1464-445A-A71F-F9F60A396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sp>
        <p:nvSpPr>
          <p:cNvPr id="27702" name="Text Box 54">
            <a:extLst>
              <a:ext uri="{FF2B5EF4-FFF2-40B4-BE49-F238E27FC236}">
                <a16:creationId xmlns:a16="http://schemas.microsoft.com/office/drawing/2014/main" id="{C0F34B42-B022-4A18-91CB-13BE6D9608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4</a:t>
            </a:r>
          </a:p>
        </p:txBody>
      </p:sp>
      <p:sp>
        <p:nvSpPr>
          <p:cNvPr id="27703" name="Text Box 55">
            <a:extLst>
              <a:ext uri="{FF2B5EF4-FFF2-40B4-BE49-F238E27FC236}">
                <a16:creationId xmlns:a16="http://schemas.microsoft.com/office/drawing/2014/main" id="{7F392FD3-38C9-432B-A111-1263DBF2A1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4363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3,4</a:t>
            </a:r>
          </a:p>
        </p:txBody>
      </p:sp>
      <p:sp>
        <p:nvSpPr>
          <p:cNvPr id="27704" name="Text Box 56">
            <a:extLst>
              <a:ext uri="{FF2B5EF4-FFF2-40B4-BE49-F238E27FC236}">
                <a16:creationId xmlns:a16="http://schemas.microsoft.com/office/drawing/2014/main" id="{0335E6F5-8490-4E00-BFA7-87D70389F9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09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2,4</a:t>
            </a:r>
          </a:p>
        </p:txBody>
      </p:sp>
      <p:sp>
        <p:nvSpPr>
          <p:cNvPr id="27705" name="Text Box 57">
            <a:extLst>
              <a:ext uri="{FF2B5EF4-FFF2-40B4-BE49-F238E27FC236}">
                <a16:creationId xmlns:a16="http://schemas.microsoft.com/office/drawing/2014/main" id="{282277A6-21BD-4025-B773-41E46CEC78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4772025"/>
            <a:ext cx="4079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1,4</a:t>
            </a:r>
          </a:p>
        </p:txBody>
      </p:sp>
      <p:sp>
        <p:nvSpPr>
          <p:cNvPr id="27706" name="Text Box 58">
            <a:extLst>
              <a:ext uri="{FF2B5EF4-FFF2-40B4-BE49-F238E27FC236}">
                <a16:creationId xmlns:a16="http://schemas.microsoft.com/office/drawing/2014/main" id="{ACD977D7-E83D-4A82-AA1D-953615D57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4050" y="4772025"/>
            <a:ext cx="407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</a:t>
            </a:r>
          </a:p>
        </p:txBody>
      </p:sp>
      <p:sp>
        <p:nvSpPr>
          <p:cNvPr id="27707" name="Text Box 59">
            <a:extLst>
              <a:ext uri="{FF2B5EF4-FFF2-40B4-BE49-F238E27FC236}">
                <a16:creationId xmlns:a16="http://schemas.microsoft.com/office/drawing/2014/main" id="{C9AB7834-B0ED-4E1C-B320-3B4D8C02F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</a:t>
            </a:r>
          </a:p>
        </p:txBody>
      </p:sp>
      <p:sp>
        <p:nvSpPr>
          <p:cNvPr id="27708" name="Text Box 60">
            <a:extLst>
              <a:ext uri="{FF2B5EF4-FFF2-40B4-BE49-F238E27FC236}">
                <a16:creationId xmlns:a16="http://schemas.microsoft.com/office/drawing/2014/main" id="{FC46EE00-83B9-471E-82FD-078EF3F276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</a:t>
            </a:r>
          </a:p>
        </p:txBody>
      </p:sp>
      <p:sp>
        <p:nvSpPr>
          <p:cNvPr id="27709" name="Text Box 61">
            <a:extLst>
              <a:ext uri="{FF2B5EF4-FFF2-40B4-BE49-F238E27FC236}">
                <a16:creationId xmlns:a16="http://schemas.microsoft.com/office/drawing/2014/main" id="{6E07A1B8-9675-4669-9FEB-D56E5C388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1138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2,3,4</a:t>
            </a:r>
          </a:p>
        </p:txBody>
      </p:sp>
      <p:sp>
        <p:nvSpPr>
          <p:cNvPr id="27710" name="Text Box 62">
            <a:extLst>
              <a:ext uri="{FF2B5EF4-FFF2-40B4-BE49-F238E27FC236}">
                <a16:creationId xmlns:a16="http://schemas.microsoft.com/office/drawing/2014/main" id="{E336824B-EF99-44E3-A7A4-793B9DB4E0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38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1,3,4</a:t>
            </a:r>
          </a:p>
        </p:txBody>
      </p:sp>
      <p:sp>
        <p:nvSpPr>
          <p:cNvPr id="27711" name="Text Box 63">
            <a:extLst>
              <a:ext uri="{FF2B5EF4-FFF2-40B4-BE49-F238E27FC236}">
                <a16:creationId xmlns:a16="http://schemas.microsoft.com/office/drawing/2014/main" id="{1C771CB5-A7DF-48CE-BD57-496E5F542B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81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1,2,4</a:t>
            </a:r>
          </a:p>
        </p:txBody>
      </p:sp>
      <p:sp>
        <p:nvSpPr>
          <p:cNvPr id="27712" name="Text Box 64">
            <a:extLst>
              <a:ext uri="{FF2B5EF4-FFF2-40B4-BE49-F238E27FC236}">
                <a16:creationId xmlns:a16="http://schemas.microsoft.com/office/drawing/2014/main" id="{0A5306F9-5EA3-42B7-8302-FFFCAC1A9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</a:t>
            </a:r>
          </a:p>
        </p:txBody>
      </p:sp>
      <p:sp>
        <p:nvSpPr>
          <p:cNvPr id="27713" name="Text Box 65">
            <a:extLst>
              <a:ext uri="{FF2B5EF4-FFF2-40B4-BE49-F238E27FC236}">
                <a16:creationId xmlns:a16="http://schemas.microsoft.com/office/drawing/2014/main" id="{E045EB45-DE41-4300-ADBB-F0AE78179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6313" y="6292850"/>
            <a:ext cx="677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1,2,3,4</a:t>
            </a:r>
          </a:p>
        </p:txBody>
      </p:sp>
      <p:sp>
        <p:nvSpPr>
          <p:cNvPr id="27714" name="Rectangle 2399">
            <a:extLst>
              <a:ext uri="{FF2B5EF4-FFF2-40B4-BE49-F238E27FC236}">
                <a16:creationId xmlns:a16="http://schemas.microsoft.com/office/drawing/2014/main" id="{30F8099D-F409-4495-9A83-5095BE5D4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2971800"/>
            <a:ext cx="45720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/>
              <a:t>Greedy Forward Section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/>
              <a:t>Initial state</a:t>
            </a:r>
            <a:r>
              <a:rPr lang="en-US" altLang="en-US" sz="1800"/>
              <a:t>: Empty Set: No features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/>
              <a:t>Operators</a:t>
            </a:r>
            <a:r>
              <a:rPr lang="en-US" altLang="en-US" sz="1800"/>
              <a:t>: Add a single feature.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/>
              <a:t>Evaluation Function</a:t>
            </a:r>
            <a:r>
              <a:rPr lang="en-US" altLang="en-US" sz="1800"/>
              <a:t>: K-fold cross validation.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" name="Line 3">
            <a:extLst>
              <a:ext uri="{FF2B5EF4-FFF2-40B4-BE49-F238E27FC236}">
                <a16:creationId xmlns:a16="http://schemas.microsoft.com/office/drawing/2014/main" id="{E34D877A-C4D1-495A-9C58-BDFA5E3520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12975" y="4989513"/>
            <a:ext cx="1258888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3" name="Line 4">
            <a:extLst>
              <a:ext uri="{FF2B5EF4-FFF2-40B4-BE49-F238E27FC236}">
                <a16:creationId xmlns:a16="http://schemas.microsoft.com/office/drawing/2014/main" id="{CE879DD3-D7A3-44AB-8D54-4981C942A0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4" name="Line 5">
            <a:extLst>
              <a:ext uri="{FF2B5EF4-FFF2-40B4-BE49-F238E27FC236}">
                <a16:creationId xmlns:a16="http://schemas.microsoft.com/office/drawing/2014/main" id="{FBE3C1FF-D207-4386-B874-32354316BBC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643313"/>
            <a:ext cx="825500" cy="390525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5" name="Line 6">
            <a:extLst>
              <a:ext uri="{FF2B5EF4-FFF2-40B4-BE49-F238E27FC236}">
                <a16:creationId xmlns:a16="http://schemas.microsoft.com/office/drawing/2014/main" id="{4B16A117-F3DF-40C5-AA90-7ACFE9B2A8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3925" y="3730625"/>
            <a:ext cx="217488" cy="26035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6" name="Line 7">
            <a:extLst>
              <a:ext uri="{FF2B5EF4-FFF2-40B4-BE49-F238E27FC236}">
                <a16:creationId xmlns:a16="http://schemas.microsoft.com/office/drawing/2014/main" id="{3A4A256F-FE55-4323-9C6D-D01F68FE2890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7" name="Line 8">
            <a:extLst>
              <a:ext uri="{FF2B5EF4-FFF2-40B4-BE49-F238E27FC236}">
                <a16:creationId xmlns:a16="http://schemas.microsoft.com/office/drawing/2014/main" id="{AE01B640-CE4C-40E5-BFFA-845D1A45F9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" y="4208463"/>
            <a:ext cx="56515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8" name="Line 9">
            <a:extLst>
              <a:ext uri="{FF2B5EF4-FFF2-40B4-BE49-F238E27FC236}">
                <a16:creationId xmlns:a16="http://schemas.microsoft.com/office/drawing/2014/main" id="{0022C520-8226-47E3-AFD2-1F168256EE39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82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9" name="Line 10">
            <a:extLst>
              <a:ext uri="{FF2B5EF4-FFF2-40B4-BE49-F238E27FC236}">
                <a16:creationId xmlns:a16="http://schemas.microsoft.com/office/drawing/2014/main" id="{4315DD87-54F1-4E5D-BD63-2092EF910BA3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5738" y="4251325"/>
            <a:ext cx="1303337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0" name="Line 11">
            <a:extLst>
              <a:ext uri="{FF2B5EF4-FFF2-40B4-BE49-F238E27FC236}">
                <a16:creationId xmlns:a16="http://schemas.microsoft.com/office/drawing/2014/main" id="{4448BDE6-87D7-4F89-9D60-127E70CAEE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238" y="4251325"/>
            <a:ext cx="1260475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1" name="Line 12">
            <a:extLst>
              <a:ext uri="{FF2B5EF4-FFF2-40B4-BE49-F238E27FC236}">
                <a16:creationId xmlns:a16="http://schemas.microsoft.com/office/drawing/2014/main" id="{1B16D166-D0CD-4C7A-8E18-B1D99B236A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2" name="Line 13">
            <a:extLst>
              <a:ext uri="{FF2B5EF4-FFF2-40B4-BE49-F238E27FC236}">
                <a16:creationId xmlns:a16="http://schemas.microsoft.com/office/drawing/2014/main" id="{CEA54FDE-89C1-4626-B66D-5CE92BC810B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425132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3" name="Line 14">
            <a:extLst>
              <a:ext uri="{FF2B5EF4-FFF2-40B4-BE49-F238E27FC236}">
                <a16:creationId xmlns:a16="http://schemas.microsoft.com/office/drawing/2014/main" id="{64310854-062E-4D1C-9860-957AEDD982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4208463"/>
            <a:ext cx="1216025" cy="5207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4" name="Line 15">
            <a:extLst>
              <a:ext uri="{FF2B5EF4-FFF2-40B4-BE49-F238E27FC236}">
                <a16:creationId xmlns:a16="http://schemas.microsoft.com/office/drawing/2014/main" id="{E566332E-AC26-428B-8861-9FBA1F8B47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6788" y="4295775"/>
            <a:ext cx="565150" cy="43338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5" name="Line 16">
            <a:extLst>
              <a:ext uri="{FF2B5EF4-FFF2-40B4-BE49-F238E27FC236}">
                <a16:creationId xmlns:a16="http://schemas.microsoft.com/office/drawing/2014/main" id="{845DA965-8E59-42FE-B441-9836088D0BE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6738" y="4251325"/>
            <a:ext cx="1214437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6" name="Line 17">
            <a:extLst>
              <a:ext uri="{FF2B5EF4-FFF2-40B4-BE49-F238E27FC236}">
                <a16:creationId xmlns:a16="http://schemas.microsoft.com/office/drawing/2014/main" id="{677D2484-41DC-405D-83B1-638CF33F4A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6563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7" name="Line 18">
            <a:extLst>
              <a:ext uri="{FF2B5EF4-FFF2-40B4-BE49-F238E27FC236}">
                <a16:creationId xmlns:a16="http://schemas.microsoft.com/office/drawing/2014/main" id="{1C1681A6-A626-4485-8AC1-E3E2C1369803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8" name="Line 19">
            <a:extLst>
              <a:ext uri="{FF2B5EF4-FFF2-40B4-BE49-F238E27FC236}">
                <a16:creationId xmlns:a16="http://schemas.microsoft.com/office/drawing/2014/main" id="{F718E71B-2B67-4FE8-951F-3ED7AFE12B3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5100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9" name="Line 20">
            <a:extLst>
              <a:ext uri="{FF2B5EF4-FFF2-40B4-BE49-F238E27FC236}">
                <a16:creationId xmlns:a16="http://schemas.microsoft.com/office/drawing/2014/main" id="{D21887C9-CC63-48CA-8E9B-2D16B3858E6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338" y="5076825"/>
            <a:ext cx="173037" cy="34766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0" name="Line 21">
            <a:extLst>
              <a:ext uri="{FF2B5EF4-FFF2-40B4-BE49-F238E27FC236}">
                <a16:creationId xmlns:a16="http://schemas.microsoft.com/office/drawing/2014/main" id="{1DD1FCF5-E167-4ED5-B713-F49A0DCA50C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688" y="4989513"/>
            <a:ext cx="9556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1" name="Line 22">
            <a:extLst>
              <a:ext uri="{FF2B5EF4-FFF2-40B4-BE49-F238E27FC236}">
                <a16:creationId xmlns:a16="http://schemas.microsoft.com/office/drawing/2014/main" id="{C4BB5BF8-9080-43F9-B145-A89F63C851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4713" y="5084763"/>
            <a:ext cx="304800" cy="303212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2" name="Line 23">
            <a:extLst>
              <a:ext uri="{FF2B5EF4-FFF2-40B4-BE49-F238E27FC236}">
                <a16:creationId xmlns:a16="http://schemas.microsoft.com/office/drawing/2014/main" id="{4E7DD6FB-0E49-4EB6-B19C-A8F60754F4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8600" y="4989513"/>
            <a:ext cx="12604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3" name="Line 24">
            <a:extLst>
              <a:ext uri="{FF2B5EF4-FFF2-40B4-BE49-F238E27FC236}">
                <a16:creationId xmlns:a16="http://schemas.microsoft.com/office/drawing/2014/main" id="{CC673789-899E-4967-9EAB-BBCB857A19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81088" y="5030788"/>
            <a:ext cx="798512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4" name="Line 25">
            <a:extLst>
              <a:ext uri="{FF2B5EF4-FFF2-40B4-BE49-F238E27FC236}">
                <a16:creationId xmlns:a16="http://schemas.microsoft.com/office/drawing/2014/main" id="{41E051CF-0C60-46A9-BE46-68703FB126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5033963"/>
            <a:ext cx="1693862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5" name="Line 26">
            <a:extLst>
              <a:ext uri="{FF2B5EF4-FFF2-40B4-BE49-F238E27FC236}">
                <a16:creationId xmlns:a16="http://schemas.microsoft.com/office/drawing/2014/main" id="{E0B43060-0802-4D56-A872-0412152BB5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4688" y="4989513"/>
            <a:ext cx="695325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6" name="Line 27">
            <a:extLst>
              <a:ext uri="{FF2B5EF4-FFF2-40B4-BE49-F238E27FC236}">
                <a16:creationId xmlns:a16="http://schemas.microsoft.com/office/drawing/2014/main" id="{5C180CB3-1B69-4BC7-B1C9-9F2FF6C2ADF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9250" y="5076825"/>
            <a:ext cx="173038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7" name="Line 28">
            <a:extLst>
              <a:ext uri="{FF2B5EF4-FFF2-40B4-BE49-F238E27FC236}">
                <a16:creationId xmlns:a16="http://schemas.microsoft.com/office/drawing/2014/main" id="{DC0353F3-8986-4215-99A4-2053F94F5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5076825"/>
            <a:ext cx="476250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8" name="Line 29">
            <a:extLst>
              <a:ext uri="{FF2B5EF4-FFF2-40B4-BE49-F238E27FC236}">
                <a16:creationId xmlns:a16="http://schemas.microsoft.com/office/drawing/2014/main" id="{F55092C9-9700-421B-8F3A-5B5067BA75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33750" y="4981575"/>
            <a:ext cx="955675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9" name="Line 30">
            <a:extLst>
              <a:ext uri="{FF2B5EF4-FFF2-40B4-BE49-F238E27FC236}">
                <a16:creationId xmlns:a16="http://schemas.microsoft.com/office/drawing/2014/main" id="{EA22E730-960C-446D-9E1B-5851F6A2D5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08488" y="5076825"/>
            <a:ext cx="130175" cy="34766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0" name="Line 31">
            <a:extLst>
              <a:ext uri="{FF2B5EF4-FFF2-40B4-BE49-F238E27FC236}">
                <a16:creationId xmlns:a16="http://schemas.microsoft.com/office/drawing/2014/main" id="{AFAD1A4F-160E-465D-BCB6-B00A4527C4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550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1" name="Line 32">
            <a:extLst>
              <a:ext uri="{FF2B5EF4-FFF2-40B4-BE49-F238E27FC236}">
                <a16:creationId xmlns:a16="http://schemas.microsoft.com/office/drawing/2014/main" id="{9F477156-8E16-4201-866D-B9EF5493E1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2113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2" name="Line 33">
            <a:extLst>
              <a:ext uri="{FF2B5EF4-FFF2-40B4-BE49-F238E27FC236}">
                <a16:creationId xmlns:a16="http://schemas.microsoft.com/office/drawing/2014/main" id="{16F65C27-5B58-4634-8417-49FC04A57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0713" y="5857875"/>
            <a:ext cx="346075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3" name="Line 34">
            <a:extLst>
              <a:ext uri="{FF2B5EF4-FFF2-40B4-BE49-F238E27FC236}">
                <a16:creationId xmlns:a16="http://schemas.microsoft.com/office/drawing/2014/main" id="{87FD2A2A-50C8-4433-9B57-EE96B51184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9075" y="5857875"/>
            <a:ext cx="347663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4" name="Oval 35">
            <a:extLst>
              <a:ext uri="{FF2B5EF4-FFF2-40B4-BE49-F238E27FC236}">
                <a16:creationId xmlns:a16="http://schemas.microsoft.com/office/drawing/2014/main" id="{F891FEA8-B403-4D2A-B0F2-9210F02D3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127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9731" name="Oval 36">
            <a:extLst>
              <a:ext uri="{FF2B5EF4-FFF2-40B4-BE49-F238E27FC236}">
                <a16:creationId xmlns:a16="http://schemas.microsoft.com/office/drawing/2014/main" id="{3EA7EE8E-09B5-4AD1-8D4A-90280B661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38100">
            <a:solidFill>
              <a:srgbClr val="7030A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86" name="Oval 37">
            <a:extLst>
              <a:ext uri="{FF2B5EF4-FFF2-40B4-BE49-F238E27FC236}">
                <a16:creationId xmlns:a16="http://schemas.microsoft.com/office/drawing/2014/main" id="{D7CA89DC-3574-49B3-AD5A-81AC6F6BC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990975"/>
            <a:ext cx="522287" cy="312738"/>
          </a:xfrm>
          <a:prstGeom prst="ellipse">
            <a:avLst/>
          </a:prstGeom>
          <a:noFill/>
          <a:ln w="127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7" name="Oval 38">
            <a:extLst>
              <a:ext uri="{FF2B5EF4-FFF2-40B4-BE49-F238E27FC236}">
                <a16:creationId xmlns:a16="http://schemas.microsoft.com/office/drawing/2014/main" id="{419BACAB-8085-428E-97AA-8B155E068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127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8" name="Oval 39">
            <a:extLst>
              <a:ext uri="{FF2B5EF4-FFF2-40B4-BE49-F238E27FC236}">
                <a16:creationId xmlns:a16="http://schemas.microsoft.com/office/drawing/2014/main" id="{77E0B0C9-693F-4426-8110-04A30C99E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3990975"/>
            <a:ext cx="520700" cy="312738"/>
          </a:xfrm>
          <a:prstGeom prst="ellipse">
            <a:avLst/>
          </a:prstGeom>
          <a:noFill/>
          <a:ln w="127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9" name="Oval 40">
            <a:extLst>
              <a:ext uri="{FF2B5EF4-FFF2-40B4-BE49-F238E27FC236}">
                <a16:creationId xmlns:a16="http://schemas.microsoft.com/office/drawing/2014/main" id="{6F3DB1B6-7AA0-481E-9918-FCD9EC2D7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8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0" name="Oval 41">
            <a:extLst>
              <a:ext uri="{FF2B5EF4-FFF2-40B4-BE49-F238E27FC236}">
                <a16:creationId xmlns:a16="http://schemas.microsoft.com/office/drawing/2014/main" id="{13F1454C-D85A-4BAC-9698-DA2206F65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5380038"/>
            <a:ext cx="782638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1" name="Oval 42">
            <a:extLst>
              <a:ext uri="{FF2B5EF4-FFF2-40B4-BE49-F238E27FC236}">
                <a16:creationId xmlns:a16="http://schemas.microsoft.com/office/drawing/2014/main" id="{77C004E8-DCB9-4F20-A430-DB48DFCFA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475" y="5380038"/>
            <a:ext cx="781050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2" name="Oval 43">
            <a:extLst>
              <a:ext uri="{FF2B5EF4-FFF2-40B4-BE49-F238E27FC236}">
                <a16:creationId xmlns:a16="http://schemas.microsoft.com/office/drawing/2014/main" id="{AAC5F168-DDAA-4D96-B536-C16AF8F8E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5380038"/>
            <a:ext cx="781050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3" name="Oval 44">
            <a:extLst>
              <a:ext uri="{FF2B5EF4-FFF2-40B4-BE49-F238E27FC236}">
                <a16:creationId xmlns:a16="http://schemas.microsoft.com/office/drawing/2014/main" id="{9219A425-4EDF-49FC-BE0B-512501B5C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380038"/>
            <a:ext cx="782638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4" name="Oval 45">
            <a:extLst>
              <a:ext uri="{FF2B5EF4-FFF2-40B4-BE49-F238E27FC236}">
                <a16:creationId xmlns:a16="http://schemas.microsoft.com/office/drawing/2014/main" id="{DD0D1989-717C-418A-876E-E02CCA7CA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6118225"/>
            <a:ext cx="955675" cy="576263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5" name="Oval 46">
            <a:extLst>
              <a:ext uri="{FF2B5EF4-FFF2-40B4-BE49-F238E27FC236}">
                <a16:creationId xmlns:a16="http://schemas.microsoft.com/office/drawing/2014/main" id="{2346FD9C-2D2A-4686-89A3-717F07ED3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6" name="Oval 47">
            <a:extLst>
              <a:ext uri="{FF2B5EF4-FFF2-40B4-BE49-F238E27FC236}">
                <a16:creationId xmlns:a16="http://schemas.microsoft.com/office/drawing/2014/main" id="{8123B934-557E-4F4C-9354-43F4BB8B5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7" name="Oval 48">
            <a:extLst>
              <a:ext uri="{FF2B5EF4-FFF2-40B4-BE49-F238E27FC236}">
                <a16:creationId xmlns:a16="http://schemas.microsoft.com/office/drawing/2014/main" id="{F0D4E585-F97F-47E0-ABF7-8500EED23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684713"/>
            <a:ext cx="628650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8" name="Oval 49">
            <a:extLst>
              <a:ext uri="{FF2B5EF4-FFF2-40B4-BE49-F238E27FC236}">
                <a16:creationId xmlns:a16="http://schemas.microsoft.com/office/drawing/2014/main" id="{1949B8E0-C496-4330-BB58-EBCB3C3E9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450" y="4684713"/>
            <a:ext cx="630238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9" name="Oval 50">
            <a:extLst>
              <a:ext uri="{FF2B5EF4-FFF2-40B4-BE49-F238E27FC236}">
                <a16:creationId xmlns:a16="http://schemas.microsoft.com/office/drawing/2014/main" id="{F69E8839-A9C5-4613-9156-BC43D79E6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9746" name="Text Box 51">
            <a:extLst>
              <a:ext uri="{FF2B5EF4-FFF2-40B4-BE49-F238E27FC236}">
                <a16:creationId xmlns:a16="http://schemas.microsoft.com/office/drawing/2014/main" id="{CD5006B8-B533-47BE-B491-EE2D1D2CE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29747" name="Text Box 52">
            <a:extLst>
              <a:ext uri="{FF2B5EF4-FFF2-40B4-BE49-F238E27FC236}">
                <a16:creationId xmlns:a16="http://schemas.microsoft.com/office/drawing/2014/main" id="{00F7E480-A57C-4BF5-95B6-46C68EAC25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4033838"/>
            <a:ext cx="273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</a:t>
            </a:r>
          </a:p>
        </p:txBody>
      </p:sp>
      <p:sp>
        <p:nvSpPr>
          <p:cNvPr id="29748" name="Text Box 53">
            <a:extLst>
              <a:ext uri="{FF2B5EF4-FFF2-40B4-BE49-F238E27FC236}">
                <a16:creationId xmlns:a16="http://schemas.microsoft.com/office/drawing/2014/main" id="{091349CD-8CAC-487E-B2EA-199A13EB6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sp>
        <p:nvSpPr>
          <p:cNvPr id="29749" name="Text Box 54">
            <a:extLst>
              <a:ext uri="{FF2B5EF4-FFF2-40B4-BE49-F238E27FC236}">
                <a16:creationId xmlns:a16="http://schemas.microsoft.com/office/drawing/2014/main" id="{B8B75B69-98A5-4C35-9135-9A97E0D72E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4</a:t>
            </a:r>
          </a:p>
        </p:txBody>
      </p:sp>
      <p:sp>
        <p:nvSpPr>
          <p:cNvPr id="29750" name="Text Box 55">
            <a:extLst>
              <a:ext uri="{FF2B5EF4-FFF2-40B4-BE49-F238E27FC236}">
                <a16:creationId xmlns:a16="http://schemas.microsoft.com/office/drawing/2014/main" id="{918A0C2A-2E7B-4AB3-BAA6-7D93B41A84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4363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3,4</a:t>
            </a:r>
          </a:p>
        </p:txBody>
      </p:sp>
      <p:sp>
        <p:nvSpPr>
          <p:cNvPr id="29751" name="Text Box 56">
            <a:extLst>
              <a:ext uri="{FF2B5EF4-FFF2-40B4-BE49-F238E27FC236}">
                <a16:creationId xmlns:a16="http://schemas.microsoft.com/office/drawing/2014/main" id="{3415ECBD-8F74-4F86-9758-6E7AF924D5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09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2,4</a:t>
            </a:r>
          </a:p>
        </p:txBody>
      </p:sp>
      <p:sp>
        <p:nvSpPr>
          <p:cNvPr id="29752" name="Text Box 57">
            <a:extLst>
              <a:ext uri="{FF2B5EF4-FFF2-40B4-BE49-F238E27FC236}">
                <a16:creationId xmlns:a16="http://schemas.microsoft.com/office/drawing/2014/main" id="{D4B396B6-FF86-44EC-9CCB-42025C5513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4772025"/>
            <a:ext cx="4079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1,4</a:t>
            </a:r>
          </a:p>
        </p:txBody>
      </p:sp>
      <p:sp>
        <p:nvSpPr>
          <p:cNvPr id="29753" name="Text Box 58">
            <a:extLst>
              <a:ext uri="{FF2B5EF4-FFF2-40B4-BE49-F238E27FC236}">
                <a16:creationId xmlns:a16="http://schemas.microsoft.com/office/drawing/2014/main" id="{A88E300D-5ED1-446F-AAA1-2C54E9C41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4050" y="4772025"/>
            <a:ext cx="407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</a:t>
            </a:r>
          </a:p>
        </p:txBody>
      </p:sp>
      <p:sp>
        <p:nvSpPr>
          <p:cNvPr id="29754" name="Text Box 59">
            <a:extLst>
              <a:ext uri="{FF2B5EF4-FFF2-40B4-BE49-F238E27FC236}">
                <a16:creationId xmlns:a16="http://schemas.microsoft.com/office/drawing/2014/main" id="{2C02897D-B60B-4EF8-9935-DA51550D9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</a:t>
            </a:r>
          </a:p>
        </p:txBody>
      </p:sp>
      <p:sp>
        <p:nvSpPr>
          <p:cNvPr id="29755" name="Text Box 60">
            <a:extLst>
              <a:ext uri="{FF2B5EF4-FFF2-40B4-BE49-F238E27FC236}">
                <a16:creationId xmlns:a16="http://schemas.microsoft.com/office/drawing/2014/main" id="{9B6DDD80-417E-4670-9030-F39E122D3F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</a:t>
            </a:r>
          </a:p>
        </p:txBody>
      </p:sp>
      <p:sp>
        <p:nvSpPr>
          <p:cNvPr id="29756" name="Text Box 61">
            <a:extLst>
              <a:ext uri="{FF2B5EF4-FFF2-40B4-BE49-F238E27FC236}">
                <a16:creationId xmlns:a16="http://schemas.microsoft.com/office/drawing/2014/main" id="{BF716B18-800F-4FAE-AFD2-33F36419F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1138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2,3,4</a:t>
            </a:r>
          </a:p>
        </p:txBody>
      </p:sp>
      <p:sp>
        <p:nvSpPr>
          <p:cNvPr id="29757" name="Text Box 62">
            <a:extLst>
              <a:ext uri="{FF2B5EF4-FFF2-40B4-BE49-F238E27FC236}">
                <a16:creationId xmlns:a16="http://schemas.microsoft.com/office/drawing/2014/main" id="{2C8ED374-AF55-4565-A8B2-57FB064E6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38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1,3,4</a:t>
            </a:r>
          </a:p>
        </p:txBody>
      </p:sp>
      <p:sp>
        <p:nvSpPr>
          <p:cNvPr id="29758" name="Text Box 63">
            <a:extLst>
              <a:ext uri="{FF2B5EF4-FFF2-40B4-BE49-F238E27FC236}">
                <a16:creationId xmlns:a16="http://schemas.microsoft.com/office/drawing/2014/main" id="{47AB2ADC-EED3-4FD6-8073-D50A1CB5C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81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1,2,4</a:t>
            </a:r>
          </a:p>
        </p:txBody>
      </p:sp>
      <p:sp>
        <p:nvSpPr>
          <p:cNvPr id="29759" name="Text Box 64">
            <a:extLst>
              <a:ext uri="{FF2B5EF4-FFF2-40B4-BE49-F238E27FC236}">
                <a16:creationId xmlns:a16="http://schemas.microsoft.com/office/drawing/2014/main" id="{8F197DFF-C0A5-4542-97BA-2468AF7C62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</a:t>
            </a:r>
          </a:p>
        </p:txBody>
      </p:sp>
      <p:sp>
        <p:nvSpPr>
          <p:cNvPr id="29760" name="Text Box 65">
            <a:extLst>
              <a:ext uri="{FF2B5EF4-FFF2-40B4-BE49-F238E27FC236}">
                <a16:creationId xmlns:a16="http://schemas.microsoft.com/office/drawing/2014/main" id="{DBF9E5C7-3E2E-46BA-8CA5-A895C44024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6313" y="6292850"/>
            <a:ext cx="677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1,2,3,4</a:t>
            </a:r>
          </a:p>
        </p:txBody>
      </p:sp>
      <p:sp>
        <p:nvSpPr>
          <p:cNvPr id="29761" name="Rectangle 2399">
            <a:extLst>
              <a:ext uri="{FF2B5EF4-FFF2-40B4-BE49-F238E27FC236}">
                <a16:creationId xmlns:a16="http://schemas.microsoft.com/office/drawing/2014/main" id="{8BA66A60-6036-47DD-B0AD-4BA37D1FC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0"/>
            <a:ext cx="4572000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Greedy Forward Section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Initial state</a:t>
            </a:r>
            <a:r>
              <a:rPr lang="en-US" altLang="en-US" sz="2400"/>
              <a:t>: Empty Set: No features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Operators</a:t>
            </a:r>
            <a:r>
              <a:rPr lang="en-US" altLang="en-US" sz="2400"/>
              <a:t>: Add a feature.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Evaluation Function</a:t>
            </a:r>
            <a:r>
              <a:rPr lang="en-US" altLang="en-US" sz="2400"/>
              <a:t>: K-fold cross validation.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</a:p>
        </p:txBody>
      </p:sp>
      <p:sp>
        <p:nvSpPr>
          <p:cNvPr id="29762" name="AutoShape 4">
            <a:extLst>
              <a:ext uri="{FF2B5EF4-FFF2-40B4-BE49-F238E27FC236}">
                <a16:creationId xmlns:a16="http://schemas.microsoft.com/office/drawing/2014/main" id="{296B5E57-0977-4FFF-BF5D-E13290757ACC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5638800" y="4114800"/>
            <a:ext cx="2819400" cy="211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3" name="Rectangle 6">
            <a:extLst>
              <a:ext uri="{FF2B5EF4-FFF2-40B4-BE49-F238E27FC236}">
                <a16:creationId xmlns:a16="http://schemas.microsoft.com/office/drawing/2014/main" id="{8DD1BAE3-1BC2-46B6-AE6A-0E69B5006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64" name="Rectangle 7">
            <a:extLst>
              <a:ext uri="{FF2B5EF4-FFF2-40B4-BE49-F238E27FC236}">
                <a16:creationId xmlns:a16="http://schemas.microsoft.com/office/drawing/2014/main" id="{33DAD3D2-1F89-4048-B412-536FD443F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65" name="Line 9">
            <a:extLst>
              <a:ext uri="{FF2B5EF4-FFF2-40B4-BE49-F238E27FC236}">
                <a16:creationId xmlns:a16="http://schemas.microsoft.com/office/drawing/2014/main" id="{0777124C-796C-4D22-82CA-A2B786F23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6" name="Line 11">
            <a:extLst>
              <a:ext uri="{FF2B5EF4-FFF2-40B4-BE49-F238E27FC236}">
                <a16:creationId xmlns:a16="http://schemas.microsoft.com/office/drawing/2014/main" id="{9C916557-EFA8-48A0-813F-D224A6B261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7" name="Line 12">
            <a:extLst>
              <a:ext uri="{FF2B5EF4-FFF2-40B4-BE49-F238E27FC236}">
                <a16:creationId xmlns:a16="http://schemas.microsoft.com/office/drawing/2014/main" id="{5BE9DC58-C1F1-4CF3-ABA4-76064BA4853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8" name="Line 13">
            <a:extLst>
              <a:ext uri="{FF2B5EF4-FFF2-40B4-BE49-F238E27FC236}">
                <a16:creationId xmlns:a16="http://schemas.microsoft.com/office/drawing/2014/main" id="{B2690B34-58BC-4016-9300-D4C5B60E6A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9" name="Line 14">
            <a:extLst>
              <a:ext uri="{FF2B5EF4-FFF2-40B4-BE49-F238E27FC236}">
                <a16:creationId xmlns:a16="http://schemas.microsoft.com/office/drawing/2014/main" id="{1617A514-A568-42C4-B825-51A76483C2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8563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0" name="Rectangle 16">
            <a:extLst>
              <a:ext uri="{FF2B5EF4-FFF2-40B4-BE49-F238E27FC236}">
                <a16:creationId xmlns:a16="http://schemas.microsoft.com/office/drawing/2014/main" id="{05E40D2E-F7D1-4540-BE48-68A94D5C1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075" y="6013450"/>
            <a:ext cx="1190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771" name="Line 26">
            <a:extLst>
              <a:ext uri="{FF2B5EF4-FFF2-40B4-BE49-F238E27FC236}">
                <a16:creationId xmlns:a16="http://schemas.microsoft.com/office/drawing/2014/main" id="{988CA895-E2A1-404A-B041-2B4A85BC35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99757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2" name="Rectangle 28">
            <a:extLst>
              <a:ext uri="{FF2B5EF4-FFF2-40B4-BE49-F238E27FC236}">
                <a16:creationId xmlns:a16="http://schemas.microsoft.com/office/drawing/2014/main" id="{A12406B5-CBB1-4526-A511-28E64B786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5957888"/>
            <a:ext cx="698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773" name="Line 29">
            <a:extLst>
              <a:ext uri="{FF2B5EF4-FFF2-40B4-BE49-F238E27FC236}">
                <a16:creationId xmlns:a16="http://schemas.microsoft.com/office/drawing/2014/main" id="{E4967051-A474-46C5-A7B5-CB72FCE98FB0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8213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4" name="Line 32">
            <a:extLst>
              <a:ext uri="{FF2B5EF4-FFF2-40B4-BE49-F238E27FC236}">
                <a16:creationId xmlns:a16="http://schemas.microsoft.com/office/drawing/2014/main" id="{CCF73238-0954-40D2-A8CB-E8FA2E48E68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6499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5" name="Rectangle 34">
            <a:extLst>
              <a:ext uri="{FF2B5EF4-FFF2-40B4-BE49-F238E27FC236}">
                <a16:creationId xmlns:a16="http://schemas.microsoft.com/office/drawing/2014/main" id="{1D6F3D37-E8CC-4306-9BF8-74D662C5C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6102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20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776" name="Line 35">
            <a:extLst>
              <a:ext uri="{FF2B5EF4-FFF2-40B4-BE49-F238E27FC236}">
                <a16:creationId xmlns:a16="http://schemas.microsoft.com/office/drawing/2014/main" id="{38939CC3-AD9C-4BEF-89CB-A9AE2568F66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4784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7" name="Line 38">
            <a:extLst>
              <a:ext uri="{FF2B5EF4-FFF2-40B4-BE49-F238E27FC236}">
                <a16:creationId xmlns:a16="http://schemas.microsoft.com/office/drawing/2014/main" id="{401F3D71-83E1-433A-B65C-EF78FE3DB4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30860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8" name="Rectangle 40">
            <a:extLst>
              <a:ext uri="{FF2B5EF4-FFF2-40B4-BE49-F238E27FC236}">
                <a16:creationId xmlns:a16="http://schemas.microsoft.com/office/drawing/2014/main" id="{49064FB7-880F-4CB0-8943-85223355C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2673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40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779" name="Line 41">
            <a:extLst>
              <a:ext uri="{FF2B5EF4-FFF2-40B4-BE49-F238E27FC236}">
                <a16:creationId xmlns:a16="http://schemas.microsoft.com/office/drawing/2014/main" id="{A3B4B23D-F4EC-43FB-BC0A-94E7B8D9E2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13715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80" name="Line 44">
            <a:extLst>
              <a:ext uri="{FF2B5EF4-FFF2-40B4-BE49-F238E27FC236}">
                <a16:creationId xmlns:a16="http://schemas.microsoft.com/office/drawing/2014/main" id="{72B4F5A2-1161-4465-A842-E0AAD9552FA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9609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81" name="Rectangle 46">
            <a:extLst>
              <a:ext uri="{FF2B5EF4-FFF2-40B4-BE49-F238E27FC236}">
                <a16:creationId xmlns:a16="http://schemas.microsoft.com/office/drawing/2014/main" id="{B6DACE4E-391D-4895-88C1-AB5BEFE40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919663"/>
            <a:ext cx="141288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60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782" name="Line 47">
            <a:extLst>
              <a:ext uri="{FF2B5EF4-FFF2-40B4-BE49-F238E27FC236}">
                <a16:creationId xmlns:a16="http://schemas.microsoft.com/office/drawing/2014/main" id="{C30C0019-79E0-491D-B98E-21F46777F34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7894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83" name="Line 50">
            <a:extLst>
              <a:ext uri="{FF2B5EF4-FFF2-40B4-BE49-F238E27FC236}">
                <a16:creationId xmlns:a16="http://schemas.microsoft.com/office/drawing/2014/main" id="{AC469019-5DC7-40C3-8333-B32E16B2156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6180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84" name="Rectangle 52">
            <a:extLst>
              <a:ext uri="{FF2B5EF4-FFF2-40B4-BE49-F238E27FC236}">
                <a16:creationId xmlns:a16="http://schemas.microsoft.com/office/drawing/2014/main" id="{2D42C587-6A38-4591-B6DA-A5ADDE2D4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578350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80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785" name="Line 53">
            <a:extLst>
              <a:ext uri="{FF2B5EF4-FFF2-40B4-BE49-F238E27FC236}">
                <a16:creationId xmlns:a16="http://schemas.microsoft.com/office/drawing/2014/main" id="{7CD45391-356D-47D4-AFC6-65D0B26D9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4465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86" name="Rectangle 58">
            <a:extLst>
              <a:ext uri="{FF2B5EF4-FFF2-40B4-BE49-F238E27FC236}">
                <a16:creationId xmlns:a16="http://schemas.microsoft.com/office/drawing/2014/main" id="{FF23A14E-13E7-4264-AF32-EAD324A57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235450"/>
            <a:ext cx="21113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100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787" name="Line 60">
            <a:extLst>
              <a:ext uri="{FF2B5EF4-FFF2-40B4-BE49-F238E27FC236}">
                <a16:creationId xmlns:a16="http://schemas.microsoft.com/office/drawing/2014/main" id="{4B0BD4CB-EFBD-4C03-89ED-59CC3A6C55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88" name="Line 62">
            <a:extLst>
              <a:ext uri="{FF2B5EF4-FFF2-40B4-BE49-F238E27FC236}">
                <a16:creationId xmlns:a16="http://schemas.microsoft.com/office/drawing/2014/main" id="{AA423703-ED71-4272-BDEC-CBEC091676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89" name="Rectangle 63">
            <a:extLst>
              <a:ext uri="{FF2B5EF4-FFF2-40B4-BE49-F238E27FC236}">
                <a16:creationId xmlns:a16="http://schemas.microsoft.com/office/drawing/2014/main" id="{FE7C1A40-32AD-4BC2-8A7E-3DCB731C6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90" name="Rectangle 64">
            <a:extLst>
              <a:ext uri="{FF2B5EF4-FFF2-40B4-BE49-F238E27FC236}">
                <a16:creationId xmlns:a16="http://schemas.microsoft.com/office/drawing/2014/main" id="{39F17A7D-4DD3-400E-9E72-1340C8DED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9791" name="Line 71">
            <a:extLst>
              <a:ext uri="{FF2B5EF4-FFF2-40B4-BE49-F238E27FC236}">
                <a16:creationId xmlns:a16="http://schemas.microsoft.com/office/drawing/2014/main" id="{B2450997-B06F-451D-A59F-264257F0580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" name="Line 3">
            <a:extLst>
              <a:ext uri="{FF2B5EF4-FFF2-40B4-BE49-F238E27FC236}">
                <a16:creationId xmlns:a16="http://schemas.microsoft.com/office/drawing/2014/main" id="{F9ACE505-B185-4BD1-817F-BD3728FAA8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12975" y="4989513"/>
            <a:ext cx="1258888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30723" name="Line 4">
            <a:extLst>
              <a:ext uri="{FF2B5EF4-FFF2-40B4-BE49-F238E27FC236}">
                <a16:creationId xmlns:a16="http://schemas.microsoft.com/office/drawing/2014/main" id="{4A6A8DA8-C4F5-4282-9F8C-3DE47DA494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4" name="Line 5">
            <a:extLst>
              <a:ext uri="{FF2B5EF4-FFF2-40B4-BE49-F238E27FC236}">
                <a16:creationId xmlns:a16="http://schemas.microsoft.com/office/drawing/2014/main" id="{292E11D6-1740-4423-A752-F53D29B747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643313"/>
            <a:ext cx="8255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5" name="Line 6">
            <a:extLst>
              <a:ext uri="{FF2B5EF4-FFF2-40B4-BE49-F238E27FC236}">
                <a16:creationId xmlns:a16="http://schemas.microsoft.com/office/drawing/2014/main" id="{D09EC7E7-27B7-4D7E-AABD-5BCAF0EC17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3925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6" name="Line 7">
            <a:extLst>
              <a:ext uri="{FF2B5EF4-FFF2-40B4-BE49-F238E27FC236}">
                <a16:creationId xmlns:a16="http://schemas.microsoft.com/office/drawing/2014/main" id="{8FC97D49-A7DF-4206-A2CB-921CB5CF0D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7" name="Line 8">
            <a:extLst>
              <a:ext uri="{FF2B5EF4-FFF2-40B4-BE49-F238E27FC236}">
                <a16:creationId xmlns:a16="http://schemas.microsoft.com/office/drawing/2014/main" id="{69BA4BB4-F761-467C-862E-A1F6AE6968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" y="4208463"/>
            <a:ext cx="56515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8" name="Line 9">
            <a:extLst>
              <a:ext uri="{FF2B5EF4-FFF2-40B4-BE49-F238E27FC236}">
                <a16:creationId xmlns:a16="http://schemas.microsoft.com/office/drawing/2014/main" id="{D2BD5C26-BD97-4FCF-97F8-D9117EB28F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82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9" name="Line 10">
            <a:extLst>
              <a:ext uri="{FF2B5EF4-FFF2-40B4-BE49-F238E27FC236}">
                <a16:creationId xmlns:a16="http://schemas.microsoft.com/office/drawing/2014/main" id="{954D978A-C66E-4064-921F-54B4BC8A51B4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5738" y="4251325"/>
            <a:ext cx="1303337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0" name="Line 11">
            <a:extLst>
              <a:ext uri="{FF2B5EF4-FFF2-40B4-BE49-F238E27FC236}">
                <a16:creationId xmlns:a16="http://schemas.microsoft.com/office/drawing/2014/main" id="{575F0F8C-39B9-4D1E-AB6E-A23A0280E8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238" y="4251325"/>
            <a:ext cx="1260475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1" name="Line 12">
            <a:extLst>
              <a:ext uri="{FF2B5EF4-FFF2-40B4-BE49-F238E27FC236}">
                <a16:creationId xmlns:a16="http://schemas.microsoft.com/office/drawing/2014/main" id="{2AE6C3D2-B83C-4370-92A5-E587E52B0D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2" name="Line 13">
            <a:extLst>
              <a:ext uri="{FF2B5EF4-FFF2-40B4-BE49-F238E27FC236}">
                <a16:creationId xmlns:a16="http://schemas.microsoft.com/office/drawing/2014/main" id="{5F4F0498-9A7B-466A-86C9-E42FF0947DE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425132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3" name="Line 14">
            <a:extLst>
              <a:ext uri="{FF2B5EF4-FFF2-40B4-BE49-F238E27FC236}">
                <a16:creationId xmlns:a16="http://schemas.microsoft.com/office/drawing/2014/main" id="{C4E4745B-DB89-4E60-B50A-C83D79D054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4208463"/>
            <a:ext cx="1216025" cy="5207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4" name="Line 15">
            <a:extLst>
              <a:ext uri="{FF2B5EF4-FFF2-40B4-BE49-F238E27FC236}">
                <a16:creationId xmlns:a16="http://schemas.microsoft.com/office/drawing/2014/main" id="{4805C5AC-B758-4845-86EB-5EC93EC4BB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6788" y="4295775"/>
            <a:ext cx="565150" cy="43338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5" name="Line 16">
            <a:extLst>
              <a:ext uri="{FF2B5EF4-FFF2-40B4-BE49-F238E27FC236}">
                <a16:creationId xmlns:a16="http://schemas.microsoft.com/office/drawing/2014/main" id="{290B4EF4-B7E8-40C3-8021-D6BCACD6E80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6738" y="4251325"/>
            <a:ext cx="1214437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6" name="Line 17">
            <a:extLst>
              <a:ext uri="{FF2B5EF4-FFF2-40B4-BE49-F238E27FC236}">
                <a16:creationId xmlns:a16="http://schemas.microsoft.com/office/drawing/2014/main" id="{925CB79A-9D88-4A73-8599-7EB52D31F2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6563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7" name="Line 18">
            <a:extLst>
              <a:ext uri="{FF2B5EF4-FFF2-40B4-BE49-F238E27FC236}">
                <a16:creationId xmlns:a16="http://schemas.microsoft.com/office/drawing/2014/main" id="{78896141-0DED-40FA-90A2-071A4D604D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8" name="Line 19">
            <a:extLst>
              <a:ext uri="{FF2B5EF4-FFF2-40B4-BE49-F238E27FC236}">
                <a16:creationId xmlns:a16="http://schemas.microsoft.com/office/drawing/2014/main" id="{CFC84A39-C10A-4894-98C0-925AD635C006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5100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9" name="Line 20">
            <a:extLst>
              <a:ext uri="{FF2B5EF4-FFF2-40B4-BE49-F238E27FC236}">
                <a16:creationId xmlns:a16="http://schemas.microsoft.com/office/drawing/2014/main" id="{292AC9B8-527D-440C-8F7F-ACFE3F3DDF4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338" y="5076825"/>
            <a:ext cx="173037" cy="34766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0" name="Line 21">
            <a:extLst>
              <a:ext uri="{FF2B5EF4-FFF2-40B4-BE49-F238E27FC236}">
                <a16:creationId xmlns:a16="http://schemas.microsoft.com/office/drawing/2014/main" id="{D77C1657-D53E-4828-ACE6-8540F415219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688" y="4989513"/>
            <a:ext cx="9556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1" name="Line 22">
            <a:extLst>
              <a:ext uri="{FF2B5EF4-FFF2-40B4-BE49-F238E27FC236}">
                <a16:creationId xmlns:a16="http://schemas.microsoft.com/office/drawing/2014/main" id="{6CB518E5-2A30-4F27-B6BD-C2EB17C84C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4713" y="5084763"/>
            <a:ext cx="304800" cy="303212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2" name="Line 23">
            <a:extLst>
              <a:ext uri="{FF2B5EF4-FFF2-40B4-BE49-F238E27FC236}">
                <a16:creationId xmlns:a16="http://schemas.microsoft.com/office/drawing/2014/main" id="{0696EA7E-A8FA-48A8-8988-ABC7B724F94E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8600" y="4989513"/>
            <a:ext cx="12604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3" name="Line 24">
            <a:extLst>
              <a:ext uri="{FF2B5EF4-FFF2-40B4-BE49-F238E27FC236}">
                <a16:creationId xmlns:a16="http://schemas.microsoft.com/office/drawing/2014/main" id="{6C2A3F8C-56FE-4C4A-8D31-C8026084D4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81088" y="5030788"/>
            <a:ext cx="798512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4" name="Line 25">
            <a:extLst>
              <a:ext uri="{FF2B5EF4-FFF2-40B4-BE49-F238E27FC236}">
                <a16:creationId xmlns:a16="http://schemas.microsoft.com/office/drawing/2014/main" id="{0274FB25-E6A5-46DE-BBA1-EE51AC311E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5033963"/>
            <a:ext cx="1693862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5" name="Line 26">
            <a:extLst>
              <a:ext uri="{FF2B5EF4-FFF2-40B4-BE49-F238E27FC236}">
                <a16:creationId xmlns:a16="http://schemas.microsoft.com/office/drawing/2014/main" id="{3516F912-076C-43C0-910D-1EC5423B75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4688" y="4989513"/>
            <a:ext cx="695325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6" name="Line 27">
            <a:extLst>
              <a:ext uri="{FF2B5EF4-FFF2-40B4-BE49-F238E27FC236}">
                <a16:creationId xmlns:a16="http://schemas.microsoft.com/office/drawing/2014/main" id="{BB815694-A81D-46D5-B76E-C466DC90E7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9250" y="5076825"/>
            <a:ext cx="173038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7" name="Line 28">
            <a:extLst>
              <a:ext uri="{FF2B5EF4-FFF2-40B4-BE49-F238E27FC236}">
                <a16:creationId xmlns:a16="http://schemas.microsoft.com/office/drawing/2014/main" id="{8D7191F4-FD4F-432C-BFE3-F3BC7C0EC493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5076825"/>
            <a:ext cx="476250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8" name="Line 29">
            <a:extLst>
              <a:ext uri="{FF2B5EF4-FFF2-40B4-BE49-F238E27FC236}">
                <a16:creationId xmlns:a16="http://schemas.microsoft.com/office/drawing/2014/main" id="{0C16E55F-B6EE-4F22-A415-116E747216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33750" y="4981575"/>
            <a:ext cx="955675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9" name="Line 30">
            <a:extLst>
              <a:ext uri="{FF2B5EF4-FFF2-40B4-BE49-F238E27FC236}">
                <a16:creationId xmlns:a16="http://schemas.microsoft.com/office/drawing/2014/main" id="{0B8BD9AC-13CD-4AE7-9ECC-F91AC2ED10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08488" y="5076825"/>
            <a:ext cx="130175" cy="34766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0" name="Line 31">
            <a:extLst>
              <a:ext uri="{FF2B5EF4-FFF2-40B4-BE49-F238E27FC236}">
                <a16:creationId xmlns:a16="http://schemas.microsoft.com/office/drawing/2014/main" id="{F9194621-7972-40D5-A2AE-5C6D56EC24A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550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1" name="Line 32">
            <a:extLst>
              <a:ext uri="{FF2B5EF4-FFF2-40B4-BE49-F238E27FC236}">
                <a16:creationId xmlns:a16="http://schemas.microsoft.com/office/drawing/2014/main" id="{F295358B-BB2D-44FD-868C-518A96FE0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2113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2" name="Line 33">
            <a:extLst>
              <a:ext uri="{FF2B5EF4-FFF2-40B4-BE49-F238E27FC236}">
                <a16:creationId xmlns:a16="http://schemas.microsoft.com/office/drawing/2014/main" id="{6D398C49-7DC7-4486-AE92-F9C87E802FB7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0713" y="5857875"/>
            <a:ext cx="346075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3" name="Line 34">
            <a:extLst>
              <a:ext uri="{FF2B5EF4-FFF2-40B4-BE49-F238E27FC236}">
                <a16:creationId xmlns:a16="http://schemas.microsoft.com/office/drawing/2014/main" id="{76A685F9-2895-45E0-B001-A04E20DEDD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9075" y="5857875"/>
            <a:ext cx="347663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30754" name="Oval 35">
            <a:extLst>
              <a:ext uri="{FF2B5EF4-FFF2-40B4-BE49-F238E27FC236}">
                <a16:creationId xmlns:a16="http://schemas.microsoft.com/office/drawing/2014/main" id="{432F9692-C48C-44FE-9BD6-0A35BDC92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30755" name="Oval 37">
            <a:extLst>
              <a:ext uri="{FF2B5EF4-FFF2-40B4-BE49-F238E27FC236}">
                <a16:creationId xmlns:a16="http://schemas.microsoft.com/office/drawing/2014/main" id="{B5E1D006-B57D-49E4-BCFB-62E453FC5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990975"/>
            <a:ext cx="522287" cy="312738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30756" name="Oval 38">
            <a:extLst>
              <a:ext uri="{FF2B5EF4-FFF2-40B4-BE49-F238E27FC236}">
                <a16:creationId xmlns:a16="http://schemas.microsoft.com/office/drawing/2014/main" id="{77C9790E-B2B8-4792-A864-22A515CA5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3810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30757" name="Oval 39">
            <a:extLst>
              <a:ext uri="{FF2B5EF4-FFF2-40B4-BE49-F238E27FC236}">
                <a16:creationId xmlns:a16="http://schemas.microsoft.com/office/drawing/2014/main" id="{9C515225-15F4-4172-AA2F-8855CA894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3990975"/>
            <a:ext cx="520700" cy="312738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89" name="Oval 40">
            <a:extLst>
              <a:ext uri="{FF2B5EF4-FFF2-40B4-BE49-F238E27FC236}">
                <a16:creationId xmlns:a16="http://schemas.microsoft.com/office/drawing/2014/main" id="{8939AD90-9463-4133-87BD-1A78857A0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8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0" name="Oval 41">
            <a:extLst>
              <a:ext uri="{FF2B5EF4-FFF2-40B4-BE49-F238E27FC236}">
                <a16:creationId xmlns:a16="http://schemas.microsoft.com/office/drawing/2014/main" id="{5A6E1072-4A7C-48E4-8A50-DAA2DEEF9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5380038"/>
            <a:ext cx="782638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1" name="Oval 42">
            <a:extLst>
              <a:ext uri="{FF2B5EF4-FFF2-40B4-BE49-F238E27FC236}">
                <a16:creationId xmlns:a16="http://schemas.microsoft.com/office/drawing/2014/main" id="{1B459908-6DE3-47A6-8669-A7FB168A6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475" y="5380038"/>
            <a:ext cx="781050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2" name="Oval 43">
            <a:extLst>
              <a:ext uri="{FF2B5EF4-FFF2-40B4-BE49-F238E27FC236}">
                <a16:creationId xmlns:a16="http://schemas.microsoft.com/office/drawing/2014/main" id="{AA03FF3A-7B9D-4D3E-AFFD-D05E8225C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5380038"/>
            <a:ext cx="781050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3" name="Oval 44">
            <a:extLst>
              <a:ext uri="{FF2B5EF4-FFF2-40B4-BE49-F238E27FC236}">
                <a16:creationId xmlns:a16="http://schemas.microsoft.com/office/drawing/2014/main" id="{8672E057-6217-4F38-B2BB-4186AF6E1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380038"/>
            <a:ext cx="782638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4" name="Oval 45">
            <a:extLst>
              <a:ext uri="{FF2B5EF4-FFF2-40B4-BE49-F238E27FC236}">
                <a16:creationId xmlns:a16="http://schemas.microsoft.com/office/drawing/2014/main" id="{093DC851-D6F3-4C44-9AF9-38A4D1BD5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6118225"/>
            <a:ext cx="955675" cy="576263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5" name="Oval 46">
            <a:extLst>
              <a:ext uri="{FF2B5EF4-FFF2-40B4-BE49-F238E27FC236}">
                <a16:creationId xmlns:a16="http://schemas.microsoft.com/office/drawing/2014/main" id="{D721ED6D-EC43-4F47-B0E6-40A71978C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6" name="Oval 47">
            <a:extLst>
              <a:ext uri="{FF2B5EF4-FFF2-40B4-BE49-F238E27FC236}">
                <a16:creationId xmlns:a16="http://schemas.microsoft.com/office/drawing/2014/main" id="{11A2D665-9D87-4186-869F-66DDF8446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7" name="Oval 48">
            <a:extLst>
              <a:ext uri="{FF2B5EF4-FFF2-40B4-BE49-F238E27FC236}">
                <a16:creationId xmlns:a16="http://schemas.microsoft.com/office/drawing/2014/main" id="{C728C318-7470-4681-A496-4035F8DF3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684713"/>
            <a:ext cx="628650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8" name="Oval 49">
            <a:extLst>
              <a:ext uri="{FF2B5EF4-FFF2-40B4-BE49-F238E27FC236}">
                <a16:creationId xmlns:a16="http://schemas.microsoft.com/office/drawing/2014/main" id="{E0D572E2-5426-46BF-B200-F7D90CA7F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450" y="4684713"/>
            <a:ext cx="630238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9" name="Oval 50">
            <a:extLst>
              <a:ext uri="{FF2B5EF4-FFF2-40B4-BE49-F238E27FC236}">
                <a16:creationId xmlns:a16="http://schemas.microsoft.com/office/drawing/2014/main" id="{A6C36CDD-118F-473D-BCFE-E3BF32C6D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0769" name="Text Box 51">
            <a:extLst>
              <a:ext uri="{FF2B5EF4-FFF2-40B4-BE49-F238E27FC236}">
                <a16:creationId xmlns:a16="http://schemas.microsoft.com/office/drawing/2014/main" id="{19C7F893-CA52-49DA-BBFC-97314CB15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30770" name="Text Box 52">
            <a:extLst>
              <a:ext uri="{FF2B5EF4-FFF2-40B4-BE49-F238E27FC236}">
                <a16:creationId xmlns:a16="http://schemas.microsoft.com/office/drawing/2014/main" id="{1F38A304-33FC-4895-9495-779480CBA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4033838"/>
            <a:ext cx="273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</a:t>
            </a:r>
          </a:p>
        </p:txBody>
      </p:sp>
      <p:sp>
        <p:nvSpPr>
          <p:cNvPr id="30771" name="Text Box 53">
            <a:extLst>
              <a:ext uri="{FF2B5EF4-FFF2-40B4-BE49-F238E27FC236}">
                <a16:creationId xmlns:a16="http://schemas.microsoft.com/office/drawing/2014/main" id="{368212B2-16A1-47B4-86DC-97C5F6A14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sp>
        <p:nvSpPr>
          <p:cNvPr id="30772" name="Text Box 54">
            <a:extLst>
              <a:ext uri="{FF2B5EF4-FFF2-40B4-BE49-F238E27FC236}">
                <a16:creationId xmlns:a16="http://schemas.microsoft.com/office/drawing/2014/main" id="{292E9312-C6BC-452E-98D2-26898BEA9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4</a:t>
            </a:r>
          </a:p>
        </p:txBody>
      </p:sp>
      <p:sp>
        <p:nvSpPr>
          <p:cNvPr id="30773" name="Text Box 55">
            <a:extLst>
              <a:ext uri="{FF2B5EF4-FFF2-40B4-BE49-F238E27FC236}">
                <a16:creationId xmlns:a16="http://schemas.microsoft.com/office/drawing/2014/main" id="{D28F2089-63C5-46D9-8DEE-943DCCA3D0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4363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3,4</a:t>
            </a:r>
          </a:p>
        </p:txBody>
      </p:sp>
      <p:sp>
        <p:nvSpPr>
          <p:cNvPr id="30774" name="Text Box 56">
            <a:extLst>
              <a:ext uri="{FF2B5EF4-FFF2-40B4-BE49-F238E27FC236}">
                <a16:creationId xmlns:a16="http://schemas.microsoft.com/office/drawing/2014/main" id="{C4FB5F6E-2F4C-4DCB-85C3-D1828E3A6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09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2,4</a:t>
            </a:r>
          </a:p>
        </p:txBody>
      </p:sp>
      <p:sp>
        <p:nvSpPr>
          <p:cNvPr id="30775" name="Text Box 57">
            <a:extLst>
              <a:ext uri="{FF2B5EF4-FFF2-40B4-BE49-F238E27FC236}">
                <a16:creationId xmlns:a16="http://schemas.microsoft.com/office/drawing/2014/main" id="{64DAC6C4-48B3-4E20-9CDE-E057C87C3F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4772025"/>
            <a:ext cx="4079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1,4</a:t>
            </a:r>
          </a:p>
        </p:txBody>
      </p:sp>
      <p:sp>
        <p:nvSpPr>
          <p:cNvPr id="30776" name="Text Box 58">
            <a:extLst>
              <a:ext uri="{FF2B5EF4-FFF2-40B4-BE49-F238E27FC236}">
                <a16:creationId xmlns:a16="http://schemas.microsoft.com/office/drawing/2014/main" id="{7421D909-B463-4464-ACAD-382D477D4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4050" y="4772025"/>
            <a:ext cx="407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</a:t>
            </a:r>
          </a:p>
        </p:txBody>
      </p:sp>
      <p:sp>
        <p:nvSpPr>
          <p:cNvPr id="30777" name="Text Box 59">
            <a:extLst>
              <a:ext uri="{FF2B5EF4-FFF2-40B4-BE49-F238E27FC236}">
                <a16:creationId xmlns:a16="http://schemas.microsoft.com/office/drawing/2014/main" id="{271F220F-2069-4E43-AFAA-A5F0AA4192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</a:t>
            </a:r>
          </a:p>
        </p:txBody>
      </p:sp>
      <p:sp>
        <p:nvSpPr>
          <p:cNvPr id="30778" name="Text Box 60">
            <a:extLst>
              <a:ext uri="{FF2B5EF4-FFF2-40B4-BE49-F238E27FC236}">
                <a16:creationId xmlns:a16="http://schemas.microsoft.com/office/drawing/2014/main" id="{F91D214F-49CF-45D1-8539-B86FCA47D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</a:t>
            </a:r>
          </a:p>
        </p:txBody>
      </p:sp>
      <p:sp>
        <p:nvSpPr>
          <p:cNvPr id="30779" name="Text Box 61">
            <a:extLst>
              <a:ext uri="{FF2B5EF4-FFF2-40B4-BE49-F238E27FC236}">
                <a16:creationId xmlns:a16="http://schemas.microsoft.com/office/drawing/2014/main" id="{C16C0838-DB0F-441A-9786-964D7CE7BF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1138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2,3,4</a:t>
            </a:r>
          </a:p>
        </p:txBody>
      </p:sp>
      <p:sp>
        <p:nvSpPr>
          <p:cNvPr id="30780" name="Text Box 62">
            <a:extLst>
              <a:ext uri="{FF2B5EF4-FFF2-40B4-BE49-F238E27FC236}">
                <a16:creationId xmlns:a16="http://schemas.microsoft.com/office/drawing/2014/main" id="{DFAA0B2C-4887-4449-BEC6-D27E7CCA95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38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1,3,4</a:t>
            </a:r>
          </a:p>
        </p:txBody>
      </p:sp>
      <p:sp>
        <p:nvSpPr>
          <p:cNvPr id="30781" name="Text Box 63">
            <a:extLst>
              <a:ext uri="{FF2B5EF4-FFF2-40B4-BE49-F238E27FC236}">
                <a16:creationId xmlns:a16="http://schemas.microsoft.com/office/drawing/2014/main" id="{BFB3CBDD-8872-4094-AE78-EEE869BE7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81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1,2,4</a:t>
            </a:r>
          </a:p>
        </p:txBody>
      </p:sp>
      <p:sp>
        <p:nvSpPr>
          <p:cNvPr id="30782" name="Text Box 64">
            <a:extLst>
              <a:ext uri="{FF2B5EF4-FFF2-40B4-BE49-F238E27FC236}">
                <a16:creationId xmlns:a16="http://schemas.microsoft.com/office/drawing/2014/main" id="{1B7B38ED-B0D0-4F67-99DC-6347242F0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</a:t>
            </a:r>
          </a:p>
        </p:txBody>
      </p:sp>
      <p:sp>
        <p:nvSpPr>
          <p:cNvPr id="30783" name="Text Box 65">
            <a:extLst>
              <a:ext uri="{FF2B5EF4-FFF2-40B4-BE49-F238E27FC236}">
                <a16:creationId xmlns:a16="http://schemas.microsoft.com/office/drawing/2014/main" id="{0B96DA67-7B2A-4CAB-AA92-CDD54EC3E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6313" y="6292850"/>
            <a:ext cx="677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1,2,3,4</a:t>
            </a:r>
          </a:p>
        </p:txBody>
      </p:sp>
      <p:sp>
        <p:nvSpPr>
          <p:cNvPr id="30784" name="Rectangle 2399">
            <a:extLst>
              <a:ext uri="{FF2B5EF4-FFF2-40B4-BE49-F238E27FC236}">
                <a16:creationId xmlns:a16="http://schemas.microsoft.com/office/drawing/2014/main" id="{F8F53FAC-90FD-4A94-8F6F-5306E4947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0"/>
            <a:ext cx="4572000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Greedy Forward Section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Initial state</a:t>
            </a:r>
            <a:r>
              <a:rPr lang="en-US" altLang="en-US" sz="2400"/>
              <a:t>: Empty Set: No features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Operators</a:t>
            </a:r>
            <a:r>
              <a:rPr lang="en-US" altLang="en-US" sz="2400"/>
              <a:t>: Add a feature.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Evaluation Function</a:t>
            </a:r>
            <a:r>
              <a:rPr lang="en-US" altLang="en-US" sz="2400"/>
              <a:t>: K-fold cross validation.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</a:p>
        </p:txBody>
      </p:sp>
      <p:sp>
        <p:nvSpPr>
          <p:cNvPr id="30785" name="Oval 36">
            <a:extLst>
              <a:ext uri="{FF2B5EF4-FFF2-40B4-BE49-F238E27FC236}">
                <a16:creationId xmlns:a16="http://schemas.microsoft.com/office/drawing/2014/main" id="{3DC5353B-72DB-42BF-9AE9-3FDE66BE2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489325"/>
            <a:ext cx="434975" cy="260350"/>
          </a:xfrm>
          <a:prstGeom prst="ellipse">
            <a:avLst/>
          </a:prstGeom>
          <a:noFill/>
          <a:ln w="38100">
            <a:solidFill>
              <a:srgbClr val="7030A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30786" name="AutoShape 4">
            <a:extLst>
              <a:ext uri="{FF2B5EF4-FFF2-40B4-BE49-F238E27FC236}">
                <a16:creationId xmlns:a16="http://schemas.microsoft.com/office/drawing/2014/main" id="{D6005EDC-FFA5-4FED-AA33-8006D2957A9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5638800" y="4114800"/>
            <a:ext cx="2819400" cy="211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87" name="Rectangle 6">
            <a:extLst>
              <a:ext uri="{FF2B5EF4-FFF2-40B4-BE49-F238E27FC236}">
                <a16:creationId xmlns:a16="http://schemas.microsoft.com/office/drawing/2014/main" id="{8726E8AD-A29D-465A-85D0-29FCFF5E3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8" name="Rectangle 7">
            <a:extLst>
              <a:ext uri="{FF2B5EF4-FFF2-40B4-BE49-F238E27FC236}">
                <a16:creationId xmlns:a16="http://schemas.microsoft.com/office/drawing/2014/main" id="{179739FC-0FCF-4F1D-BE07-16B08CDD1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89" name="Line 9">
            <a:extLst>
              <a:ext uri="{FF2B5EF4-FFF2-40B4-BE49-F238E27FC236}">
                <a16:creationId xmlns:a16="http://schemas.microsoft.com/office/drawing/2014/main" id="{379EF6AE-64EF-44DB-B755-1362E74BCB5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90" name="Line 11">
            <a:extLst>
              <a:ext uri="{FF2B5EF4-FFF2-40B4-BE49-F238E27FC236}">
                <a16:creationId xmlns:a16="http://schemas.microsoft.com/office/drawing/2014/main" id="{4F745A47-D22F-4517-B074-D373EA92F1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91" name="Line 12">
            <a:extLst>
              <a:ext uri="{FF2B5EF4-FFF2-40B4-BE49-F238E27FC236}">
                <a16:creationId xmlns:a16="http://schemas.microsoft.com/office/drawing/2014/main" id="{6D22A3C6-4D4A-491C-AB7E-5147F8F56B1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92" name="Line 13">
            <a:extLst>
              <a:ext uri="{FF2B5EF4-FFF2-40B4-BE49-F238E27FC236}">
                <a16:creationId xmlns:a16="http://schemas.microsoft.com/office/drawing/2014/main" id="{FFD72621-542D-4042-A8F2-CD2C475F90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93" name="Line 14">
            <a:extLst>
              <a:ext uri="{FF2B5EF4-FFF2-40B4-BE49-F238E27FC236}">
                <a16:creationId xmlns:a16="http://schemas.microsoft.com/office/drawing/2014/main" id="{B0A7C589-1D71-4A36-887D-8A5F286FA3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8563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94" name="Rectangle 16">
            <a:extLst>
              <a:ext uri="{FF2B5EF4-FFF2-40B4-BE49-F238E27FC236}">
                <a16:creationId xmlns:a16="http://schemas.microsoft.com/office/drawing/2014/main" id="{D37E3148-9862-4369-90B9-C25200374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075" y="6013450"/>
            <a:ext cx="1190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795" name="Line 17">
            <a:extLst>
              <a:ext uri="{FF2B5EF4-FFF2-40B4-BE49-F238E27FC236}">
                <a16:creationId xmlns:a16="http://schemas.microsoft.com/office/drawing/2014/main" id="{982F457B-FC1E-4770-8B91-C117C6EBFF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8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96" name="Rectangle 19">
            <a:extLst>
              <a:ext uri="{FF2B5EF4-FFF2-40B4-BE49-F238E27FC236}">
                <a16:creationId xmlns:a16="http://schemas.microsoft.com/office/drawing/2014/main" id="{B7C0A1FC-FE24-4408-A257-6F2CD4698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6013450"/>
            <a:ext cx="2174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797" name="Line 26">
            <a:extLst>
              <a:ext uri="{FF2B5EF4-FFF2-40B4-BE49-F238E27FC236}">
                <a16:creationId xmlns:a16="http://schemas.microsoft.com/office/drawing/2014/main" id="{2AB27FD1-B862-4B21-B256-E2E0411C88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99757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98" name="Rectangle 28">
            <a:extLst>
              <a:ext uri="{FF2B5EF4-FFF2-40B4-BE49-F238E27FC236}">
                <a16:creationId xmlns:a16="http://schemas.microsoft.com/office/drawing/2014/main" id="{40DBC917-E004-4FDE-93F2-C290B80B0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5957888"/>
            <a:ext cx="698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799" name="Line 29">
            <a:extLst>
              <a:ext uri="{FF2B5EF4-FFF2-40B4-BE49-F238E27FC236}">
                <a16:creationId xmlns:a16="http://schemas.microsoft.com/office/drawing/2014/main" id="{9920C1EE-B432-4DF6-A731-519CE3F476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8213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00" name="Line 32">
            <a:extLst>
              <a:ext uri="{FF2B5EF4-FFF2-40B4-BE49-F238E27FC236}">
                <a16:creationId xmlns:a16="http://schemas.microsoft.com/office/drawing/2014/main" id="{8B736FE0-BF62-4340-AFB2-3FCE4C8EA3F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6499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01" name="Rectangle 34">
            <a:extLst>
              <a:ext uri="{FF2B5EF4-FFF2-40B4-BE49-F238E27FC236}">
                <a16:creationId xmlns:a16="http://schemas.microsoft.com/office/drawing/2014/main" id="{37714DC8-E7D6-40DC-B193-23C8AD398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6102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20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02" name="Line 35">
            <a:extLst>
              <a:ext uri="{FF2B5EF4-FFF2-40B4-BE49-F238E27FC236}">
                <a16:creationId xmlns:a16="http://schemas.microsoft.com/office/drawing/2014/main" id="{6E60D90A-0DCD-4D74-A385-B656C6FE91A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4784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03" name="Line 38">
            <a:extLst>
              <a:ext uri="{FF2B5EF4-FFF2-40B4-BE49-F238E27FC236}">
                <a16:creationId xmlns:a16="http://schemas.microsoft.com/office/drawing/2014/main" id="{C6E71383-5875-4472-B542-33DC07855A3E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30860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04" name="Rectangle 40">
            <a:extLst>
              <a:ext uri="{FF2B5EF4-FFF2-40B4-BE49-F238E27FC236}">
                <a16:creationId xmlns:a16="http://schemas.microsoft.com/office/drawing/2014/main" id="{354B34F3-5666-4707-A3B1-E29D24B8E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2673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40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05" name="Line 41">
            <a:extLst>
              <a:ext uri="{FF2B5EF4-FFF2-40B4-BE49-F238E27FC236}">
                <a16:creationId xmlns:a16="http://schemas.microsoft.com/office/drawing/2014/main" id="{7F83A37C-4625-4A4B-BC8A-C775BD96F9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13715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06" name="Line 44">
            <a:extLst>
              <a:ext uri="{FF2B5EF4-FFF2-40B4-BE49-F238E27FC236}">
                <a16:creationId xmlns:a16="http://schemas.microsoft.com/office/drawing/2014/main" id="{2C04E576-5DE0-47E4-A94B-72269F26F7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9609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07" name="Rectangle 46">
            <a:extLst>
              <a:ext uri="{FF2B5EF4-FFF2-40B4-BE49-F238E27FC236}">
                <a16:creationId xmlns:a16="http://schemas.microsoft.com/office/drawing/2014/main" id="{BF4F9D92-63A8-48AA-8AF6-62F5B63F9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919663"/>
            <a:ext cx="141288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60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08" name="Line 47">
            <a:extLst>
              <a:ext uri="{FF2B5EF4-FFF2-40B4-BE49-F238E27FC236}">
                <a16:creationId xmlns:a16="http://schemas.microsoft.com/office/drawing/2014/main" id="{4E3D103E-C79B-42F3-B81E-590BD76F21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7894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09" name="Line 50">
            <a:extLst>
              <a:ext uri="{FF2B5EF4-FFF2-40B4-BE49-F238E27FC236}">
                <a16:creationId xmlns:a16="http://schemas.microsoft.com/office/drawing/2014/main" id="{F96726A2-025D-4ED9-892C-5C91F00699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6180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10" name="Rectangle 52">
            <a:extLst>
              <a:ext uri="{FF2B5EF4-FFF2-40B4-BE49-F238E27FC236}">
                <a16:creationId xmlns:a16="http://schemas.microsoft.com/office/drawing/2014/main" id="{58393EAB-0B0A-4915-BB8D-467854EFE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578350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80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11" name="Line 53">
            <a:extLst>
              <a:ext uri="{FF2B5EF4-FFF2-40B4-BE49-F238E27FC236}">
                <a16:creationId xmlns:a16="http://schemas.microsoft.com/office/drawing/2014/main" id="{D75DBF09-1BBA-40BB-8236-F2B96BF89D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4465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12" name="Rectangle 58">
            <a:extLst>
              <a:ext uri="{FF2B5EF4-FFF2-40B4-BE49-F238E27FC236}">
                <a16:creationId xmlns:a16="http://schemas.microsoft.com/office/drawing/2014/main" id="{84247079-5386-4076-BA0F-774AFADB8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235450"/>
            <a:ext cx="21113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100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13" name="Line 60">
            <a:extLst>
              <a:ext uri="{FF2B5EF4-FFF2-40B4-BE49-F238E27FC236}">
                <a16:creationId xmlns:a16="http://schemas.microsoft.com/office/drawing/2014/main" id="{1E1B8184-C8DE-40B6-8272-3728AD6F35A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14" name="Line 62">
            <a:extLst>
              <a:ext uri="{FF2B5EF4-FFF2-40B4-BE49-F238E27FC236}">
                <a16:creationId xmlns:a16="http://schemas.microsoft.com/office/drawing/2014/main" id="{FB7A2017-0188-42E8-A3DA-D716B5E024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15" name="Rectangle 63">
            <a:extLst>
              <a:ext uri="{FF2B5EF4-FFF2-40B4-BE49-F238E27FC236}">
                <a16:creationId xmlns:a16="http://schemas.microsoft.com/office/drawing/2014/main" id="{E5B05CA1-BCC5-417C-BC7A-6AE4B9BF7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816" name="Rectangle 64">
            <a:extLst>
              <a:ext uri="{FF2B5EF4-FFF2-40B4-BE49-F238E27FC236}">
                <a16:creationId xmlns:a16="http://schemas.microsoft.com/office/drawing/2014/main" id="{291814E0-F110-4FC7-A340-D64B59EDE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817" name="Rectangle 65">
            <a:extLst>
              <a:ext uri="{FF2B5EF4-FFF2-40B4-BE49-F238E27FC236}">
                <a16:creationId xmlns:a16="http://schemas.microsoft.com/office/drawing/2014/main" id="{52160C1A-E126-48A3-9C0D-DBCA54634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4427538"/>
            <a:ext cx="438150" cy="1570037"/>
          </a:xfrm>
          <a:prstGeom prst="rect">
            <a:avLst/>
          </a:pr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818" name="Rectangle 66">
            <a:extLst>
              <a:ext uri="{FF2B5EF4-FFF2-40B4-BE49-F238E27FC236}">
                <a16:creationId xmlns:a16="http://schemas.microsoft.com/office/drawing/2014/main" id="{246586A9-4635-4F13-87AB-BD4CA130C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4427538"/>
            <a:ext cx="438150" cy="15700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819" name="Line 71">
            <a:extLst>
              <a:ext uri="{FF2B5EF4-FFF2-40B4-BE49-F238E27FC236}">
                <a16:creationId xmlns:a16="http://schemas.microsoft.com/office/drawing/2014/main" id="{E323FB5E-74F5-4BAB-A80A-FA8B73761F28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" name="Line 3">
            <a:extLst>
              <a:ext uri="{FF2B5EF4-FFF2-40B4-BE49-F238E27FC236}">
                <a16:creationId xmlns:a16="http://schemas.microsoft.com/office/drawing/2014/main" id="{CB14673A-9871-48D8-8E8E-194281D7C9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12975" y="4989513"/>
            <a:ext cx="1258888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3" name="Line 4">
            <a:extLst>
              <a:ext uri="{FF2B5EF4-FFF2-40B4-BE49-F238E27FC236}">
                <a16:creationId xmlns:a16="http://schemas.microsoft.com/office/drawing/2014/main" id="{D09D21BA-C4DF-4BC2-8AB3-A3417EB1B5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4" name="Line 5">
            <a:extLst>
              <a:ext uri="{FF2B5EF4-FFF2-40B4-BE49-F238E27FC236}">
                <a16:creationId xmlns:a16="http://schemas.microsoft.com/office/drawing/2014/main" id="{9E25A48D-F170-454B-AD5C-FBB0BB9CC6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643313"/>
            <a:ext cx="82550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5" name="Line 6">
            <a:extLst>
              <a:ext uri="{FF2B5EF4-FFF2-40B4-BE49-F238E27FC236}">
                <a16:creationId xmlns:a16="http://schemas.microsoft.com/office/drawing/2014/main" id="{260E5F44-9843-4F02-A1B1-54228EF384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3925" y="3730625"/>
            <a:ext cx="217488" cy="26035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6" name="Line 7">
            <a:extLst>
              <a:ext uri="{FF2B5EF4-FFF2-40B4-BE49-F238E27FC236}">
                <a16:creationId xmlns:a16="http://schemas.microsoft.com/office/drawing/2014/main" id="{12CD6C87-B379-4218-A76A-45DBA3FCDC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7" name="Line 8">
            <a:extLst>
              <a:ext uri="{FF2B5EF4-FFF2-40B4-BE49-F238E27FC236}">
                <a16:creationId xmlns:a16="http://schemas.microsoft.com/office/drawing/2014/main" id="{6F81ED40-C462-4B26-9476-ACF2F3B29D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" y="4208463"/>
            <a:ext cx="56515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8" name="Line 9">
            <a:extLst>
              <a:ext uri="{FF2B5EF4-FFF2-40B4-BE49-F238E27FC236}">
                <a16:creationId xmlns:a16="http://schemas.microsoft.com/office/drawing/2014/main" id="{D8BE068A-2CFD-4689-8C48-219DC248048C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82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9" name="Line 10">
            <a:extLst>
              <a:ext uri="{FF2B5EF4-FFF2-40B4-BE49-F238E27FC236}">
                <a16:creationId xmlns:a16="http://schemas.microsoft.com/office/drawing/2014/main" id="{3EF5DBC7-3D7D-4D40-8DE9-45923E2BEE2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5738" y="4251325"/>
            <a:ext cx="1303337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0" name="Line 11">
            <a:extLst>
              <a:ext uri="{FF2B5EF4-FFF2-40B4-BE49-F238E27FC236}">
                <a16:creationId xmlns:a16="http://schemas.microsoft.com/office/drawing/2014/main" id="{54E2C32E-13A1-476C-BB9D-59C34AC391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238" y="4251325"/>
            <a:ext cx="1260475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1" name="Line 12">
            <a:extLst>
              <a:ext uri="{FF2B5EF4-FFF2-40B4-BE49-F238E27FC236}">
                <a16:creationId xmlns:a16="http://schemas.microsoft.com/office/drawing/2014/main" id="{55005779-079C-49B4-8C4F-ECA9C23A9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2" name="Line 13">
            <a:extLst>
              <a:ext uri="{FF2B5EF4-FFF2-40B4-BE49-F238E27FC236}">
                <a16:creationId xmlns:a16="http://schemas.microsoft.com/office/drawing/2014/main" id="{22C8F2CB-C142-43B8-9A7A-A5EDD2C904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425132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31757" name="Line 14">
            <a:extLst>
              <a:ext uri="{FF2B5EF4-FFF2-40B4-BE49-F238E27FC236}">
                <a16:creationId xmlns:a16="http://schemas.microsoft.com/office/drawing/2014/main" id="{A11C6248-DC0F-4FD0-93DB-C497C8F474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4208463"/>
            <a:ext cx="1216025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8" name="Line 15">
            <a:extLst>
              <a:ext uri="{FF2B5EF4-FFF2-40B4-BE49-F238E27FC236}">
                <a16:creationId xmlns:a16="http://schemas.microsoft.com/office/drawing/2014/main" id="{0081FBF5-D0EC-4310-AD21-6BFDA02C48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6788" y="4295775"/>
            <a:ext cx="56515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9" name="Line 16">
            <a:extLst>
              <a:ext uri="{FF2B5EF4-FFF2-40B4-BE49-F238E27FC236}">
                <a16:creationId xmlns:a16="http://schemas.microsoft.com/office/drawing/2014/main" id="{1D687AF2-2B94-41C4-98C8-DB058B83F41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6738" y="4251325"/>
            <a:ext cx="1214437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6" name="Line 17">
            <a:extLst>
              <a:ext uri="{FF2B5EF4-FFF2-40B4-BE49-F238E27FC236}">
                <a16:creationId xmlns:a16="http://schemas.microsoft.com/office/drawing/2014/main" id="{81FCA2EF-D63C-4862-9EF9-891D1FDB72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6563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7" name="Line 18">
            <a:extLst>
              <a:ext uri="{FF2B5EF4-FFF2-40B4-BE49-F238E27FC236}">
                <a16:creationId xmlns:a16="http://schemas.microsoft.com/office/drawing/2014/main" id="{7DE886A2-2DCF-40EA-BC07-A11AE0443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8" name="Line 19">
            <a:extLst>
              <a:ext uri="{FF2B5EF4-FFF2-40B4-BE49-F238E27FC236}">
                <a16:creationId xmlns:a16="http://schemas.microsoft.com/office/drawing/2014/main" id="{EB04C08E-9E2C-479C-8B2C-C3B082638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5100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9" name="Line 20">
            <a:extLst>
              <a:ext uri="{FF2B5EF4-FFF2-40B4-BE49-F238E27FC236}">
                <a16:creationId xmlns:a16="http://schemas.microsoft.com/office/drawing/2014/main" id="{EC45F2DC-9AB5-4DAA-BA81-15ECF04CBCE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338" y="5076825"/>
            <a:ext cx="173037" cy="34766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0" name="Line 21">
            <a:extLst>
              <a:ext uri="{FF2B5EF4-FFF2-40B4-BE49-F238E27FC236}">
                <a16:creationId xmlns:a16="http://schemas.microsoft.com/office/drawing/2014/main" id="{A6D783F9-193B-400D-9F00-2D29630C0280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688" y="4989513"/>
            <a:ext cx="9556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1" name="Line 22">
            <a:extLst>
              <a:ext uri="{FF2B5EF4-FFF2-40B4-BE49-F238E27FC236}">
                <a16:creationId xmlns:a16="http://schemas.microsoft.com/office/drawing/2014/main" id="{0D43AB2D-7CDF-4425-9D5D-65D37632D3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4713" y="5084763"/>
            <a:ext cx="304800" cy="303212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2" name="Line 23">
            <a:extLst>
              <a:ext uri="{FF2B5EF4-FFF2-40B4-BE49-F238E27FC236}">
                <a16:creationId xmlns:a16="http://schemas.microsoft.com/office/drawing/2014/main" id="{8BCE637E-4030-4266-8F45-9CF700FAACC4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8600" y="4989513"/>
            <a:ext cx="12604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3" name="Line 24">
            <a:extLst>
              <a:ext uri="{FF2B5EF4-FFF2-40B4-BE49-F238E27FC236}">
                <a16:creationId xmlns:a16="http://schemas.microsoft.com/office/drawing/2014/main" id="{D02179E9-3056-4D5D-8FD8-54A3452FA2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81088" y="5030788"/>
            <a:ext cx="798512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4" name="Line 25">
            <a:extLst>
              <a:ext uri="{FF2B5EF4-FFF2-40B4-BE49-F238E27FC236}">
                <a16:creationId xmlns:a16="http://schemas.microsoft.com/office/drawing/2014/main" id="{FC57E4A1-00C6-4BD8-8487-FEA80606A7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5033963"/>
            <a:ext cx="1693862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5" name="Line 26">
            <a:extLst>
              <a:ext uri="{FF2B5EF4-FFF2-40B4-BE49-F238E27FC236}">
                <a16:creationId xmlns:a16="http://schemas.microsoft.com/office/drawing/2014/main" id="{48547CD0-CC8A-4322-9018-22E8D9FBE8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4688" y="4989513"/>
            <a:ext cx="695325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6" name="Line 27">
            <a:extLst>
              <a:ext uri="{FF2B5EF4-FFF2-40B4-BE49-F238E27FC236}">
                <a16:creationId xmlns:a16="http://schemas.microsoft.com/office/drawing/2014/main" id="{0861EB44-9435-48AE-B576-CCB64704F96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9250" y="5076825"/>
            <a:ext cx="173038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7" name="Line 28">
            <a:extLst>
              <a:ext uri="{FF2B5EF4-FFF2-40B4-BE49-F238E27FC236}">
                <a16:creationId xmlns:a16="http://schemas.microsoft.com/office/drawing/2014/main" id="{3E9D33AE-8BD7-4251-A042-65B39E75730E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5076825"/>
            <a:ext cx="476250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8" name="Line 29">
            <a:extLst>
              <a:ext uri="{FF2B5EF4-FFF2-40B4-BE49-F238E27FC236}">
                <a16:creationId xmlns:a16="http://schemas.microsoft.com/office/drawing/2014/main" id="{FC93FC19-4E2C-40A7-9FC3-57B18AEEC0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33750" y="4981575"/>
            <a:ext cx="955675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9" name="Line 30">
            <a:extLst>
              <a:ext uri="{FF2B5EF4-FFF2-40B4-BE49-F238E27FC236}">
                <a16:creationId xmlns:a16="http://schemas.microsoft.com/office/drawing/2014/main" id="{F4232467-86DE-4B57-BC0D-25C567C119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08488" y="5076825"/>
            <a:ext cx="130175" cy="34766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0" name="Line 31">
            <a:extLst>
              <a:ext uri="{FF2B5EF4-FFF2-40B4-BE49-F238E27FC236}">
                <a16:creationId xmlns:a16="http://schemas.microsoft.com/office/drawing/2014/main" id="{34B51D41-9DB2-4F48-8F76-59386B4436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550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1" name="Line 32">
            <a:extLst>
              <a:ext uri="{FF2B5EF4-FFF2-40B4-BE49-F238E27FC236}">
                <a16:creationId xmlns:a16="http://schemas.microsoft.com/office/drawing/2014/main" id="{0FB140A7-5A1A-4E51-A2FF-F17D81270F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2113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2" name="Line 33">
            <a:extLst>
              <a:ext uri="{FF2B5EF4-FFF2-40B4-BE49-F238E27FC236}">
                <a16:creationId xmlns:a16="http://schemas.microsoft.com/office/drawing/2014/main" id="{5F7BA15C-170E-467E-894D-806715E7C724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0713" y="5857875"/>
            <a:ext cx="346075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3" name="Line 34">
            <a:extLst>
              <a:ext uri="{FF2B5EF4-FFF2-40B4-BE49-F238E27FC236}">
                <a16:creationId xmlns:a16="http://schemas.microsoft.com/office/drawing/2014/main" id="{D007E011-143E-4E56-8CD5-302A81C99F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9075" y="5857875"/>
            <a:ext cx="347663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4" name="Oval 35">
            <a:extLst>
              <a:ext uri="{FF2B5EF4-FFF2-40B4-BE49-F238E27FC236}">
                <a16:creationId xmlns:a16="http://schemas.microsoft.com/office/drawing/2014/main" id="{E68450B9-09FA-4C0D-A429-421F0D75A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5" name="Oval 36">
            <a:extLst>
              <a:ext uri="{FF2B5EF4-FFF2-40B4-BE49-F238E27FC236}">
                <a16:creationId xmlns:a16="http://schemas.microsoft.com/office/drawing/2014/main" id="{34435613-06E8-4AB7-A655-EF7699C0D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6" name="Oval 37">
            <a:extLst>
              <a:ext uri="{FF2B5EF4-FFF2-40B4-BE49-F238E27FC236}">
                <a16:creationId xmlns:a16="http://schemas.microsoft.com/office/drawing/2014/main" id="{B86E2580-B1BD-4FA2-87AE-428EE24A1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990975"/>
            <a:ext cx="522287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1781" name="Oval 38">
            <a:extLst>
              <a:ext uri="{FF2B5EF4-FFF2-40B4-BE49-F238E27FC236}">
                <a16:creationId xmlns:a16="http://schemas.microsoft.com/office/drawing/2014/main" id="{01111017-AC11-4722-A23F-3598327D6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3810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88" name="Oval 39">
            <a:extLst>
              <a:ext uri="{FF2B5EF4-FFF2-40B4-BE49-F238E27FC236}">
                <a16:creationId xmlns:a16="http://schemas.microsoft.com/office/drawing/2014/main" id="{2628C741-4BA1-495A-9800-F7F3C59F6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3990975"/>
            <a:ext cx="520700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9" name="Oval 40">
            <a:extLst>
              <a:ext uri="{FF2B5EF4-FFF2-40B4-BE49-F238E27FC236}">
                <a16:creationId xmlns:a16="http://schemas.microsoft.com/office/drawing/2014/main" id="{89F9D159-E39C-4978-A4FA-91E2030A0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8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0" name="Oval 41">
            <a:extLst>
              <a:ext uri="{FF2B5EF4-FFF2-40B4-BE49-F238E27FC236}">
                <a16:creationId xmlns:a16="http://schemas.microsoft.com/office/drawing/2014/main" id="{753D77C5-209C-4894-8F27-D97903393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5380038"/>
            <a:ext cx="782638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1" name="Oval 42">
            <a:extLst>
              <a:ext uri="{FF2B5EF4-FFF2-40B4-BE49-F238E27FC236}">
                <a16:creationId xmlns:a16="http://schemas.microsoft.com/office/drawing/2014/main" id="{DF1A8BB4-EC2D-49B7-B335-DD6D053C5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475" y="5380038"/>
            <a:ext cx="781050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2" name="Oval 43">
            <a:extLst>
              <a:ext uri="{FF2B5EF4-FFF2-40B4-BE49-F238E27FC236}">
                <a16:creationId xmlns:a16="http://schemas.microsoft.com/office/drawing/2014/main" id="{EDD627F6-7D14-4A3C-85EE-7C4550B7E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5380038"/>
            <a:ext cx="781050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3" name="Oval 44">
            <a:extLst>
              <a:ext uri="{FF2B5EF4-FFF2-40B4-BE49-F238E27FC236}">
                <a16:creationId xmlns:a16="http://schemas.microsoft.com/office/drawing/2014/main" id="{4E346D5F-5CC2-462A-8FEB-DD111F2B5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380038"/>
            <a:ext cx="782638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4" name="Oval 45">
            <a:extLst>
              <a:ext uri="{FF2B5EF4-FFF2-40B4-BE49-F238E27FC236}">
                <a16:creationId xmlns:a16="http://schemas.microsoft.com/office/drawing/2014/main" id="{59092C62-A7A4-443E-A1E7-316EA079C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6118225"/>
            <a:ext cx="955675" cy="576263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1789" name="Oval 46">
            <a:extLst>
              <a:ext uri="{FF2B5EF4-FFF2-40B4-BE49-F238E27FC236}">
                <a16:creationId xmlns:a16="http://schemas.microsoft.com/office/drawing/2014/main" id="{028CCD07-BD93-45C4-A0B2-DD628BF4A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4684713"/>
            <a:ext cx="630237" cy="392112"/>
          </a:xfrm>
          <a:prstGeom prst="ellipse">
            <a:avLst/>
          </a:prstGeom>
          <a:noFill/>
          <a:ln w="38100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31790" name="Oval 47">
            <a:extLst>
              <a:ext uri="{FF2B5EF4-FFF2-40B4-BE49-F238E27FC236}">
                <a16:creationId xmlns:a16="http://schemas.microsoft.com/office/drawing/2014/main" id="{710D88F7-C10B-4F6C-AC4E-C3E3217CE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684713"/>
            <a:ext cx="630237" cy="392112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31791" name="Oval 48">
            <a:extLst>
              <a:ext uri="{FF2B5EF4-FFF2-40B4-BE49-F238E27FC236}">
                <a16:creationId xmlns:a16="http://schemas.microsoft.com/office/drawing/2014/main" id="{2854D33A-B06C-42BB-B2EF-4A6F9674B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684713"/>
            <a:ext cx="628650" cy="392112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98" name="Oval 49">
            <a:extLst>
              <a:ext uri="{FF2B5EF4-FFF2-40B4-BE49-F238E27FC236}">
                <a16:creationId xmlns:a16="http://schemas.microsoft.com/office/drawing/2014/main" id="{9D8B7363-7767-4BBF-BD60-FBAFFD7B1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450" y="4684713"/>
            <a:ext cx="630238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9" name="Oval 50">
            <a:extLst>
              <a:ext uri="{FF2B5EF4-FFF2-40B4-BE49-F238E27FC236}">
                <a16:creationId xmlns:a16="http://schemas.microsoft.com/office/drawing/2014/main" id="{2BD28F44-23ED-4C3A-8481-B72D3B7FB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1794" name="Text Box 51">
            <a:extLst>
              <a:ext uri="{FF2B5EF4-FFF2-40B4-BE49-F238E27FC236}">
                <a16:creationId xmlns:a16="http://schemas.microsoft.com/office/drawing/2014/main" id="{B0F159F3-88BA-4328-A514-4AC7AAE7F1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31795" name="Text Box 52">
            <a:extLst>
              <a:ext uri="{FF2B5EF4-FFF2-40B4-BE49-F238E27FC236}">
                <a16:creationId xmlns:a16="http://schemas.microsoft.com/office/drawing/2014/main" id="{F54943EC-11BA-4852-88F7-ECA7F9721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4033838"/>
            <a:ext cx="273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</a:t>
            </a:r>
          </a:p>
        </p:txBody>
      </p:sp>
      <p:sp>
        <p:nvSpPr>
          <p:cNvPr id="31796" name="Text Box 53">
            <a:extLst>
              <a:ext uri="{FF2B5EF4-FFF2-40B4-BE49-F238E27FC236}">
                <a16:creationId xmlns:a16="http://schemas.microsoft.com/office/drawing/2014/main" id="{181EE9AB-9AED-4D35-83F6-35436DA1A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sp>
        <p:nvSpPr>
          <p:cNvPr id="31797" name="Text Box 54">
            <a:extLst>
              <a:ext uri="{FF2B5EF4-FFF2-40B4-BE49-F238E27FC236}">
                <a16:creationId xmlns:a16="http://schemas.microsoft.com/office/drawing/2014/main" id="{8205DB29-4F0C-49D5-BDDF-F7B15415D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4</a:t>
            </a:r>
          </a:p>
        </p:txBody>
      </p:sp>
      <p:sp>
        <p:nvSpPr>
          <p:cNvPr id="31798" name="Text Box 55">
            <a:extLst>
              <a:ext uri="{FF2B5EF4-FFF2-40B4-BE49-F238E27FC236}">
                <a16:creationId xmlns:a16="http://schemas.microsoft.com/office/drawing/2014/main" id="{2387AD34-16E5-4785-B75D-C984685F5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4363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3,4</a:t>
            </a:r>
          </a:p>
        </p:txBody>
      </p:sp>
      <p:sp>
        <p:nvSpPr>
          <p:cNvPr id="31799" name="Text Box 56">
            <a:extLst>
              <a:ext uri="{FF2B5EF4-FFF2-40B4-BE49-F238E27FC236}">
                <a16:creationId xmlns:a16="http://schemas.microsoft.com/office/drawing/2014/main" id="{7C49380E-FF67-4E20-93C6-1DC252B6E9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09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2,4</a:t>
            </a:r>
          </a:p>
        </p:txBody>
      </p:sp>
      <p:sp>
        <p:nvSpPr>
          <p:cNvPr id="31800" name="Text Box 57">
            <a:extLst>
              <a:ext uri="{FF2B5EF4-FFF2-40B4-BE49-F238E27FC236}">
                <a16:creationId xmlns:a16="http://schemas.microsoft.com/office/drawing/2014/main" id="{50047DE9-8F05-46A8-851D-A7BBC20AA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4772025"/>
            <a:ext cx="4079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1,4</a:t>
            </a:r>
          </a:p>
        </p:txBody>
      </p:sp>
      <p:sp>
        <p:nvSpPr>
          <p:cNvPr id="31801" name="Text Box 58">
            <a:extLst>
              <a:ext uri="{FF2B5EF4-FFF2-40B4-BE49-F238E27FC236}">
                <a16:creationId xmlns:a16="http://schemas.microsoft.com/office/drawing/2014/main" id="{C2BCA99D-B073-497B-BD9F-A4AF57B64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4050" y="4772025"/>
            <a:ext cx="407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</a:t>
            </a:r>
          </a:p>
        </p:txBody>
      </p:sp>
      <p:sp>
        <p:nvSpPr>
          <p:cNvPr id="31802" name="Text Box 59">
            <a:extLst>
              <a:ext uri="{FF2B5EF4-FFF2-40B4-BE49-F238E27FC236}">
                <a16:creationId xmlns:a16="http://schemas.microsoft.com/office/drawing/2014/main" id="{ED4612A7-4AF2-4457-B185-B416226A9F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</a:t>
            </a:r>
          </a:p>
        </p:txBody>
      </p:sp>
      <p:sp>
        <p:nvSpPr>
          <p:cNvPr id="31803" name="Text Box 60">
            <a:extLst>
              <a:ext uri="{FF2B5EF4-FFF2-40B4-BE49-F238E27FC236}">
                <a16:creationId xmlns:a16="http://schemas.microsoft.com/office/drawing/2014/main" id="{6980A20F-8C2B-4967-81BA-73B995CC7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</a:t>
            </a:r>
          </a:p>
        </p:txBody>
      </p:sp>
      <p:sp>
        <p:nvSpPr>
          <p:cNvPr id="31804" name="Text Box 61">
            <a:extLst>
              <a:ext uri="{FF2B5EF4-FFF2-40B4-BE49-F238E27FC236}">
                <a16:creationId xmlns:a16="http://schemas.microsoft.com/office/drawing/2014/main" id="{B2483ADD-6B23-4430-BEB3-D293873C7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1138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2,3,4</a:t>
            </a:r>
          </a:p>
        </p:txBody>
      </p:sp>
      <p:sp>
        <p:nvSpPr>
          <p:cNvPr id="31805" name="Text Box 62">
            <a:extLst>
              <a:ext uri="{FF2B5EF4-FFF2-40B4-BE49-F238E27FC236}">
                <a16:creationId xmlns:a16="http://schemas.microsoft.com/office/drawing/2014/main" id="{C1878F18-C5AC-4FD4-9011-AD206A121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38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1,3,4</a:t>
            </a:r>
          </a:p>
        </p:txBody>
      </p:sp>
      <p:sp>
        <p:nvSpPr>
          <p:cNvPr id="31806" name="Text Box 63">
            <a:extLst>
              <a:ext uri="{FF2B5EF4-FFF2-40B4-BE49-F238E27FC236}">
                <a16:creationId xmlns:a16="http://schemas.microsoft.com/office/drawing/2014/main" id="{8721AB44-939F-4354-9D18-15BE2C4226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81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1,2,4</a:t>
            </a:r>
          </a:p>
        </p:txBody>
      </p:sp>
      <p:sp>
        <p:nvSpPr>
          <p:cNvPr id="31807" name="Text Box 64">
            <a:extLst>
              <a:ext uri="{FF2B5EF4-FFF2-40B4-BE49-F238E27FC236}">
                <a16:creationId xmlns:a16="http://schemas.microsoft.com/office/drawing/2014/main" id="{CE58F854-BF8B-4072-870F-25FB5B7A55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</a:t>
            </a:r>
          </a:p>
        </p:txBody>
      </p:sp>
      <p:sp>
        <p:nvSpPr>
          <p:cNvPr id="31808" name="Text Box 65">
            <a:extLst>
              <a:ext uri="{FF2B5EF4-FFF2-40B4-BE49-F238E27FC236}">
                <a16:creationId xmlns:a16="http://schemas.microsoft.com/office/drawing/2014/main" id="{492F057A-DEB9-4707-A1B2-3F4AEA474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6313" y="6292850"/>
            <a:ext cx="677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1,2,3,4</a:t>
            </a:r>
          </a:p>
        </p:txBody>
      </p:sp>
      <p:sp>
        <p:nvSpPr>
          <p:cNvPr id="31809" name="Rectangle 2399">
            <a:extLst>
              <a:ext uri="{FF2B5EF4-FFF2-40B4-BE49-F238E27FC236}">
                <a16:creationId xmlns:a16="http://schemas.microsoft.com/office/drawing/2014/main" id="{715A6AF3-EE57-437F-9E99-20C64E159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0"/>
            <a:ext cx="4572000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Greedy Forward Section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Initial state</a:t>
            </a:r>
            <a:r>
              <a:rPr lang="en-US" altLang="en-US" sz="2400"/>
              <a:t>: Empty Set: No features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Operators</a:t>
            </a:r>
            <a:r>
              <a:rPr lang="en-US" altLang="en-US" sz="2400"/>
              <a:t>: Add a feature.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Evaluation Function</a:t>
            </a:r>
            <a:r>
              <a:rPr lang="en-US" altLang="en-US" sz="2400"/>
              <a:t>: K-fold cross validation.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</a:p>
        </p:txBody>
      </p:sp>
      <p:sp>
        <p:nvSpPr>
          <p:cNvPr id="31810" name="Oval 36">
            <a:extLst>
              <a:ext uri="{FF2B5EF4-FFF2-40B4-BE49-F238E27FC236}">
                <a16:creationId xmlns:a16="http://schemas.microsoft.com/office/drawing/2014/main" id="{B67A101A-E98C-4189-BCB2-A5F6C1758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470275"/>
            <a:ext cx="434975" cy="260350"/>
          </a:xfrm>
          <a:prstGeom prst="ellipse">
            <a:avLst/>
          </a:prstGeom>
          <a:noFill/>
          <a:ln w="38100">
            <a:solidFill>
              <a:srgbClr val="7030A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31811" name="AutoShape 4">
            <a:extLst>
              <a:ext uri="{FF2B5EF4-FFF2-40B4-BE49-F238E27FC236}">
                <a16:creationId xmlns:a16="http://schemas.microsoft.com/office/drawing/2014/main" id="{D078BC14-EAFB-4FED-8567-73176866A58E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5638800" y="4114800"/>
            <a:ext cx="2819400" cy="211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2" name="Rectangle 6">
            <a:extLst>
              <a:ext uri="{FF2B5EF4-FFF2-40B4-BE49-F238E27FC236}">
                <a16:creationId xmlns:a16="http://schemas.microsoft.com/office/drawing/2014/main" id="{08561699-978B-4F73-8728-C4C4965BD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813" name="Rectangle 7">
            <a:extLst>
              <a:ext uri="{FF2B5EF4-FFF2-40B4-BE49-F238E27FC236}">
                <a16:creationId xmlns:a16="http://schemas.microsoft.com/office/drawing/2014/main" id="{4CC4CB82-C398-4A5D-9F58-28B4C1B45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814" name="Line 9">
            <a:extLst>
              <a:ext uri="{FF2B5EF4-FFF2-40B4-BE49-F238E27FC236}">
                <a16:creationId xmlns:a16="http://schemas.microsoft.com/office/drawing/2014/main" id="{297C770E-1613-4B37-91F5-6FED4A67506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5" name="Line 11">
            <a:extLst>
              <a:ext uri="{FF2B5EF4-FFF2-40B4-BE49-F238E27FC236}">
                <a16:creationId xmlns:a16="http://schemas.microsoft.com/office/drawing/2014/main" id="{39104776-A924-44AF-B44A-FFAA1F10B0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6" name="Line 12">
            <a:extLst>
              <a:ext uri="{FF2B5EF4-FFF2-40B4-BE49-F238E27FC236}">
                <a16:creationId xmlns:a16="http://schemas.microsoft.com/office/drawing/2014/main" id="{BCC493F4-8A36-4EE4-933E-31AD14BACB0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7" name="Line 13">
            <a:extLst>
              <a:ext uri="{FF2B5EF4-FFF2-40B4-BE49-F238E27FC236}">
                <a16:creationId xmlns:a16="http://schemas.microsoft.com/office/drawing/2014/main" id="{FF408FC7-1220-43E9-8945-9834AC52D0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8" name="Line 14">
            <a:extLst>
              <a:ext uri="{FF2B5EF4-FFF2-40B4-BE49-F238E27FC236}">
                <a16:creationId xmlns:a16="http://schemas.microsoft.com/office/drawing/2014/main" id="{85E4AC0F-11D2-499F-BD11-861F6D138E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8563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9" name="Rectangle 16">
            <a:extLst>
              <a:ext uri="{FF2B5EF4-FFF2-40B4-BE49-F238E27FC236}">
                <a16:creationId xmlns:a16="http://schemas.microsoft.com/office/drawing/2014/main" id="{27FDD297-E970-4439-A897-0F1F28BE6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075" y="6013450"/>
            <a:ext cx="1190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820" name="Line 17">
            <a:extLst>
              <a:ext uri="{FF2B5EF4-FFF2-40B4-BE49-F238E27FC236}">
                <a16:creationId xmlns:a16="http://schemas.microsoft.com/office/drawing/2014/main" id="{DCFA61A3-706C-4F40-B9EE-B608D5932E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8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1" name="Rectangle 19">
            <a:extLst>
              <a:ext uri="{FF2B5EF4-FFF2-40B4-BE49-F238E27FC236}">
                <a16:creationId xmlns:a16="http://schemas.microsoft.com/office/drawing/2014/main" id="{94EF90FF-DB18-481C-B53E-248B17ECC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6013450"/>
            <a:ext cx="2174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822" name="Line 20">
            <a:extLst>
              <a:ext uri="{FF2B5EF4-FFF2-40B4-BE49-F238E27FC236}">
                <a16:creationId xmlns:a16="http://schemas.microsoft.com/office/drawing/2014/main" id="{E935D29F-5B9C-4AEC-B99A-D906F691D0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70763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3" name="Rectangle 22">
            <a:extLst>
              <a:ext uri="{FF2B5EF4-FFF2-40B4-BE49-F238E27FC236}">
                <a16:creationId xmlns:a16="http://schemas.microsoft.com/office/drawing/2014/main" id="{3D90066F-638A-4EB8-A6AC-D74134872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6013450"/>
            <a:ext cx="3667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{3,4}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824" name="Line 26">
            <a:extLst>
              <a:ext uri="{FF2B5EF4-FFF2-40B4-BE49-F238E27FC236}">
                <a16:creationId xmlns:a16="http://schemas.microsoft.com/office/drawing/2014/main" id="{371B0170-2759-4E12-8D83-F9FB97A0F868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99757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5" name="Rectangle 28">
            <a:extLst>
              <a:ext uri="{FF2B5EF4-FFF2-40B4-BE49-F238E27FC236}">
                <a16:creationId xmlns:a16="http://schemas.microsoft.com/office/drawing/2014/main" id="{57DF1FD8-9807-4E66-AEC9-C3C2DE053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5957888"/>
            <a:ext cx="698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826" name="Line 29">
            <a:extLst>
              <a:ext uri="{FF2B5EF4-FFF2-40B4-BE49-F238E27FC236}">
                <a16:creationId xmlns:a16="http://schemas.microsoft.com/office/drawing/2014/main" id="{20C10910-B840-4A9E-AF5E-2A1BAC79D4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8213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7" name="Line 32">
            <a:extLst>
              <a:ext uri="{FF2B5EF4-FFF2-40B4-BE49-F238E27FC236}">
                <a16:creationId xmlns:a16="http://schemas.microsoft.com/office/drawing/2014/main" id="{BBBEC1A8-B8CB-4FBE-94B5-2E41AD9AEE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6499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8" name="Rectangle 34">
            <a:extLst>
              <a:ext uri="{FF2B5EF4-FFF2-40B4-BE49-F238E27FC236}">
                <a16:creationId xmlns:a16="http://schemas.microsoft.com/office/drawing/2014/main" id="{AB94724B-AD05-4B69-86AA-B17FB02ED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6102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20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829" name="Line 35">
            <a:extLst>
              <a:ext uri="{FF2B5EF4-FFF2-40B4-BE49-F238E27FC236}">
                <a16:creationId xmlns:a16="http://schemas.microsoft.com/office/drawing/2014/main" id="{A171BB6D-F9EB-4B86-8C64-A5A8E87C865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4784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0" name="Line 38">
            <a:extLst>
              <a:ext uri="{FF2B5EF4-FFF2-40B4-BE49-F238E27FC236}">
                <a16:creationId xmlns:a16="http://schemas.microsoft.com/office/drawing/2014/main" id="{BC4B6510-B98A-46ED-884E-424DB34C18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30860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1" name="Rectangle 40">
            <a:extLst>
              <a:ext uri="{FF2B5EF4-FFF2-40B4-BE49-F238E27FC236}">
                <a16:creationId xmlns:a16="http://schemas.microsoft.com/office/drawing/2014/main" id="{FCFFABA8-6592-4A7B-A481-4A97701BF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2673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40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832" name="Line 41">
            <a:extLst>
              <a:ext uri="{FF2B5EF4-FFF2-40B4-BE49-F238E27FC236}">
                <a16:creationId xmlns:a16="http://schemas.microsoft.com/office/drawing/2014/main" id="{ECCAA3CE-5AD8-4C1B-8F07-D927BDD10F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13715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3" name="Line 44">
            <a:extLst>
              <a:ext uri="{FF2B5EF4-FFF2-40B4-BE49-F238E27FC236}">
                <a16:creationId xmlns:a16="http://schemas.microsoft.com/office/drawing/2014/main" id="{A011218D-5B43-4F4A-B8D0-01851547607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9609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4" name="Rectangle 46">
            <a:extLst>
              <a:ext uri="{FF2B5EF4-FFF2-40B4-BE49-F238E27FC236}">
                <a16:creationId xmlns:a16="http://schemas.microsoft.com/office/drawing/2014/main" id="{1F02BBB2-B1C8-4874-BF1B-A5C71D18D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919663"/>
            <a:ext cx="141288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60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835" name="Line 47">
            <a:extLst>
              <a:ext uri="{FF2B5EF4-FFF2-40B4-BE49-F238E27FC236}">
                <a16:creationId xmlns:a16="http://schemas.microsoft.com/office/drawing/2014/main" id="{C4091D59-E417-45F4-BBFD-10BEA1073A64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7894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6" name="Line 50">
            <a:extLst>
              <a:ext uri="{FF2B5EF4-FFF2-40B4-BE49-F238E27FC236}">
                <a16:creationId xmlns:a16="http://schemas.microsoft.com/office/drawing/2014/main" id="{89FD5944-731A-4678-9178-76CDA7EE735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6180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7" name="Rectangle 52">
            <a:extLst>
              <a:ext uri="{FF2B5EF4-FFF2-40B4-BE49-F238E27FC236}">
                <a16:creationId xmlns:a16="http://schemas.microsoft.com/office/drawing/2014/main" id="{FED7884E-64F6-4A9A-BF5A-76A4EE5B6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578350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80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838" name="Line 53">
            <a:extLst>
              <a:ext uri="{FF2B5EF4-FFF2-40B4-BE49-F238E27FC236}">
                <a16:creationId xmlns:a16="http://schemas.microsoft.com/office/drawing/2014/main" id="{32288207-726C-46AB-A456-907293AF04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4465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9" name="Rectangle 58">
            <a:extLst>
              <a:ext uri="{FF2B5EF4-FFF2-40B4-BE49-F238E27FC236}">
                <a16:creationId xmlns:a16="http://schemas.microsoft.com/office/drawing/2014/main" id="{FC349F47-D9B6-4791-BE34-22FF06C43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235450"/>
            <a:ext cx="21113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100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840" name="Line 60">
            <a:extLst>
              <a:ext uri="{FF2B5EF4-FFF2-40B4-BE49-F238E27FC236}">
                <a16:creationId xmlns:a16="http://schemas.microsoft.com/office/drawing/2014/main" id="{F0FAB405-5EA0-48B4-A209-4BD854639363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41" name="Line 62">
            <a:extLst>
              <a:ext uri="{FF2B5EF4-FFF2-40B4-BE49-F238E27FC236}">
                <a16:creationId xmlns:a16="http://schemas.microsoft.com/office/drawing/2014/main" id="{6FC70F83-F435-43B1-B98C-D8310B45DB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42" name="Rectangle 63">
            <a:extLst>
              <a:ext uri="{FF2B5EF4-FFF2-40B4-BE49-F238E27FC236}">
                <a16:creationId xmlns:a16="http://schemas.microsoft.com/office/drawing/2014/main" id="{4F80EA46-EF03-4EA2-A14F-296BD2C4A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843" name="Rectangle 64">
            <a:extLst>
              <a:ext uri="{FF2B5EF4-FFF2-40B4-BE49-F238E27FC236}">
                <a16:creationId xmlns:a16="http://schemas.microsoft.com/office/drawing/2014/main" id="{C019B85A-B239-45A0-B2D3-1CAAAD950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844" name="Rectangle 65">
            <a:extLst>
              <a:ext uri="{FF2B5EF4-FFF2-40B4-BE49-F238E27FC236}">
                <a16:creationId xmlns:a16="http://schemas.microsoft.com/office/drawing/2014/main" id="{257687DB-D125-43D5-B050-3CD9A965B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4427538"/>
            <a:ext cx="438150" cy="1570037"/>
          </a:xfrm>
          <a:prstGeom prst="rect">
            <a:avLst/>
          </a:pr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845" name="Rectangle 66">
            <a:extLst>
              <a:ext uri="{FF2B5EF4-FFF2-40B4-BE49-F238E27FC236}">
                <a16:creationId xmlns:a16="http://schemas.microsoft.com/office/drawing/2014/main" id="{975D0E10-931A-48B1-BF5B-0670A5BFB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4427538"/>
            <a:ext cx="438150" cy="15700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846" name="Rectangle 67">
            <a:extLst>
              <a:ext uri="{FF2B5EF4-FFF2-40B4-BE49-F238E27FC236}">
                <a16:creationId xmlns:a16="http://schemas.microsoft.com/office/drawing/2014/main" id="{68B55FF1-EA8A-4665-8F84-787CA0436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4306888"/>
            <a:ext cx="438150" cy="1690687"/>
          </a:xfrm>
          <a:prstGeom prst="rect">
            <a:avLst/>
          </a:pr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847" name="Rectangle 68">
            <a:extLst>
              <a:ext uri="{FF2B5EF4-FFF2-40B4-BE49-F238E27FC236}">
                <a16:creationId xmlns:a16="http://schemas.microsoft.com/office/drawing/2014/main" id="{2D577888-DE2B-4CB0-8704-020388F53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4306888"/>
            <a:ext cx="438150" cy="16906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848" name="Line 71">
            <a:extLst>
              <a:ext uri="{FF2B5EF4-FFF2-40B4-BE49-F238E27FC236}">
                <a16:creationId xmlns:a16="http://schemas.microsoft.com/office/drawing/2014/main" id="{AE00CFE6-516F-4C25-9129-FD5A62AC55E9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" name="Line 3">
            <a:extLst>
              <a:ext uri="{FF2B5EF4-FFF2-40B4-BE49-F238E27FC236}">
                <a16:creationId xmlns:a16="http://schemas.microsoft.com/office/drawing/2014/main" id="{A7A40045-9263-478E-AC23-A469E7C04B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12975" y="4989513"/>
            <a:ext cx="1258888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3" name="Line 4">
            <a:extLst>
              <a:ext uri="{FF2B5EF4-FFF2-40B4-BE49-F238E27FC236}">
                <a16:creationId xmlns:a16="http://schemas.microsoft.com/office/drawing/2014/main" id="{3C904214-2AC8-47A5-8923-5D0204C6BF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4" name="Line 5">
            <a:extLst>
              <a:ext uri="{FF2B5EF4-FFF2-40B4-BE49-F238E27FC236}">
                <a16:creationId xmlns:a16="http://schemas.microsoft.com/office/drawing/2014/main" id="{1199B5A1-CF95-45B1-9E51-F009F8F3C4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643313"/>
            <a:ext cx="82550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5" name="Line 6">
            <a:extLst>
              <a:ext uri="{FF2B5EF4-FFF2-40B4-BE49-F238E27FC236}">
                <a16:creationId xmlns:a16="http://schemas.microsoft.com/office/drawing/2014/main" id="{7F26C421-8940-424A-AF56-A9625F75A1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3925" y="3730625"/>
            <a:ext cx="217488" cy="26035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6" name="Line 7">
            <a:extLst>
              <a:ext uri="{FF2B5EF4-FFF2-40B4-BE49-F238E27FC236}">
                <a16:creationId xmlns:a16="http://schemas.microsoft.com/office/drawing/2014/main" id="{D3A1E3D2-9769-4F58-9BCB-D2E4BF8B1F9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7" name="Line 8">
            <a:extLst>
              <a:ext uri="{FF2B5EF4-FFF2-40B4-BE49-F238E27FC236}">
                <a16:creationId xmlns:a16="http://schemas.microsoft.com/office/drawing/2014/main" id="{3894181E-BB22-41A2-8D60-F8649C1147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" y="4208463"/>
            <a:ext cx="56515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8" name="Line 9">
            <a:extLst>
              <a:ext uri="{FF2B5EF4-FFF2-40B4-BE49-F238E27FC236}">
                <a16:creationId xmlns:a16="http://schemas.microsoft.com/office/drawing/2014/main" id="{2AA55054-08A6-4C47-915B-7FAA694AB3E0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82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9" name="Line 10">
            <a:extLst>
              <a:ext uri="{FF2B5EF4-FFF2-40B4-BE49-F238E27FC236}">
                <a16:creationId xmlns:a16="http://schemas.microsoft.com/office/drawing/2014/main" id="{A3AB6302-A3EC-404E-8814-1CD24045407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5738" y="4251325"/>
            <a:ext cx="1303337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0" name="Line 11">
            <a:extLst>
              <a:ext uri="{FF2B5EF4-FFF2-40B4-BE49-F238E27FC236}">
                <a16:creationId xmlns:a16="http://schemas.microsoft.com/office/drawing/2014/main" id="{7D44907E-B35E-4924-9407-3EB88DFED1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238" y="4251325"/>
            <a:ext cx="1260475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1" name="Line 12">
            <a:extLst>
              <a:ext uri="{FF2B5EF4-FFF2-40B4-BE49-F238E27FC236}">
                <a16:creationId xmlns:a16="http://schemas.microsoft.com/office/drawing/2014/main" id="{B8DE9E52-FB28-4862-BED8-598D7434D5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2" name="Line 13">
            <a:extLst>
              <a:ext uri="{FF2B5EF4-FFF2-40B4-BE49-F238E27FC236}">
                <a16:creationId xmlns:a16="http://schemas.microsoft.com/office/drawing/2014/main" id="{5EC4FDF4-36FC-4769-82F4-79A63A5F2B1D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425132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3" name="Line 14">
            <a:extLst>
              <a:ext uri="{FF2B5EF4-FFF2-40B4-BE49-F238E27FC236}">
                <a16:creationId xmlns:a16="http://schemas.microsoft.com/office/drawing/2014/main" id="{DF76C242-AD61-4F53-B36E-2E3FD228FE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4208463"/>
            <a:ext cx="1216025" cy="5207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4" name="Line 15">
            <a:extLst>
              <a:ext uri="{FF2B5EF4-FFF2-40B4-BE49-F238E27FC236}">
                <a16:creationId xmlns:a16="http://schemas.microsoft.com/office/drawing/2014/main" id="{5AE43754-5B80-4AF5-BA31-C5CAE6A41F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6788" y="4295775"/>
            <a:ext cx="565150" cy="43338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5" name="Line 16">
            <a:extLst>
              <a:ext uri="{FF2B5EF4-FFF2-40B4-BE49-F238E27FC236}">
                <a16:creationId xmlns:a16="http://schemas.microsoft.com/office/drawing/2014/main" id="{16412BEB-0004-4CAA-9967-0FBE31984A7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6738" y="4251325"/>
            <a:ext cx="1214437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6" name="Line 17">
            <a:extLst>
              <a:ext uri="{FF2B5EF4-FFF2-40B4-BE49-F238E27FC236}">
                <a16:creationId xmlns:a16="http://schemas.microsoft.com/office/drawing/2014/main" id="{F05D9099-EA86-40EC-B46C-9CD9A25A55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6563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7" name="Line 18">
            <a:extLst>
              <a:ext uri="{FF2B5EF4-FFF2-40B4-BE49-F238E27FC236}">
                <a16:creationId xmlns:a16="http://schemas.microsoft.com/office/drawing/2014/main" id="{DD49FF85-3BA1-469C-BD31-5CA54F346A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8" name="Line 19">
            <a:extLst>
              <a:ext uri="{FF2B5EF4-FFF2-40B4-BE49-F238E27FC236}">
                <a16:creationId xmlns:a16="http://schemas.microsoft.com/office/drawing/2014/main" id="{B0949F10-FFAB-4B82-9F2B-71D010C7E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5100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9" name="Line 20">
            <a:extLst>
              <a:ext uri="{FF2B5EF4-FFF2-40B4-BE49-F238E27FC236}">
                <a16:creationId xmlns:a16="http://schemas.microsoft.com/office/drawing/2014/main" id="{120F5073-5BB9-42D7-B549-ADF29AF8881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338" y="5076825"/>
            <a:ext cx="173037" cy="34766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0" name="Line 21">
            <a:extLst>
              <a:ext uri="{FF2B5EF4-FFF2-40B4-BE49-F238E27FC236}">
                <a16:creationId xmlns:a16="http://schemas.microsoft.com/office/drawing/2014/main" id="{6A75BC26-AB2D-45F8-B484-A3DF2661123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688" y="4989513"/>
            <a:ext cx="9556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1" name="Line 22">
            <a:extLst>
              <a:ext uri="{FF2B5EF4-FFF2-40B4-BE49-F238E27FC236}">
                <a16:creationId xmlns:a16="http://schemas.microsoft.com/office/drawing/2014/main" id="{41628678-C4DB-44CC-B97F-C3E0CF4761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4713" y="5084763"/>
            <a:ext cx="304800" cy="303212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2" name="Line 23">
            <a:extLst>
              <a:ext uri="{FF2B5EF4-FFF2-40B4-BE49-F238E27FC236}">
                <a16:creationId xmlns:a16="http://schemas.microsoft.com/office/drawing/2014/main" id="{9E76DCFB-F944-4847-BA1C-C0031A1AFF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8600" y="4989513"/>
            <a:ext cx="12604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3" name="Line 24">
            <a:extLst>
              <a:ext uri="{FF2B5EF4-FFF2-40B4-BE49-F238E27FC236}">
                <a16:creationId xmlns:a16="http://schemas.microsoft.com/office/drawing/2014/main" id="{945A0147-C8E1-4974-B3C2-90CEF78421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81088" y="5030788"/>
            <a:ext cx="798512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4" name="Line 25">
            <a:extLst>
              <a:ext uri="{FF2B5EF4-FFF2-40B4-BE49-F238E27FC236}">
                <a16:creationId xmlns:a16="http://schemas.microsoft.com/office/drawing/2014/main" id="{B0D6ADC3-CA9E-490F-8139-4AD47B4B544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5033963"/>
            <a:ext cx="1693862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5" name="Line 26">
            <a:extLst>
              <a:ext uri="{FF2B5EF4-FFF2-40B4-BE49-F238E27FC236}">
                <a16:creationId xmlns:a16="http://schemas.microsoft.com/office/drawing/2014/main" id="{D294ECD4-4474-4D48-8874-EA97202196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4688" y="4989513"/>
            <a:ext cx="695325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6" name="Line 27">
            <a:extLst>
              <a:ext uri="{FF2B5EF4-FFF2-40B4-BE49-F238E27FC236}">
                <a16:creationId xmlns:a16="http://schemas.microsoft.com/office/drawing/2014/main" id="{1A917D0F-3587-49A8-BA7F-79428BAF67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9250" y="5076825"/>
            <a:ext cx="173038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7" name="Line 28">
            <a:extLst>
              <a:ext uri="{FF2B5EF4-FFF2-40B4-BE49-F238E27FC236}">
                <a16:creationId xmlns:a16="http://schemas.microsoft.com/office/drawing/2014/main" id="{C04C317E-2507-45F2-B25A-8665F47900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5076825"/>
            <a:ext cx="476250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32796" name="Line 29">
            <a:extLst>
              <a:ext uri="{FF2B5EF4-FFF2-40B4-BE49-F238E27FC236}">
                <a16:creationId xmlns:a16="http://schemas.microsoft.com/office/drawing/2014/main" id="{12DAD831-9404-41BA-ACA0-B16E5238F4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33750" y="4981575"/>
            <a:ext cx="955675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7" name="Line 30">
            <a:extLst>
              <a:ext uri="{FF2B5EF4-FFF2-40B4-BE49-F238E27FC236}">
                <a16:creationId xmlns:a16="http://schemas.microsoft.com/office/drawing/2014/main" id="{EF1D49EC-35C1-4700-A608-E7A1289B2F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08488" y="5076825"/>
            <a:ext cx="130175" cy="347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" name="Line 31">
            <a:extLst>
              <a:ext uri="{FF2B5EF4-FFF2-40B4-BE49-F238E27FC236}">
                <a16:creationId xmlns:a16="http://schemas.microsoft.com/office/drawing/2014/main" id="{E5CAD938-BACD-4300-84DA-23F1E00558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550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1" name="Line 32">
            <a:extLst>
              <a:ext uri="{FF2B5EF4-FFF2-40B4-BE49-F238E27FC236}">
                <a16:creationId xmlns:a16="http://schemas.microsoft.com/office/drawing/2014/main" id="{D45B9694-E106-4DA7-AB0B-736973AF62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2113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2" name="Line 33">
            <a:extLst>
              <a:ext uri="{FF2B5EF4-FFF2-40B4-BE49-F238E27FC236}">
                <a16:creationId xmlns:a16="http://schemas.microsoft.com/office/drawing/2014/main" id="{433E3656-1C46-430E-8037-129557A5775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0713" y="5857875"/>
            <a:ext cx="346075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3" name="Line 34">
            <a:extLst>
              <a:ext uri="{FF2B5EF4-FFF2-40B4-BE49-F238E27FC236}">
                <a16:creationId xmlns:a16="http://schemas.microsoft.com/office/drawing/2014/main" id="{2C20888E-595D-40F2-9D7B-4C024F5088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9075" y="5857875"/>
            <a:ext cx="347663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4" name="Oval 35">
            <a:extLst>
              <a:ext uri="{FF2B5EF4-FFF2-40B4-BE49-F238E27FC236}">
                <a16:creationId xmlns:a16="http://schemas.microsoft.com/office/drawing/2014/main" id="{833941E6-3FDA-49B0-9621-010882CFF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5" name="Oval 36">
            <a:extLst>
              <a:ext uri="{FF2B5EF4-FFF2-40B4-BE49-F238E27FC236}">
                <a16:creationId xmlns:a16="http://schemas.microsoft.com/office/drawing/2014/main" id="{BAB9A869-6BA4-417C-A4FB-58D8CE353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6" name="Oval 37">
            <a:extLst>
              <a:ext uri="{FF2B5EF4-FFF2-40B4-BE49-F238E27FC236}">
                <a16:creationId xmlns:a16="http://schemas.microsoft.com/office/drawing/2014/main" id="{27F8C890-C72C-4FDA-9DEA-5EE32AB8A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990975"/>
            <a:ext cx="522287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05" name="Oval 38">
            <a:extLst>
              <a:ext uri="{FF2B5EF4-FFF2-40B4-BE49-F238E27FC236}">
                <a16:creationId xmlns:a16="http://schemas.microsoft.com/office/drawing/2014/main" id="{C40C2C0E-B83E-4787-9F21-2AE77193D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3810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88" name="Oval 39">
            <a:extLst>
              <a:ext uri="{FF2B5EF4-FFF2-40B4-BE49-F238E27FC236}">
                <a16:creationId xmlns:a16="http://schemas.microsoft.com/office/drawing/2014/main" id="{5CDE4DE9-1BFB-469A-8AFB-AED89B37B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3990975"/>
            <a:ext cx="520700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9" name="Oval 40">
            <a:extLst>
              <a:ext uri="{FF2B5EF4-FFF2-40B4-BE49-F238E27FC236}">
                <a16:creationId xmlns:a16="http://schemas.microsoft.com/office/drawing/2014/main" id="{62FCC5FB-E2A7-404C-B75B-69EE3959A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8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0" name="Oval 41">
            <a:extLst>
              <a:ext uri="{FF2B5EF4-FFF2-40B4-BE49-F238E27FC236}">
                <a16:creationId xmlns:a16="http://schemas.microsoft.com/office/drawing/2014/main" id="{62EF4CC8-3FB2-4758-8660-CABF7220F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5380038"/>
            <a:ext cx="782638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1" name="Oval 42">
            <a:extLst>
              <a:ext uri="{FF2B5EF4-FFF2-40B4-BE49-F238E27FC236}">
                <a16:creationId xmlns:a16="http://schemas.microsoft.com/office/drawing/2014/main" id="{7EC02BC0-E701-4047-9E41-9AEEA96DB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475" y="5380038"/>
            <a:ext cx="781050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10" name="Oval 43">
            <a:extLst>
              <a:ext uri="{FF2B5EF4-FFF2-40B4-BE49-F238E27FC236}">
                <a16:creationId xmlns:a16="http://schemas.microsoft.com/office/drawing/2014/main" id="{ADCF6FB4-0F0A-422C-AD22-5369E8E16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5380038"/>
            <a:ext cx="781050" cy="471487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32811" name="Oval 44">
            <a:extLst>
              <a:ext uri="{FF2B5EF4-FFF2-40B4-BE49-F238E27FC236}">
                <a16:creationId xmlns:a16="http://schemas.microsoft.com/office/drawing/2014/main" id="{600A1826-1F8E-43A7-88A4-742FDB115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380038"/>
            <a:ext cx="782638" cy="471487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94" name="Oval 45">
            <a:extLst>
              <a:ext uri="{FF2B5EF4-FFF2-40B4-BE49-F238E27FC236}">
                <a16:creationId xmlns:a16="http://schemas.microsoft.com/office/drawing/2014/main" id="{022B54D4-1EB8-462D-9C2F-594D68C23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6118225"/>
            <a:ext cx="955675" cy="576263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13" name="Oval 46">
            <a:extLst>
              <a:ext uri="{FF2B5EF4-FFF2-40B4-BE49-F238E27FC236}">
                <a16:creationId xmlns:a16="http://schemas.microsoft.com/office/drawing/2014/main" id="{BFD101B8-CA63-457A-A226-0A5B50DE1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4684713"/>
            <a:ext cx="630237" cy="392112"/>
          </a:xfrm>
          <a:prstGeom prst="ellipse">
            <a:avLst/>
          </a:prstGeom>
          <a:noFill/>
          <a:ln w="38100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96" name="Oval 47">
            <a:extLst>
              <a:ext uri="{FF2B5EF4-FFF2-40B4-BE49-F238E27FC236}">
                <a16:creationId xmlns:a16="http://schemas.microsoft.com/office/drawing/2014/main" id="{84A90B23-F207-40CD-864A-0B42C3464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684713"/>
            <a:ext cx="630237" cy="392112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7" name="Oval 48">
            <a:extLst>
              <a:ext uri="{FF2B5EF4-FFF2-40B4-BE49-F238E27FC236}">
                <a16:creationId xmlns:a16="http://schemas.microsoft.com/office/drawing/2014/main" id="{B097DBC5-756A-4895-805D-4B7DBAC9A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684713"/>
            <a:ext cx="628650" cy="392112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8" name="Oval 49">
            <a:extLst>
              <a:ext uri="{FF2B5EF4-FFF2-40B4-BE49-F238E27FC236}">
                <a16:creationId xmlns:a16="http://schemas.microsoft.com/office/drawing/2014/main" id="{3FFE5B70-376A-4987-8311-82FCD4F67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450" y="4684713"/>
            <a:ext cx="630238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9" name="Oval 50">
            <a:extLst>
              <a:ext uri="{FF2B5EF4-FFF2-40B4-BE49-F238E27FC236}">
                <a16:creationId xmlns:a16="http://schemas.microsoft.com/office/drawing/2014/main" id="{E36ABA8A-9D9B-4D24-9233-E7F36DAFE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18" name="Text Box 51">
            <a:extLst>
              <a:ext uri="{FF2B5EF4-FFF2-40B4-BE49-F238E27FC236}">
                <a16:creationId xmlns:a16="http://schemas.microsoft.com/office/drawing/2014/main" id="{B503D092-0778-46BA-AE22-827358D6F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32819" name="Text Box 52">
            <a:extLst>
              <a:ext uri="{FF2B5EF4-FFF2-40B4-BE49-F238E27FC236}">
                <a16:creationId xmlns:a16="http://schemas.microsoft.com/office/drawing/2014/main" id="{AFA99367-6530-483B-99C7-A25C8896A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4033838"/>
            <a:ext cx="273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</a:t>
            </a:r>
          </a:p>
        </p:txBody>
      </p:sp>
      <p:sp>
        <p:nvSpPr>
          <p:cNvPr id="32820" name="Text Box 53">
            <a:extLst>
              <a:ext uri="{FF2B5EF4-FFF2-40B4-BE49-F238E27FC236}">
                <a16:creationId xmlns:a16="http://schemas.microsoft.com/office/drawing/2014/main" id="{1CA30611-BD17-4C6E-9B44-83393E202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sp>
        <p:nvSpPr>
          <p:cNvPr id="32821" name="Text Box 54">
            <a:extLst>
              <a:ext uri="{FF2B5EF4-FFF2-40B4-BE49-F238E27FC236}">
                <a16:creationId xmlns:a16="http://schemas.microsoft.com/office/drawing/2014/main" id="{991831B9-9FD8-4B78-82A3-BCF4A3040B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4</a:t>
            </a:r>
          </a:p>
        </p:txBody>
      </p:sp>
      <p:sp>
        <p:nvSpPr>
          <p:cNvPr id="32822" name="Text Box 55">
            <a:extLst>
              <a:ext uri="{FF2B5EF4-FFF2-40B4-BE49-F238E27FC236}">
                <a16:creationId xmlns:a16="http://schemas.microsoft.com/office/drawing/2014/main" id="{7577B0CC-6861-4D04-9269-23229DC2C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4363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3,4</a:t>
            </a:r>
          </a:p>
        </p:txBody>
      </p:sp>
      <p:sp>
        <p:nvSpPr>
          <p:cNvPr id="32823" name="Text Box 56">
            <a:extLst>
              <a:ext uri="{FF2B5EF4-FFF2-40B4-BE49-F238E27FC236}">
                <a16:creationId xmlns:a16="http://schemas.microsoft.com/office/drawing/2014/main" id="{806E0EC6-484D-4FDB-BB7F-13F993C3E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09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2,4</a:t>
            </a:r>
          </a:p>
        </p:txBody>
      </p:sp>
      <p:sp>
        <p:nvSpPr>
          <p:cNvPr id="32824" name="Text Box 57">
            <a:extLst>
              <a:ext uri="{FF2B5EF4-FFF2-40B4-BE49-F238E27FC236}">
                <a16:creationId xmlns:a16="http://schemas.microsoft.com/office/drawing/2014/main" id="{24CC973F-4446-415F-AEF3-619A45B8E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4772025"/>
            <a:ext cx="4079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1,4</a:t>
            </a:r>
          </a:p>
        </p:txBody>
      </p:sp>
      <p:sp>
        <p:nvSpPr>
          <p:cNvPr id="32825" name="Text Box 58">
            <a:extLst>
              <a:ext uri="{FF2B5EF4-FFF2-40B4-BE49-F238E27FC236}">
                <a16:creationId xmlns:a16="http://schemas.microsoft.com/office/drawing/2014/main" id="{21DF653C-36DA-48B0-9FFE-A1E06504BD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4050" y="4772025"/>
            <a:ext cx="407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</a:t>
            </a:r>
          </a:p>
        </p:txBody>
      </p:sp>
      <p:sp>
        <p:nvSpPr>
          <p:cNvPr id="32826" name="Text Box 59">
            <a:extLst>
              <a:ext uri="{FF2B5EF4-FFF2-40B4-BE49-F238E27FC236}">
                <a16:creationId xmlns:a16="http://schemas.microsoft.com/office/drawing/2014/main" id="{CF759A7B-CE2A-4458-9317-9E62496CE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</a:t>
            </a:r>
          </a:p>
        </p:txBody>
      </p:sp>
      <p:sp>
        <p:nvSpPr>
          <p:cNvPr id="32827" name="Text Box 60">
            <a:extLst>
              <a:ext uri="{FF2B5EF4-FFF2-40B4-BE49-F238E27FC236}">
                <a16:creationId xmlns:a16="http://schemas.microsoft.com/office/drawing/2014/main" id="{7561D9F5-06F7-429B-8E27-3555D89FB6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</a:t>
            </a:r>
          </a:p>
        </p:txBody>
      </p:sp>
      <p:sp>
        <p:nvSpPr>
          <p:cNvPr id="32828" name="Text Box 61">
            <a:extLst>
              <a:ext uri="{FF2B5EF4-FFF2-40B4-BE49-F238E27FC236}">
                <a16:creationId xmlns:a16="http://schemas.microsoft.com/office/drawing/2014/main" id="{42528964-4CC9-4732-BFB6-1D50D6ECF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1138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2,3,4</a:t>
            </a:r>
          </a:p>
        </p:txBody>
      </p:sp>
      <p:sp>
        <p:nvSpPr>
          <p:cNvPr id="32829" name="Text Box 62">
            <a:extLst>
              <a:ext uri="{FF2B5EF4-FFF2-40B4-BE49-F238E27FC236}">
                <a16:creationId xmlns:a16="http://schemas.microsoft.com/office/drawing/2014/main" id="{408A95E9-D524-43DC-8530-4AA2BC75D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38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1,3,4</a:t>
            </a:r>
          </a:p>
        </p:txBody>
      </p:sp>
      <p:sp>
        <p:nvSpPr>
          <p:cNvPr id="32830" name="Text Box 63">
            <a:extLst>
              <a:ext uri="{FF2B5EF4-FFF2-40B4-BE49-F238E27FC236}">
                <a16:creationId xmlns:a16="http://schemas.microsoft.com/office/drawing/2014/main" id="{A988C7E4-A911-4573-AFD4-D54761878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81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1,2,4</a:t>
            </a:r>
          </a:p>
        </p:txBody>
      </p:sp>
      <p:sp>
        <p:nvSpPr>
          <p:cNvPr id="32831" name="Text Box 64">
            <a:extLst>
              <a:ext uri="{FF2B5EF4-FFF2-40B4-BE49-F238E27FC236}">
                <a16:creationId xmlns:a16="http://schemas.microsoft.com/office/drawing/2014/main" id="{2B6EFFFA-219C-4644-9968-E84583B486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</a:t>
            </a:r>
          </a:p>
        </p:txBody>
      </p:sp>
      <p:sp>
        <p:nvSpPr>
          <p:cNvPr id="32832" name="Text Box 65">
            <a:extLst>
              <a:ext uri="{FF2B5EF4-FFF2-40B4-BE49-F238E27FC236}">
                <a16:creationId xmlns:a16="http://schemas.microsoft.com/office/drawing/2014/main" id="{76C37BA7-75A2-44E2-9BB0-D76CDDAD8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6313" y="6292850"/>
            <a:ext cx="677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1,2,3,4</a:t>
            </a:r>
          </a:p>
        </p:txBody>
      </p:sp>
      <p:sp>
        <p:nvSpPr>
          <p:cNvPr id="32833" name="Rectangle 2399">
            <a:extLst>
              <a:ext uri="{FF2B5EF4-FFF2-40B4-BE49-F238E27FC236}">
                <a16:creationId xmlns:a16="http://schemas.microsoft.com/office/drawing/2014/main" id="{212FE370-36E8-40D3-BD97-7E617F147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0"/>
            <a:ext cx="4572000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Greedy Forward Section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Initial state</a:t>
            </a:r>
            <a:r>
              <a:rPr lang="en-US" altLang="en-US" sz="2400"/>
              <a:t>: Empty Set: No features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Operators</a:t>
            </a:r>
            <a:r>
              <a:rPr lang="en-US" altLang="en-US" sz="2400"/>
              <a:t>: Add a feature.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Evaluation Function</a:t>
            </a:r>
            <a:r>
              <a:rPr lang="en-US" altLang="en-US" sz="2400"/>
              <a:t>: K-fold cross validation.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</a:p>
        </p:txBody>
      </p:sp>
      <p:sp>
        <p:nvSpPr>
          <p:cNvPr id="32834" name="AutoShape 4">
            <a:extLst>
              <a:ext uri="{FF2B5EF4-FFF2-40B4-BE49-F238E27FC236}">
                <a16:creationId xmlns:a16="http://schemas.microsoft.com/office/drawing/2014/main" id="{19251E3C-0865-4131-A952-658DF4B28F2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5638800" y="4114800"/>
            <a:ext cx="2819400" cy="211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5" name="Rectangle 6">
            <a:extLst>
              <a:ext uri="{FF2B5EF4-FFF2-40B4-BE49-F238E27FC236}">
                <a16:creationId xmlns:a16="http://schemas.microsoft.com/office/drawing/2014/main" id="{847EE1C0-C07E-425A-8F8F-351ADF89A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36" name="Rectangle 7">
            <a:extLst>
              <a:ext uri="{FF2B5EF4-FFF2-40B4-BE49-F238E27FC236}">
                <a16:creationId xmlns:a16="http://schemas.microsoft.com/office/drawing/2014/main" id="{F47AFAB8-CAE9-4226-ACFA-C9EC58E00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37" name="Line 9">
            <a:extLst>
              <a:ext uri="{FF2B5EF4-FFF2-40B4-BE49-F238E27FC236}">
                <a16:creationId xmlns:a16="http://schemas.microsoft.com/office/drawing/2014/main" id="{CB2298B1-39A0-4CD0-86C6-2C585C30B1A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8" name="Line 11">
            <a:extLst>
              <a:ext uri="{FF2B5EF4-FFF2-40B4-BE49-F238E27FC236}">
                <a16:creationId xmlns:a16="http://schemas.microsoft.com/office/drawing/2014/main" id="{E9481A37-5D08-4073-9761-2F55C0D27E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9" name="Line 12">
            <a:extLst>
              <a:ext uri="{FF2B5EF4-FFF2-40B4-BE49-F238E27FC236}">
                <a16:creationId xmlns:a16="http://schemas.microsoft.com/office/drawing/2014/main" id="{3616B638-9D93-4DCB-A442-5016F5F9D0D3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0" name="Line 13">
            <a:extLst>
              <a:ext uri="{FF2B5EF4-FFF2-40B4-BE49-F238E27FC236}">
                <a16:creationId xmlns:a16="http://schemas.microsoft.com/office/drawing/2014/main" id="{58333D5E-876E-4F64-A213-B498B6664F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1" name="Line 14">
            <a:extLst>
              <a:ext uri="{FF2B5EF4-FFF2-40B4-BE49-F238E27FC236}">
                <a16:creationId xmlns:a16="http://schemas.microsoft.com/office/drawing/2014/main" id="{F5DB37F4-31F6-4634-87CA-CE39560E19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8563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2" name="Rectangle 16">
            <a:extLst>
              <a:ext uri="{FF2B5EF4-FFF2-40B4-BE49-F238E27FC236}">
                <a16:creationId xmlns:a16="http://schemas.microsoft.com/office/drawing/2014/main" id="{35844752-68F6-4D27-8D7C-5673EA0AD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075" y="6013450"/>
            <a:ext cx="1190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3" name="Line 17">
            <a:extLst>
              <a:ext uri="{FF2B5EF4-FFF2-40B4-BE49-F238E27FC236}">
                <a16:creationId xmlns:a16="http://schemas.microsoft.com/office/drawing/2014/main" id="{5BCE2DE4-C83B-4A1C-81EC-84AE306727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8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4" name="Rectangle 19">
            <a:extLst>
              <a:ext uri="{FF2B5EF4-FFF2-40B4-BE49-F238E27FC236}">
                <a16:creationId xmlns:a16="http://schemas.microsoft.com/office/drawing/2014/main" id="{53AAC9C8-E536-4020-9FFC-2B4A0FA2E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6013450"/>
            <a:ext cx="2174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5" name="Line 20">
            <a:extLst>
              <a:ext uri="{FF2B5EF4-FFF2-40B4-BE49-F238E27FC236}">
                <a16:creationId xmlns:a16="http://schemas.microsoft.com/office/drawing/2014/main" id="{8DC4F631-C4A7-4920-ABC8-241020D0AF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70763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6" name="Rectangle 22">
            <a:extLst>
              <a:ext uri="{FF2B5EF4-FFF2-40B4-BE49-F238E27FC236}">
                <a16:creationId xmlns:a16="http://schemas.microsoft.com/office/drawing/2014/main" id="{4B9C0C9A-1DD7-4468-BB2A-687E65366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6013450"/>
            <a:ext cx="3667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{3,4}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7" name="Line 23">
            <a:extLst>
              <a:ext uri="{FF2B5EF4-FFF2-40B4-BE49-F238E27FC236}">
                <a16:creationId xmlns:a16="http://schemas.microsoft.com/office/drawing/2014/main" id="{611EEDDD-63FA-4048-87DA-A2FE65CB6F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3688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8" name="Rectangle 25">
            <a:extLst>
              <a:ext uri="{FF2B5EF4-FFF2-40B4-BE49-F238E27FC236}">
                <a16:creationId xmlns:a16="http://schemas.microsoft.com/office/drawing/2014/main" id="{5399E3AF-8748-4557-9748-448447240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1750" y="6013450"/>
            <a:ext cx="5159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{1,3,4}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9" name="Line 26">
            <a:extLst>
              <a:ext uri="{FF2B5EF4-FFF2-40B4-BE49-F238E27FC236}">
                <a16:creationId xmlns:a16="http://schemas.microsoft.com/office/drawing/2014/main" id="{C7D9AA85-992C-4F67-B5CA-467EE4426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99757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0" name="Rectangle 28">
            <a:extLst>
              <a:ext uri="{FF2B5EF4-FFF2-40B4-BE49-F238E27FC236}">
                <a16:creationId xmlns:a16="http://schemas.microsoft.com/office/drawing/2014/main" id="{4A198F26-81B7-4493-A463-2795FAF8A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5957888"/>
            <a:ext cx="698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51" name="Line 29">
            <a:extLst>
              <a:ext uri="{FF2B5EF4-FFF2-40B4-BE49-F238E27FC236}">
                <a16:creationId xmlns:a16="http://schemas.microsoft.com/office/drawing/2014/main" id="{980BEEDA-967B-4881-B7DB-840A5BE13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8213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2" name="Line 32">
            <a:extLst>
              <a:ext uri="{FF2B5EF4-FFF2-40B4-BE49-F238E27FC236}">
                <a16:creationId xmlns:a16="http://schemas.microsoft.com/office/drawing/2014/main" id="{237A2968-10EE-47A8-AA9D-4A64B4A5DA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6499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3" name="Rectangle 34">
            <a:extLst>
              <a:ext uri="{FF2B5EF4-FFF2-40B4-BE49-F238E27FC236}">
                <a16:creationId xmlns:a16="http://schemas.microsoft.com/office/drawing/2014/main" id="{4AF41ABF-2A0F-47F8-B70F-BC9C8CE4A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6102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20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54" name="Line 35">
            <a:extLst>
              <a:ext uri="{FF2B5EF4-FFF2-40B4-BE49-F238E27FC236}">
                <a16:creationId xmlns:a16="http://schemas.microsoft.com/office/drawing/2014/main" id="{1C90F0F1-E307-49AB-A227-C2D1AED51D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4784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5" name="Line 38">
            <a:extLst>
              <a:ext uri="{FF2B5EF4-FFF2-40B4-BE49-F238E27FC236}">
                <a16:creationId xmlns:a16="http://schemas.microsoft.com/office/drawing/2014/main" id="{BB17E3CE-6D5E-42B8-89BB-AF2464A18E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30860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6" name="Rectangle 40">
            <a:extLst>
              <a:ext uri="{FF2B5EF4-FFF2-40B4-BE49-F238E27FC236}">
                <a16:creationId xmlns:a16="http://schemas.microsoft.com/office/drawing/2014/main" id="{DE664A5B-5A12-4D1E-A3D7-DCDE3493D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2673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40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57" name="Line 41">
            <a:extLst>
              <a:ext uri="{FF2B5EF4-FFF2-40B4-BE49-F238E27FC236}">
                <a16:creationId xmlns:a16="http://schemas.microsoft.com/office/drawing/2014/main" id="{685DBE5F-2D44-4774-ACEE-B41E67CE60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13715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8" name="Line 44">
            <a:extLst>
              <a:ext uri="{FF2B5EF4-FFF2-40B4-BE49-F238E27FC236}">
                <a16:creationId xmlns:a16="http://schemas.microsoft.com/office/drawing/2014/main" id="{634FF5CC-6BC6-4CCA-8FF1-EFEB97C8C29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9609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9" name="Rectangle 46">
            <a:extLst>
              <a:ext uri="{FF2B5EF4-FFF2-40B4-BE49-F238E27FC236}">
                <a16:creationId xmlns:a16="http://schemas.microsoft.com/office/drawing/2014/main" id="{354039B4-F3B2-4C95-B40E-2BEAA7848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919663"/>
            <a:ext cx="141288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60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60" name="Line 47">
            <a:extLst>
              <a:ext uri="{FF2B5EF4-FFF2-40B4-BE49-F238E27FC236}">
                <a16:creationId xmlns:a16="http://schemas.microsoft.com/office/drawing/2014/main" id="{C59D4DF7-60D2-4643-B29C-B59153E76A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7894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1" name="Line 50">
            <a:extLst>
              <a:ext uri="{FF2B5EF4-FFF2-40B4-BE49-F238E27FC236}">
                <a16:creationId xmlns:a16="http://schemas.microsoft.com/office/drawing/2014/main" id="{5DD587B5-9AAA-4615-851D-FA1125BCA24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6180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2" name="Rectangle 52">
            <a:extLst>
              <a:ext uri="{FF2B5EF4-FFF2-40B4-BE49-F238E27FC236}">
                <a16:creationId xmlns:a16="http://schemas.microsoft.com/office/drawing/2014/main" id="{F156C4E3-0DBE-44A3-867B-86DD375C6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578350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80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63" name="Line 53">
            <a:extLst>
              <a:ext uri="{FF2B5EF4-FFF2-40B4-BE49-F238E27FC236}">
                <a16:creationId xmlns:a16="http://schemas.microsoft.com/office/drawing/2014/main" id="{D9AEB458-BB3B-469B-92CB-145B10573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4465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4" name="Rectangle 58">
            <a:extLst>
              <a:ext uri="{FF2B5EF4-FFF2-40B4-BE49-F238E27FC236}">
                <a16:creationId xmlns:a16="http://schemas.microsoft.com/office/drawing/2014/main" id="{5DD3898E-800A-449C-BF2E-52A6355B7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235450"/>
            <a:ext cx="21113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100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65" name="Line 60">
            <a:extLst>
              <a:ext uri="{FF2B5EF4-FFF2-40B4-BE49-F238E27FC236}">
                <a16:creationId xmlns:a16="http://schemas.microsoft.com/office/drawing/2014/main" id="{82DC36A4-997C-4285-871E-0CBDDAE5D2A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6" name="Line 62">
            <a:extLst>
              <a:ext uri="{FF2B5EF4-FFF2-40B4-BE49-F238E27FC236}">
                <a16:creationId xmlns:a16="http://schemas.microsoft.com/office/drawing/2014/main" id="{C75D4651-E859-4E70-84AF-EFA7CD08CE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7" name="Rectangle 63">
            <a:extLst>
              <a:ext uri="{FF2B5EF4-FFF2-40B4-BE49-F238E27FC236}">
                <a16:creationId xmlns:a16="http://schemas.microsoft.com/office/drawing/2014/main" id="{5079E838-A1CC-4DA9-ADDD-114D5B78E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68" name="Rectangle 64">
            <a:extLst>
              <a:ext uri="{FF2B5EF4-FFF2-40B4-BE49-F238E27FC236}">
                <a16:creationId xmlns:a16="http://schemas.microsoft.com/office/drawing/2014/main" id="{F3DF212E-127C-4000-A83B-98F297FDE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69" name="Rectangle 65">
            <a:extLst>
              <a:ext uri="{FF2B5EF4-FFF2-40B4-BE49-F238E27FC236}">
                <a16:creationId xmlns:a16="http://schemas.microsoft.com/office/drawing/2014/main" id="{C3CE15BF-C1EC-47EC-A465-55F4BA913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4427538"/>
            <a:ext cx="438150" cy="1570037"/>
          </a:xfrm>
          <a:prstGeom prst="rect">
            <a:avLst/>
          </a:pr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0" name="Rectangle 66">
            <a:extLst>
              <a:ext uri="{FF2B5EF4-FFF2-40B4-BE49-F238E27FC236}">
                <a16:creationId xmlns:a16="http://schemas.microsoft.com/office/drawing/2014/main" id="{9F5D144F-C29B-4C7C-8E79-31CEEC226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4427538"/>
            <a:ext cx="438150" cy="15700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1" name="Rectangle 67">
            <a:extLst>
              <a:ext uri="{FF2B5EF4-FFF2-40B4-BE49-F238E27FC236}">
                <a16:creationId xmlns:a16="http://schemas.microsoft.com/office/drawing/2014/main" id="{ADBAF36F-F94E-48E0-837B-71776F426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4306888"/>
            <a:ext cx="438150" cy="1690687"/>
          </a:xfrm>
          <a:prstGeom prst="rect">
            <a:avLst/>
          </a:pr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2" name="Rectangle 68">
            <a:extLst>
              <a:ext uri="{FF2B5EF4-FFF2-40B4-BE49-F238E27FC236}">
                <a16:creationId xmlns:a16="http://schemas.microsoft.com/office/drawing/2014/main" id="{6C227525-987C-4BEA-8B99-076095C86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4306888"/>
            <a:ext cx="438150" cy="16906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3" name="Rectangle 69">
            <a:extLst>
              <a:ext uri="{FF2B5EF4-FFF2-40B4-BE49-F238E27FC236}">
                <a16:creationId xmlns:a16="http://schemas.microsoft.com/office/drawing/2014/main" id="{7CBA3181-7A62-4137-9F29-5ED6C6967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7788" y="4376738"/>
            <a:ext cx="438150" cy="162083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4" name="Rectangle 70">
            <a:extLst>
              <a:ext uri="{FF2B5EF4-FFF2-40B4-BE49-F238E27FC236}">
                <a16:creationId xmlns:a16="http://schemas.microsoft.com/office/drawing/2014/main" id="{B318C678-6AB3-44C6-8C03-59FD5E65B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7788" y="4376738"/>
            <a:ext cx="438150" cy="162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5" name="Line 71">
            <a:extLst>
              <a:ext uri="{FF2B5EF4-FFF2-40B4-BE49-F238E27FC236}">
                <a16:creationId xmlns:a16="http://schemas.microsoft.com/office/drawing/2014/main" id="{45F3A15B-D288-46CA-AF1A-688A47CAAEC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76" name="Oval 36">
            <a:extLst>
              <a:ext uri="{FF2B5EF4-FFF2-40B4-BE49-F238E27FC236}">
                <a16:creationId xmlns:a16="http://schemas.microsoft.com/office/drawing/2014/main" id="{1833516B-AC75-458B-9198-29AB778D5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462338"/>
            <a:ext cx="434975" cy="260350"/>
          </a:xfrm>
          <a:prstGeom prst="ellipse">
            <a:avLst/>
          </a:prstGeom>
          <a:noFill/>
          <a:ln w="38100">
            <a:solidFill>
              <a:srgbClr val="7030A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" name="Line 3">
            <a:extLst>
              <a:ext uri="{FF2B5EF4-FFF2-40B4-BE49-F238E27FC236}">
                <a16:creationId xmlns:a16="http://schemas.microsoft.com/office/drawing/2014/main" id="{A7A40045-9263-478E-AC23-A469E7C04B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12975" y="4989513"/>
            <a:ext cx="1258888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3" name="Line 4">
            <a:extLst>
              <a:ext uri="{FF2B5EF4-FFF2-40B4-BE49-F238E27FC236}">
                <a16:creationId xmlns:a16="http://schemas.microsoft.com/office/drawing/2014/main" id="{3C904214-2AC8-47A5-8923-5D0204C6BF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4" name="Line 5">
            <a:extLst>
              <a:ext uri="{FF2B5EF4-FFF2-40B4-BE49-F238E27FC236}">
                <a16:creationId xmlns:a16="http://schemas.microsoft.com/office/drawing/2014/main" id="{1199B5A1-CF95-45B1-9E51-F009F8F3C4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643313"/>
            <a:ext cx="82550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5" name="Line 6">
            <a:extLst>
              <a:ext uri="{FF2B5EF4-FFF2-40B4-BE49-F238E27FC236}">
                <a16:creationId xmlns:a16="http://schemas.microsoft.com/office/drawing/2014/main" id="{7F26C421-8940-424A-AF56-A9625F75A1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3925" y="3730625"/>
            <a:ext cx="217488" cy="26035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6" name="Line 7">
            <a:extLst>
              <a:ext uri="{FF2B5EF4-FFF2-40B4-BE49-F238E27FC236}">
                <a16:creationId xmlns:a16="http://schemas.microsoft.com/office/drawing/2014/main" id="{D3A1E3D2-9769-4F58-9BCB-D2E4BF8B1F9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7" name="Line 8">
            <a:extLst>
              <a:ext uri="{FF2B5EF4-FFF2-40B4-BE49-F238E27FC236}">
                <a16:creationId xmlns:a16="http://schemas.microsoft.com/office/drawing/2014/main" id="{3894181E-BB22-41A2-8D60-F8649C1147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" y="4208463"/>
            <a:ext cx="56515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8" name="Line 9">
            <a:extLst>
              <a:ext uri="{FF2B5EF4-FFF2-40B4-BE49-F238E27FC236}">
                <a16:creationId xmlns:a16="http://schemas.microsoft.com/office/drawing/2014/main" id="{2AA55054-08A6-4C47-915B-7FAA694AB3E0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82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9" name="Line 10">
            <a:extLst>
              <a:ext uri="{FF2B5EF4-FFF2-40B4-BE49-F238E27FC236}">
                <a16:creationId xmlns:a16="http://schemas.microsoft.com/office/drawing/2014/main" id="{A3AB6302-A3EC-404E-8814-1CD24045407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5738" y="4251325"/>
            <a:ext cx="1303337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0" name="Line 11">
            <a:extLst>
              <a:ext uri="{FF2B5EF4-FFF2-40B4-BE49-F238E27FC236}">
                <a16:creationId xmlns:a16="http://schemas.microsoft.com/office/drawing/2014/main" id="{7D44907E-B35E-4924-9407-3EB88DFED1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238" y="4251325"/>
            <a:ext cx="1260475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1" name="Line 12">
            <a:extLst>
              <a:ext uri="{FF2B5EF4-FFF2-40B4-BE49-F238E27FC236}">
                <a16:creationId xmlns:a16="http://schemas.microsoft.com/office/drawing/2014/main" id="{B8DE9E52-FB28-4862-BED8-598D7434D5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2" name="Line 13">
            <a:extLst>
              <a:ext uri="{FF2B5EF4-FFF2-40B4-BE49-F238E27FC236}">
                <a16:creationId xmlns:a16="http://schemas.microsoft.com/office/drawing/2014/main" id="{5EC4FDF4-36FC-4769-82F4-79A63A5F2B1D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425132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3" name="Line 14">
            <a:extLst>
              <a:ext uri="{FF2B5EF4-FFF2-40B4-BE49-F238E27FC236}">
                <a16:creationId xmlns:a16="http://schemas.microsoft.com/office/drawing/2014/main" id="{DF76C242-AD61-4F53-B36E-2E3FD228FE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4208463"/>
            <a:ext cx="1216025" cy="5207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4" name="Line 15">
            <a:extLst>
              <a:ext uri="{FF2B5EF4-FFF2-40B4-BE49-F238E27FC236}">
                <a16:creationId xmlns:a16="http://schemas.microsoft.com/office/drawing/2014/main" id="{5AE43754-5B80-4AF5-BA31-C5CAE6A41F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6788" y="4295775"/>
            <a:ext cx="565150" cy="43338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5" name="Line 16">
            <a:extLst>
              <a:ext uri="{FF2B5EF4-FFF2-40B4-BE49-F238E27FC236}">
                <a16:creationId xmlns:a16="http://schemas.microsoft.com/office/drawing/2014/main" id="{16412BEB-0004-4CAA-9967-0FBE31984A7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6738" y="4251325"/>
            <a:ext cx="1214437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6" name="Line 17">
            <a:extLst>
              <a:ext uri="{FF2B5EF4-FFF2-40B4-BE49-F238E27FC236}">
                <a16:creationId xmlns:a16="http://schemas.microsoft.com/office/drawing/2014/main" id="{F05D9099-EA86-40EC-B46C-9CD9A25A55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6563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7" name="Line 18">
            <a:extLst>
              <a:ext uri="{FF2B5EF4-FFF2-40B4-BE49-F238E27FC236}">
                <a16:creationId xmlns:a16="http://schemas.microsoft.com/office/drawing/2014/main" id="{DD49FF85-3BA1-469C-BD31-5CA54F346A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8" name="Line 19">
            <a:extLst>
              <a:ext uri="{FF2B5EF4-FFF2-40B4-BE49-F238E27FC236}">
                <a16:creationId xmlns:a16="http://schemas.microsoft.com/office/drawing/2014/main" id="{B0949F10-FFAB-4B82-9F2B-71D010C7E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5100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9" name="Line 20">
            <a:extLst>
              <a:ext uri="{FF2B5EF4-FFF2-40B4-BE49-F238E27FC236}">
                <a16:creationId xmlns:a16="http://schemas.microsoft.com/office/drawing/2014/main" id="{120F5073-5BB9-42D7-B549-ADF29AF8881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338" y="5076825"/>
            <a:ext cx="173037" cy="34766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0" name="Line 21">
            <a:extLst>
              <a:ext uri="{FF2B5EF4-FFF2-40B4-BE49-F238E27FC236}">
                <a16:creationId xmlns:a16="http://schemas.microsoft.com/office/drawing/2014/main" id="{6A75BC26-AB2D-45F8-B484-A3DF2661123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688" y="4989513"/>
            <a:ext cx="9556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1" name="Line 22">
            <a:extLst>
              <a:ext uri="{FF2B5EF4-FFF2-40B4-BE49-F238E27FC236}">
                <a16:creationId xmlns:a16="http://schemas.microsoft.com/office/drawing/2014/main" id="{41628678-C4DB-44CC-B97F-C3E0CF4761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4713" y="5084763"/>
            <a:ext cx="304800" cy="303212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2" name="Line 23">
            <a:extLst>
              <a:ext uri="{FF2B5EF4-FFF2-40B4-BE49-F238E27FC236}">
                <a16:creationId xmlns:a16="http://schemas.microsoft.com/office/drawing/2014/main" id="{9E76DCFB-F944-4847-BA1C-C0031A1AFF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8600" y="4989513"/>
            <a:ext cx="12604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3" name="Line 24">
            <a:extLst>
              <a:ext uri="{FF2B5EF4-FFF2-40B4-BE49-F238E27FC236}">
                <a16:creationId xmlns:a16="http://schemas.microsoft.com/office/drawing/2014/main" id="{945A0147-C8E1-4974-B3C2-90CEF78421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81088" y="5030788"/>
            <a:ext cx="798512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4" name="Line 25">
            <a:extLst>
              <a:ext uri="{FF2B5EF4-FFF2-40B4-BE49-F238E27FC236}">
                <a16:creationId xmlns:a16="http://schemas.microsoft.com/office/drawing/2014/main" id="{B0D6ADC3-CA9E-490F-8139-4AD47B4B544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5033963"/>
            <a:ext cx="1693862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5" name="Line 26">
            <a:extLst>
              <a:ext uri="{FF2B5EF4-FFF2-40B4-BE49-F238E27FC236}">
                <a16:creationId xmlns:a16="http://schemas.microsoft.com/office/drawing/2014/main" id="{D294ECD4-4474-4D48-8874-EA97202196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4688" y="4989513"/>
            <a:ext cx="695325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6" name="Line 27">
            <a:extLst>
              <a:ext uri="{FF2B5EF4-FFF2-40B4-BE49-F238E27FC236}">
                <a16:creationId xmlns:a16="http://schemas.microsoft.com/office/drawing/2014/main" id="{1A917D0F-3587-49A8-BA7F-79428BAF67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9250" y="5076825"/>
            <a:ext cx="173038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7" name="Line 28">
            <a:extLst>
              <a:ext uri="{FF2B5EF4-FFF2-40B4-BE49-F238E27FC236}">
                <a16:creationId xmlns:a16="http://schemas.microsoft.com/office/drawing/2014/main" id="{C04C317E-2507-45F2-B25A-8665F47900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5076825"/>
            <a:ext cx="476250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32796" name="Line 29">
            <a:extLst>
              <a:ext uri="{FF2B5EF4-FFF2-40B4-BE49-F238E27FC236}">
                <a16:creationId xmlns:a16="http://schemas.microsoft.com/office/drawing/2014/main" id="{12DAD831-9404-41BA-ACA0-B16E5238F4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33750" y="4981575"/>
            <a:ext cx="955675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7" name="Line 30">
            <a:extLst>
              <a:ext uri="{FF2B5EF4-FFF2-40B4-BE49-F238E27FC236}">
                <a16:creationId xmlns:a16="http://schemas.microsoft.com/office/drawing/2014/main" id="{EF1D49EC-35C1-4700-A608-E7A1289B2F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08488" y="5076825"/>
            <a:ext cx="130175" cy="347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" name="Line 31">
            <a:extLst>
              <a:ext uri="{FF2B5EF4-FFF2-40B4-BE49-F238E27FC236}">
                <a16:creationId xmlns:a16="http://schemas.microsoft.com/office/drawing/2014/main" id="{E5CAD938-BACD-4300-84DA-23F1E00558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550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1" name="Line 32">
            <a:extLst>
              <a:ext uri="{FF2B5EF4-FFF2-40B4-BE49-F238E27FC236}">
                <a16:creationId xmlns:a16="http://schemas.microsoft.com/office/drawing/2014/main" id="{D45B9694-E106-4DA7-AB0B-736973AF62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2113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2" name="Line 33">
            <a:extLst>
              <a:ext uri="{FF2B5EF4-FFF2-40B4-BE49-F238E27FC236}">
                <a16:creationId xmlns:a16="http://schemas.microsoft.com/office/drawing/2014/main" id="{433E3656-1C46-430E-8037-129557A5775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0713" y="5857875"/>
            <a:ext cx="346075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3" name="Line 34">
            <a:extLst>
              <a:ext uri="{FF2B5EF4-FFF2-40B4-BE49-F238E27FC236}">
                <a16:creationId xmlns:a16="http://schemas.microsoft.com/office/drawing/2014/main" id="{2C20888E-595D-40F2-9D7B-4C024F5088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9075" y="5857875"/>
            <a:ext cx="347663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4" name="Oval 35">
            <a:extLst>
              <a:ext uri="{FF2B5EF4-FFF2-40B4-BE49-F238E27FC236}">
                <a16:creationId xmlns:a16="http://schemas.microsoft.com/office/drawing/2014/main" id="{833941E6-3FDA-49B0-9621-010882CFF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5" name="Oval 36">
            <a:extLst>
              <a:ext uri="{FF2B5EF4-FFF2-40B4-BE49-F238E27FC236}">
                <a16:creationId xmlns:a16="http://schemas.microsoft.com/office/drawing/2014/main" id="{BAB9A869-6BA4-417C-A4FB-58D8CE353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6" name="Oval 37">
            <a:extLst>
              <a:ext uri="{FF2B5EF4-FFF2-40B4-BE49-F238E27FC236}">
                <a16:creationId xmlns:a16="http://schemas.microsoft.com/office/drawing/2014/main" id="{27F8C890-C72C-4FDA-9DEA-5EE32AB8A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990975"/>
            <a:ext cx="522287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05" name="Oval 38">
            <a:extLst>
              <a:ext uri="{FF2B5EF4-FFF2-40B4-BE49-F238E27FC236}">
                <a16:creationId xmlns:a16="http://schemas.microsoft.com/office/drawing/2014/main" id="{C40C2C0E-B83E-4787-9F21-2AE77193D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3810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88" name="Oval 39">
            <a:extLst>
              <a:ext uri="{FF2B5EF4-FFF2-40B4-BE49-F238E27FC236}">
                <a16:creationId xmlns:a16="http://schemas.microsoft.com/office/drawing/2014/main" id="{5CDE4DE9-1BFB-469A-8AFB-AED89B37B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3990975"/>
            <a:ext cx="520700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9" name="Oval 40">
            <a:extLst>
              <a:ext uri="{FF2B5EF4-FFF2-40B4-BE49-F238E27FC236}">
                <a16:creationId xmlns:a16="http://schemas.microsoft.com/office/drawing/2014/main" id="{62FCC5FB-E2A7-404C-B75B-69EE3959A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8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0" name="Oval 41">
            <a:extLst>
              <a:ext uri="{FF2B5EF4-FFF2-40B4-BE49-F238E27FC236}">
                <a16:creationId xmlns:a16="http://schemas.microsoft.com/office/drawing/2014/main" id="{62EF4CC8-3FB2-4758-8660-CABF7220F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5380038"/>
            <a:ext cx="782638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1" name="Oval 42">
            <a:extLst>
              <a:ext uri="{FF2B5EF4-FFF2-40B4-BE49-F238E27FC236}">
                <a16:creationId xmlns:a16="http://schemas.microsoft.com/office/drawing/2014/main" id="{7EC02BC0-E701-4047-9E41-9AEEA96DB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475" y="5380038"/>
            <a:ext cx="781050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10" name="Oval 43">
            <a:extLst>
              <a:ext uri="{FF2B5EF4-FFF2-40B4-BE49-F238E27FC236}">
                <a16:creationId xmlns:a16="http://schemas.microsoft.com/office/drawing/2014/main" id="{ADCF6FB4-0F0A-422C-AD22-5369E8E16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5380038"/>
            <a:ext cx="781050" cy="471487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32811" name="Oval 44">
            <a:extLst>
              <a:ext uri="{FF2B5EF4-FFF2-40B4-BE49-F238E27FC236}">
                <a16:creationId xmlns:a16="http://schemas.microsoft.com/office/drawing/2014/main" id="{600A1826-1F8E-43A7-88A4-742FDB115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380038"/>
            <a:ext cx="782638" cy="471487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94" name="Oval 45">
            <a:extLst>
              <a:ext uri="{FF2B5EF4-FFF2-40B4-BE49-F238E27FC236}">
                <a16:creationId xmlns:a16="http://schemas.microsoft.com/office/drawing/2014/main" id="{022B54D4-1EB8-462D-9C2F-594D68C23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6118225"/>
            <a:ext cx="955675" cy="576263"/>
          </a:xfrm>
          <a:prstGeom prst="ellips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13" name="Oval 46">
            <a:extLst>
              <a:ext uri="{FF2B5EF4-FFF2-40B4-BE49-F238E27FC236}">
                <a16:creationId xmlns:a16="http://schemas.microsoft.com/office/drawing/2014/main" id="{BFD101B8-CA63-457A-A226-0A5B50DE1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4684713"/>
            <a:ext cx="630237" cy="392112"/>
          </a:xfrm>
          <a:prstGeom prst="ellipse">
            <a:avLst/>
          </a:prstGeom>
          <a:noFill/>
          <a:ln w="38100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96" name="Oval 47">
            <a:extLst>
              <a:ext uri="{FF2B5EF4-FFF2-40B4-BE49-F238E27FC236}">
                <a16:creationId xmlns:a16="http://schemas.microsoft.com/office/drawing/2014/main" id="{84A90B23-F207-40CD-864A-0B42C3464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684713"/>
            <a:ext cx="630237" cy="392112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7" name="Oval 48">
            <a:extLst>
              <a:ext uri="{FF2B5EF4-FFF2-40B4-BE49-F238E27FC236}">
                <a16:creationId xmlns:a16="http://schemas.microsoft.com/office/drawing/2014/main" id="{B097DBC5-756A-4895-805D-4B7DBAC9A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684713"/>
            <a:ext cx="628650" cy="392112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8" name="Oval 49">
            <a:extLst>
              <a:ext uri="{FF2B5EF4-FFF2-40B4-BE49-F238E27FC236}">
                <a16:creationId xmlns:a16="http://schemas.microsoft.com/office/drawing/2014/main" id="{3FFE5B70-376A-4987-8311-82FCD4F67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450" y="4684713"/>
            <a:ext cx="630238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9" name="Oval 50">
            <a:extLst>
              <a:ext uri="{FF2B5EF4-FFF2-40B4-BE49-F238E27FC236}">
                <a16:creationId xmlns:a16="http://schemas.microsoft.com/office/drawing/2014/main" id="{E36ABA8A-9D9B-4D24-9233-E7F36DAFE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18" name="Text Box 51">
            <a:extLst>
              <a:ext uri="{FF2B5EF4-FFF2-40B4-BE49-F238E27FC236}">
                <a16:creationId xmlns:a16="http://schemas.microsoft.com/office/drawing/2014/main" id="{B503D092-0778-46BA-AE22-827358D6F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32819" name="Text Box 52">
            <a:extLst>
              <a:ext uri="{FF2B5EF4-FFF2-40B4-BE49-F238E27FC236}">
                <a16:creationId xmlns:a16="http://schemas.microsoft.com/office/drawing/2014/main" id="{AFA99367-6530-483B-99C7-A25C8896A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4033838"/>
            <a:ext cx="273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</a:t>
            </a:r>
          </a:p>
        </p:txBody>
      </p:sp>
      <p:sp>
        <p:nvSpPr>
          <p:cNvPr id="32820" name="Text Box 53">
            <a:extLst>
              <a:ext uri="{FF2B5EF4-FFF2-40B4-BE49-F238E27FC236}">
                <a16:creationId xmlns:a16="http://schemas.microsoft.com/office/drawing/2014/main" id="{1CA30611-BD17-4C6E-9B44-83393E202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sp>
        <p:nvSpPr>
          <p:cNvPr id="32821" name="Text Box 54">
            <a:extLst>
              <a:ext uri="{FF2B5EF4-FFF2-40B4-BE49-F238E27FC236}">
                <a16:creationId xmlns:a16="http://schemas.microsoft.com/office/drawing/2014/main" id="{991831B9-9FD8-4B78-82A3-BCF4A3040B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4</a:t>
            </a:r>
          </a:p>
        </p:txBody>
      </p:sp>
      <p:sp>
        <p:nvSpPr>
          <p:cNvPr id="32822" name="Text Box 55">
            <a:extLst>
              <a:ext uri="{FF2B5EF4-FFF2-40B4-BE49-F238E27FC236}">
                <a16:creationId xmlns:a16="http://schemas.microsoft.com/office/drawing/2014/main" id="{7577B0CC-6861-4D04-9269-23229DC2C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4363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3,4</a:t>
            </a:r>
          </a:p>
        </p:txBody>
      </p:sp>
      <p:sp>
        <p:nvSpPr>
          <p:cNvPr id="32823" name="Text Box 56">
            <a:extLst>
              <a:ext uri="{FF2B5EF4-FFF2-40B4-BE49-F238E27FC236}">
                <a16:creationId xmlns:a16="http://schemas.microsoft.com/office/drawing/2014/main" id="{806E0EC6-484D-4FDB-BB7F-13F993C3E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09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2,4</a:t>
            </a:r>
          </a:p>
        </p:txBody>
      </p:sp>
      <p:sp>
        <p:nvSpPr>
          <p:cNvPr id="32824" name="Text Box 57">
            <a:extLst>
              <a:ext uri="{FF2B5EF4-FFF2-40B4-BE49-F238E27FC236}">
                <a16:creationId xmlns:a16="http://schemas.microsoft.com/office/drawing/2014/main" id="{24CC973F-4446-415F-AEF3-619A45B8E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4772025"/>
            <a:ext cx="4079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1,4</a:t>
            </a:r>
          </a:p>
        </p:txBody>
      </p:sp>
      <p:sp>
        <p:nvSpPr>
          <p:cNvPr id="32825" name="Text Box 58">
            <a:extLst>
              <a:ext uri="{FF2B5EF4-FFF2-40B4-BE49-F238E27FC236}">
                <a16:creationId xmlns:a16="http://schemas.microsoft.com/office/drawing/2014/main" id="{21DF653C-36DA-48B0-9FFE-A1E06504BD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4050" y="4772025"/>
            <a:ext cx="407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</a:t>
            </a:r>
          </a:p>
        </p:txBody>
      </p:sp>
      <p:sp>
        <p:nvSpPr>
          <p:cNvPr id="32826" name="Text Box 59">
            <a:extLst>
              <a:ext uri="{FF2B5EF4-FFF2-40B4-BE49-F238E27FC236}">
                <a16:creationId xmlns:a16="http://schemas.microsoft.com/office/drawing/2014/main" id="{CF759A7B-CE2A-4458-9317-9E62496CE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</a:t>
            </a:r>
          </a:p>
        </p:txBody>
      </p:sp>
      <p:sp>
        <p:nvSpPr>
          <p:cNvPr id="32827" name="Text Box 60">
            <a:extLst>
              <a:ext uri="{FF2B5EF4-FFF2-40B4-BE49-F238E27FC236}">
                <a16:creationId xmlns:a16="http://schemas.microsoft.com/office/drawing/2014/main" id="{7561D9F5-06F7-429B-8E27-3555D89FB6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</a:t>
            </a:r>
          </a:p>
        </p:txBody>
      </p:sp>
      <p:sp>
        <p:nvSpPr>
          <p:cNvPr id="32828" name="Text Box 61">
            <a:extLst>
              <a:ext uri="{FF2B5EF4-FFF2-40B4-BE49-F238E27FC236}">
                <a16:creationId xmlns:a16="http://schemas.microsoft.com/office/drawing/2014/main" id="{42528964-4CC9-4732-BFB6-1D50D6ECF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1138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2,3,4</a:t>
            </a:r>
          </a:p>
        </p:txBody>
      </p:sp>
      <p:sp>
        <p:nvSpPr>
          <p:cNvPr id="32829" name="Text Box 62">
            <a:extLst>
              <a:ext uri="{FF2B5EF4-FFF2-40B4-BE49-F238E27FC236}">
                <a16:creationId xmlns:a16="http://schemas.microsoft.com/office/drawing/2014/main" id="{408A95E9-D524-43DC-8530-4AA2BC75D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38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1,3,4</a:t>
            </a:r>
          </a:p>
        </p:txBody>
      </p:sp>
      <p:sp>
        <p:nvSpPr>
          <p:cNvPr id="32830" name="Text Box 63">
            <a:extLst>
              <a:ext uri="{FF2B5EF4-FFF2-40B4-BE49-F238E27FC236}">
                <a16:creationId xmlns:a16="http://schemas.microsoft.com/office/drawing/2014/main" id="{A988C7E4-A911-4573-AFD4-D54761878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81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1,2,4</a:t>
            </a:r>
          </a:p>
        </p:txBody>
      </p:sp>
      <p:sp>
        <p:nvSpPr>
          <p:cNvPr id="32831" name="Text Box 64">
            <a:extLst>
              <a:ext uri="{FF2B5EF4-FFF2-40B4-BE49-F238E27FC236}">
                <a16:creationId xmlns:a16="http://schemas.microsoft.com/office/drawing/2014/main" id="{2B6EFFFA-219C-4644-9968-E84583B486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</a:t>
            </a:r>
          </a:p>
        </p:txBody>
      </p:sp>
      <p:sp>
        <p:nvSpPr>
          <p:cNvPr id="32832" name="Text Box 65">
            <a:extLst>
              <a:ext uri="{FF2B5EF4-FFF2-40B4-BE49-F238E27FC236}">
                <a16:creationId xmlns:a16="http://schemas.microsoft.com/office/drawing/2014/main" id="{76C37BA7-75A2-44E2-9BB0-D76CDDAD8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6313" y="6292850"/>
            <a:ext cx="677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1,2,3,4</a:t>
            </a:r>
          </a:p>
        </p:txBody>
      </p:sp>
      <p:sp>
        <p:nvSpPr>
          <p:cNvPr id="32833" name="Rectangle 2399">
            <a:extLst>
              <a:ext uri="{FF2B5EF4-FFF2-40B4-BE49-F238E27FC236}">
                <a16:creationId xmlns:a16="http://schemas.microsoft.com/office/drawing/2014/main" id="{212FE370-36E8-40D3-BD97-7E617F147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0"/>
            <a:ext cx="4572000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Greedy Forward Section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Initial state</a:t>
            </a:r>
            <a:r>
              <a:rPr lang="en-US" altLang="en-US" sz="2400"/>
              <a:t>: Empty Set: No features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Operators</a:t>
            </a:r>
            <a:r>
              <a:rPr lang="en-US" altLang="en-US" sz="2400"/>
              <a:t>: Add a feature.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Evaluation Function</a:t>
            </a:r>
            <a:r>
              <a:rPr lang="en-US" altLang="en-US" sz="2400"/>
              <a:t>: K-fold cross validation.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</a:p>
        </p:txBody>
      </p:sp>
      <p:sp>
        <p:nvSpPr>
          <p:cNvPr id="32834" name="AutoShape 4">
            <a:extLst>
              <a:ext uri="{FF2B5EF4-FFF2-40B4-BE49-F238E27FC236}">
                <a16:creationId xmlns:a16="http://schemas.microsoft.com/office/drawing/2014/main" id="{19251E3C-0865-4131-A952-658DF4B28F2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5638800" y="4114800"/>
            <a:ext cx="2819400" cy="211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5" name="Rectangle 6">
            <a:extLst>
              <a:ext uri="{FF2B5EF4-FFF2-40B4-BE49-F238E27FC236}">
                <a16:creationId xmlns:a16="http://schemas.microsoft.com/office/drawing/2014/main" id="{847EE1C0-C07E-425A-8F8F-351ADF89A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36" name="Rectangle 7">
            <a:extLst>
              <a:ext uri="{FF2B5EF4-FFF2-40B4-BE49-F238E27FC236}">
                <a16:creationId xmlns:a16="http://schemas.microsoft.com/office/drawing/2014/main" id="{F47AFAB8-CAE9-4226-ACFA-C9EC58E00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37" name="Line 9">
            <a:extLst>
              <a:ext uri="{FF2B5EF4-FFF2-40B4-BE49-F238E27FC236}">
                <a16:creationId xmlns:a16="http://schemas.microsoft.com/office/drawing/2014/main" id="{CB2298B1-39A0-4CD0-86C6-2C585C30B1A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8" name="Line 11">
            <a:extLst>
              <a:ext uri="{FF2B5EF4-FFF2-40B4-BE49-F238E27FC236}">
                <a16:creationId xmlns:a16="http://schemas.microsoft.com/office/drawing/2014/main" id="{E9481A37-5D08-4073-9761-2F55C0D27E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9" name="Line 12">
            <a:extLst>
              <a:ext uri="{FF2B5EF4-FFF2-40B4-BE49-F238E27FC236}">
                <a16:creationId xmlns:a16="http://schemas.microsoft.com/office/drawing/2014/main" id="{3616B638-9D93-4DCB-A442-5016F5F9D0D3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0" name="Line 13">
            <a:extLst>
              <a:ext uri="{FF2B5EF4-FFF2-40B4-BE49-F238E27FC236}">
                <a16:creationId xmlns:a16="http://schemas.microsoft.com/office/drawing/2014/main" id="{58333D5E-876E-4F64-A213-B498B6664F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1" name="Line 14">
            <a:extLst>
              <a:ext uri="{FF2B5EF4-FFF2-40B4-BE49-F238E27FC236}">
                <a16:creationId xmlns:a16="http://schemas.microsoft.com/office/drawing/2014/main" id="{F5DB37F4-31F6-4634-87CA-CE39560E19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8563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2" name="Rectangle 16">
            <a:extLst>
              <a:ext uri="{FF2B5EF4-FFF2-40B4-BE49-F238E27FC236}">
                <a16:creationId xmlns:a16="http://schemas.microsoft.com/office/drawing/2014/main" id="{35844752-68F6-4D27-8D7C-5673EA0AD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075" y="6013450"/>
            <a:ext cx="1190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3" name="Line 17">
            <a:extLst>
              <a:ext uri="{FF2B5EF4-FFF2-40B4-BE49-F238E27FC236}">
                <a16:creationId xmlns:a16="http://schemas.microsoft.com/office/drawing/2014/main" id="{5BCE2DE4-C83B-4A1C-81EC-84AE306727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8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4" name="Rectangle 19">
            <a:extLst>
              <a:ext uri="{FF2B5EF4-FFF2-40B4-BE49-F238E27FC236}">
                <a16:creationId xmlns:a16="http://schemas.microsoft.com/office/drawing/2014/main" id="{53AAC9C8-E536-4020-9FFC-2B4A0FA2E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6013450"/>
            <a:ext cx="2174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5" name="Line 20">
            <a:extLst>
              <a:ext uri="{FF2B5EF4-FFF2-40B4-BE49-F238E27FC236}">
                <a16:creationId xmlns:a16="http://schemas.microsoft.com/office/drawing/2014/main" id="{8DC4F631-C4A7-4920-ABC8-241020D0AF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70763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6" name="Rectangle 22">
            <a:extLst>
              <a:ext uri="{FF2B5EF4-FFF2-40B4-BE49-F238E27FC236}">
                <a16:creationId xmlns:a16="http://schemas.microsoft.com/office/drawing/2014/main" id="{4B9C0C9A-1DD7-4468-BB2A-687E65366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6013450"/>
            <a:ext cx="3667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{3,4}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7" name="Line 23">
            <a:extLst>
              <a:ext uri="{FF2B5EF4-FFF2-40B4-BE49-F238E27FC236}">
                <a16:creationId xmlns:a16="http://schemas.microsoft.com/office/drawing/2014/main" id="{611EEDDD-63FA-4048-87DA-A2FE65CB6F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3688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8" name="Rectangle 25">
            <a:extLst>
              <a:ext uri="{FF2B5EF4-FFF2-40B4-BE49-F238E27FC236}">
                <a16:creationId xmlns:a16="http://schemas.microsoft.com/office/drawing/2014/main" id="{5399E3AF-8748-4557-9748-448447240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1750" y="6013450"/>
            <a:ext cx="5159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{1,3,4}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9" name="Line 26">
            <a:extLst>
              <a:ext uri="{FF2B5EF4-FFF2-40B4-BE49-F238E27FC236}">
                <a16:creationId xmlns:a16="http://schemas.microsoft.com/office/drawing/2014/main" id="{C7D9AA85-992C-4F67-B5CA-467EE4426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99757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0" name="Rectangle 28">
            <a:extLst>
              <a:ext uri="{FF2B5EF4-FFF2-40B4-BE49-F238E27FC236}">
                <a16:creationId xmlns:a16="http://schemas.microsoft.com/office/drawing/2014/main" id="{4A198F26-81B7-4493-A463-2795FAF8A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5957888"/>
            <a:ext cx="698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51" name="Line 29">
            <a:extLst>
              <a:ext uri="{FF2B5EF4-FFF2-40B4-BE49-F238E27FC236}">
                <a16:creationId xmlns:a16="http://schemas.microsoft.com/office/drawing/2014/main" id="{980BEEDA-967B-4881-B7DB-840A5BE13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8213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2" name="Line 32">
            <a:extLst>
              <a:ext uri="{FF2B5EF4-FFF2-40B4-BE49-F238E27FC236}">
                <a16:creationId xmlns:a16="http://schemas.microsoft.com/office/drawing/2014/main" id="{237A2968-10EE-47A8-AA9D-4A64B4A5DA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6499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3" name="Rectangle 34">
            <a:extLst>
              <a:ext uri="{FF2B5EF4-FFF2-40B4-BE49-F238E27FC236}">
                <a16:creationId xmlns:a16="http://schemas.microsoft.com/office/drawing/2014/main" id="{4AF41ABF-2A0F-47F8-B70F-BC9C8CE4A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6102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20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54" name="Line 35">
            <a:extLst>
              <a:ext uri="{FF2B5EF4-FFF2-40B4-BE49-F238E27FC236}">
                <a16:creationId xmlns:a16="http://schemas.microsoft.com/office/drawing/2014/main" id="{1C90F0F1-E307-49AB-A227-C2D1AED51D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4784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5" name="Line 38">
            <a:extLst>
              <a:ext uri="{FF2B5EF4-FFF2-40B4-BE49-F238E27FC236}">
                <a16:creationId xmlns:a16="http://schemas.microsoft.com/office/drawing/2014/main" id="{BB17E3CE-6D5E-42B8-89BB-AF2464A18E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30860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6" name="Rectangle 40">
            <a:extLst>
              <a:ext uri="{FF2B5EF4-FFF2-40B4-BE49-F238E27FC236}">
                <a16:creationId xmlns:a16="http://schemas.microsoft.com/office/drawing/2014/main" id="{DE664A5B-5A12-4D1E-A3D7-DCDE3493D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2673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40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57" name="Line 41">
            <a:extLst>
              <a:ext uri="{FF2B5EF4-FFF2-40B4-BE49-F238E27FC236}">
                <a16:creationId xmlns:a16="http://schemas.microsoft.com/office/drawing/2014/main" id="{685DBE5F-2D44-4774-ACEE-B41E67CE60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13715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8" name="Line 44">
            <a:extLst>
              <a:ext uri="{FF2B5EF4-FFF2-40B4-BE49-F238E27FC236}">
                <a16:creationId xmlns:a16="http://schemas.microsoft.com/office/drawing/2014/main" id="{634FF5CC-6BC6-4CCA-8FF1-EFEB97C8C29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9609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9" name="Rectangle 46">
            <a:extLst>
              <a:ext uri="{FF2B5EF4-FFF2-40B4-BE49-F238E27FC236}">
                <a16:creationId xmlns:a16="http://schemas.microsoft.com/office/drawing/2014/main" id="{354039B4-F3B2-4C95-B40E-2BEAA7848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919663"/>
            <a:ext cx="141288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60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60" name="Line 47">
            <a:extLst>
              <a:ext uri="{FF2B5EF4-FFF2-40B4-BE49-F238E27FC236}">
                <a16:creationId xmlns:a16="http://schemas.microsoft.com/office/drawing/2014/main" id="{C59D4DF7-60D2-4643-B29C-B59153E76A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7894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1" name="Line 50">
            <a:extLst>
              <a:ext uri="{FF2B5EF4-FFF2-40B4-BE49-F238E27FC236}">
                <a16:creationId xmlns:a16="http://schemas.microsoft.com/office/drawing/2014/main" id="{5DD587B5-9AAA-4615-851D-FA1125BCA24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6180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2" name="Rectangle 52">
            <a:extLst>
              <a:ext uri="{FF2B5EF4-FFF2-40B4-BE49-F238E27FC236}">
                <a16:creationId xmlns:a16="http://schemas.microsoft.com/office/drawing/2014/main" id="{F156C4E3-0DBE-44A3-867B-86DD375C6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578350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80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63" name="Line 53">
            <a:extLst>
              <a:ext uri="{FF2B5EF4-FFF2-40B4-BE49-F238E27FC236}">
                <a16:creationId xmlns:a16="http://schemas.microsoft.com/office/drawing/2014/main" id="{D9AEB458-BB3B-469B-92CB-145B10573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4465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4" name="Rectangle 58">
            <a:extLst>
              <a:ext uri="{FF2B5EF4-FFF2-40B4-BE49-F238E27FC236}">
                <a16:creationId xmlns:a16="http://schemas.microsoft.com/office/drawing/2014/main" id="{5DD3898E-800A-449C-BF2E-52A6355B7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235450"/>
            <a:ext cx="21113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100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65" name="Line 60">
            <a:extLst>
              <a:ext uri="{FF2B5EF4-FFF2-40B4-BE49-F238E27FC236}">
                <a16:creationId xmlns:a16="http://schemas.microsoft.com/office/drawing/2014/main" id="{82DC36A4-997C-4285-871E-0CBDDAE5D2A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6" name="Line 62">
            <a:extLst>
              <a:ext uri="{FF2B5EF4-FFF2-40B4-BE49-F238E27FC236}">
                <a16:creationId xmlns:a16="http://schemas.microsoft.com/office/drawing/2014/main" id="{C75D4651-E859-4E70-84AF-EFA7CD08CE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7" name="Rectangle 63">
            <a:extLst>
              <a:ext uri="{FF2B5EF4-FFF2-40B4-BE49-F238E27FC236}">
                <a16:creationId xmlns:a16="http://schemas.microsoft.com/office/drawing/2014/main" id="{5079E838-A1CC-4DA9-ADDD-114D5B78E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68" name="Rectangle 64">
            <a:extLst>
              <a:ext uri="{FF2B5EF4-FFF2-40B4-BE49-F238E27FC236}">
                <a16:creationId xmlns:a16="http://schemas.microsoft.com/office/drawing/2014/main" id="{F3DF212E-127C-4000-A83B-98F297FDE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69" name="Rectangle 65">
            <a:extLst>
              <a:ext uri="{FF2B5EF4-FFF2-40B4-BE49-F238E27FC236}">
                <a16:creationId xmlns:a16="http://schemas.microsoft.com/office/drawing/2014/main" id="{C3CE15BF-C1EC-47EC-A465-55F4BA913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4427538"/>
            <a:ext cx="438150" cy="1570037"/>
          </a:xfrm>
          <a:prstGeom prst="rect">
            <a:avLst/>
          </a:pr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0" name="Rectangle 66">
            <a:extLst>
              <a:ext uri="{FF2B5EF4-FFF2-40B4-BE49-F238E27FC236}">
                <a16:creationId xmlns:a16="http://schemas.microsoft.com/office/drawing/2014/main" id="{9F5D144F-C29B-4C7C-8E79-31CEEC226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4427538"/>
            <a:ext cx="438150" cy="15700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1" name="Rectangle 67">
            <a:extLst>
              <a:ext uri="{FF2B5EF4-FFF2-40B4-BE49-F238E27FC236}">
                <a16:creationId xmlns:a16="http://schemas.microsoft.com/office/drawing/2014/main" id="{ADBAF36F-F94E-48E0-837B-71776F426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4306888"/>
            <a:ext cx="438150" cy="1690687"/>
          </a:xfrm>
          <a:prstGeom prst="rect">
            <a:avLst/>
          </a:pr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2" name="Rectangle 68">
            <a:extLst>
              <a:ext uri="{FF2B5EF4-FFF2-40B4-BE49-F238E27FC236}">
                <a16:creationId xmlns:a16="http://schemas.microsoft.com/office/drawing/2014/main" id="{6C227525-987C-4BEA-8B99-076095C86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4306888"/>
            <a:ext cx="438150" cy="16906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3" name="Rectangle 69">
            <a:extLst>
              <a:ext uri="{FF2B5EF4-FFF2-40B4-BE49-F238E27FC236}">
                <a16:creationId xmlns:a16="http://schemas.microsoft.com/office/drawing/2014/main" id="{7CBA3181-7A62-4137-9F29-5ED6C6967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7788" y="4376738"/>
            <a:ext cx="438150" cy="162083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4" name="Rectangle 70">
            <a:extLst>
              <a:ext uri="{FF2B5EF4-FFF2-40B4-BE49-F238E27FC236}">
                <a16:creationId xmlns:a16="http://schemas.microsoft.com/office/drawing/2014/main" id="{B318C678-6AB3-44C6-8C03-59FD5E65B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7788" y="4376738"/>
            <a:ext cx="438150" cy="162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5" name="Line 71">
            <a:extLst>
              <a:ext uri="{FF2B5EF4-FFF2-40B4-BE49-F238E27FC236}">
                <a16:creationId xmlns:a16="http://schemas.microsoft.com/office/drawing/2014/main" id="{45F3A15B-D288-46CA-AF1A-688A47CAAEC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8321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76" name="Oval 36">
            <a:extLst>
              <a:ext uri="{FF2B5EF4-FFF2-40B4-BE49-F238E27FC236}">
                <a16:creationId xmlns:a16="http://schemas.microsoft.com/office/drawing/2014/main" id="{1833516B-AC75-458B-9198-29AB778D5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462338"/>
            <a:ext cx="434975" cy="260350"/>
          </a:xfrm>
          <a:prstGeom prst="ellipse">
            <a:avLst/>
          </a:prstGeom>
          <a:noFill/>
          <a:ln w="38100">
            <a:solidFill>
              <a:srgbClr val="7030A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09" name="Rectangle 69">
            <a:extLst>
              <a:ext uri="{FF2B5EF4-FFF2-40B4-BE49-F238E27FC236}">
                <a16:creationId xmlns:a16="http://schemas.microsoft.com/office/drawing/2014/main" id="{CEFD8E51-48C7-4639-8663-DCD257D90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6587" y="4833624"/>
            <a:ext cx="438150" cy="1165856"/>
          </a:xfrm>
          <a:prstGeom prst="rect">
            <a:avLst/>
          </a:prstGeom>
          <a:solidFill>
            <a:srgbClr val="FF66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0" name="Rectangle 25">
            <a:extLst>
              <a:ext uri="{FF2B5EF4-FFF2-40B4-BE49-F238E27FC236}">
                <a16:creationId xmlns:a16="http://schemas.microsoft.com/office/drawing/2014/main" id="{C8979D17-8EC8-47FD-835B-C4CDC0881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8132" y="6024066"/>
            <a:ext cx="6652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{1,3,4,2}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7893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" name="Line 3">
            <a:extLst>
              <a:ext uri="{FF2B5EF4-FFF2-40B4-BE49-F238E27FC236}">
                <a16:creationId xmlns:a16="http://schemas.microsoft.com/office/drawing/2014/main" id="{A7A40045-9263-478E-AC23-A469E7C04B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12975" y="4989513"/>
            <a:ext cx="1258888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3" name="Line 4">
            <a:extLst>
              <a:ext uri="{FF2B5EF4-FFF2-40B4-BE49-F238E27FC236}">
                <a16:creationId xmlns:a16="http://schemas.microsoft.com/office/drawing/2014/main" id="{3C904214-2AC8-47A5-8923-5D0204C6BF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3643313"/>
            <a:ext cx="82550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4" name="Line 5">
            <a:extLst>
              <a:ext uri="{FF2B5EF4-FFF2-40B4-BE49-F238E27FC236}">
                <a16:creationId xmlns:a16="http://schemas.microsoft.com/office/drawing/2014/main" id="{1199B5A1-CF95-45B1-9E51-F009F8F3C4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643313"/>
            <a:ext cx="82550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5" name="Line 6">
            <a:extLst>
              <a:ext uri="{FF2B5EF4-FFF2-40B4-BE49-F238E27FC236}">
                <a16:creationId xmlns:a16="http://schemas.microsoft.com/office/drawing/2014/main" id="{7F26C421-8940-424A-AF56-A9625F75A1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3925" y="3730625"/>
            <a:ext cx="217488" cy="26035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6" name="Line 7">
            <a:extLst>
              <a:ext uri="{FF2B5EF4-FFF2-40B4-BE49-F238E27FC236}">
                <a16:creationId xmlns:a16="http://schemas.microsoft.com/office/drawing/2014/main" id="{D3A1E3D2-9769-4F58-9BCB-D2E4BF8B1F9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450" y="3730625"/>
            <a:ext cx="217488" cy="26035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7" name="Line 8">
            <a:extLst>
              <a:ext uri="{FF2B5EF4-FFF2-40B4-BE49-F238E27FC236}">
                <a16:creationId xmlns:a16="http://schemas.microsoft.com/office/drawing/2014/main" id="{3894181E-BB22-41A2-8D60-F8649C1147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" y="4208463"/>
            <a:ext cx="56515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8" name="Line 9">
            <a:extLst>
              <a:ext uri="{FF2B5EF4-FFF2-40B4-BE49-F238E27FC236}">
                <a16:creationId xmlns:a16="http://schemas.microsoft.com/office/drawing/2014/main" id="{2AA55054-08A6-4C47-915B-7FAA694AB3E0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82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59" name="Line 10">
            <a:extLst>
              <a:ext uri="{FF2B5EF4-FFF2-40B4-BE49-F238E27FC236}">
                <a16:creationId xmlns:a16="http://schemas.microsoft.com/office/drawing/2014/main" id="{A3AB6302-A3EC-404E-8814-1CD24045407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5738" y="4251325"/>
            <a:ext cx="1303337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0" name="Line 11">
            <a:extLst>
              <a:ext uri="{FF2B5EF4-FFF2-40B4-BE49-F238E27FC236}">
                <a16:creationId xmlns:a16="http://schemas.microsoft.com/office/drawing/2014/main" id="{7D44907E-B35E-4924-9407-3EB88DFED1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238" y="4251325"/>
            <a:ext cx="1260475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1" name="Line 12">
            <a:extLst>
              <a:ext uri="{FF2B5EF4-FFF2-40B4-BE49-F238E27FC236}">
                <a16:creationId xmlns:a16="http://schemas.microsoft.com/office/drawing/2014/main" id="{B8DE9E52-FB28-4862-BED8-598D7434D5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2" name="Line 13">
            <a:extLst>
              <a:ext uri="{FF2B5EF4-FFF2-40B4-BE49-F238E27FC236}">
                <a16:creationId xmlns:a16="http://schemas.microsoft.com/office/drawing/2014/main" id="{5EC4FDF4-36FC-4769-82F4-79A63A5F2B1D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425132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3" name="Line 14">
            <a:extLst>
              <a:ext uri="{FF2B5EF4-FFF2-40B4-BE49-F238E27FC236}">
                <a16:creationId xmlns:a16="http://schemas.microsoft.com/office/drawing/2014/main" id="{DF76C242-AD61-4F53-B36E-2E3FD228FE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55738" y="4208463"/>
            <a:ext cx="1216025" cy="5207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4" name="Line 15">
            <a:extLst>
              <a:ext uri="{FF2B5EF4-FFF2-40B4-BE49-F238E27FC236}">
                <a16:creationId xmlns:a16="http://schemas.microsoft.com/office/drawing/2014/main" id="{5AE43754-5B80-4AF5-BA31-C5CAE6A41F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6788" y="4295775"/>
            <a:ext cx="565150" cy="43338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5" name="Line 16">
            <a:extLst>
              <a:ext uri="{FF2B5EF4-FFF2-40B4-BE49-F238E27FC236}">
                <a16:creationId xmlns:a16="http://schemas.microsoft.com/office/drawing/2014/main" id="{16412BEB-0004-4CAA-9967-0FBE31984A7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6738" y="4251325"/>
            <a:ext cx="1214437" cy="477838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6" name="Line 17">
            <a:extLst>
              <a:ext uri="{FF2B5EF4-FFF2-40B4-BE49-F238E27FC236}">
                <a16:creationId xmlns:a16="http://schemas.microsoft.com/office/drawing/2014/main" id="{F05D9099-EA86-40EC-B46C-9CD9A25A55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6563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7" name="Line 18">
            <a:extLst>
              <a:ext uri="{FF2B5EF4-FFF2-40B4-BE49-F238E27FC236}">
                <a16:creationId xmlns:a16="http://schemas.microsoft.com/office/drawing/2014/main" id="{DD49FF85-3BA1-469C-BD31-5CA54F346A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4295775"/>
            <a:ext cx="0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8" name="Line 19">
            <a:extLst>
              <a:ext uri="{FF2B5EF4-FFF2-40B4-BE49-F238E27FC236}">
                <a16:creationId xmlns:a16="http://schemas.microsoft.com/office/drawing/2014/main" id="{B0949F10-FFAB-4B82-9F2B-71D010C7E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5100" y="4208463"/>
            <a:ext cx="520700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69" name="Line 20">
            <a:extLst>
              <a:ext uri="{FF2B5EF4-FFF2-40B4-BE49-F238E27FC236}">
                <a16:creationId xmlns:a16="http://schemas.microsoft.com/office/drawing/2014/main" id="{120F5073-5BB9-42D7-B549-ADF29AF8881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338" y="5076825"/>
            <a:ext cx="173037" cy="34766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0" name="Line 21">
            <a:extLst>
              <a:ext uri="{FF2B5EF4-FFF2-40B4-BE49-F238E27FC236}">
                <a16:creationId xmlns:a16="http://schemas.microsoft.com/office/drawing/2014/main" id="{6A75BC26-AB2D-45F8-B484-A3DF2661123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688" y="4989513"/>
            <a:ext cx="9556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1" name="Line 22">
            <a:extLst>
              <a:ext uri="{FF2B5EF4-FFF2-40B4-BE49-F238E27FC236}">
                <a16:creationId xmlns:a16="http://schemas.microsoft.com/office/drawing/2014/main" id="{41628678-C4DB-44CC-B97F-C3E0CF4761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4713" y="5084763"/>
            <a:ext cx="304800" cy="303212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2" name="Line 23">
            <a:extLst>
              <a:ext uri="{FF2B5EF4-FFF2-40B4-BE49-F238E27FC236}">
                <a16:creationId xmlns:a16="http://schemas.microsoft.com/office/drawing/2014/main" id="{9E76DCFB-F944-4847-BA1C-C0031A1AFF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8600" y="4989513"/>
            <a:ext cx="1260475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3" name="Line 24">
            <a:extLst>
              <a:ext uri="{FF2B5EF4-FFF2-40B4-BE49-F238E27FC236}">
                <a16:creationId xmlns:a16="http://schemas.microsoft.com/office/drawing/2014/main" id="{945A0147-C8E1-4974-B3C2-90CEF78421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81088" y="5030788"/>
            <a:ext cx="798512" cy="477837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4" name="Line 25">
            <a:extLst>
              <a:ext uri="{FF2B5EF4-FFF2-40B4-BE49-F238E27FC236}">
                <a16:creationId xmlns:a16="http://schemas.microsoft.com/office/drawing/2014/main" id="{B0D6ADC3-CA9E-490F-8139-4AD47B4B544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1238" y="5033963"/>
            <a:ext cx="1693862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5" name="Line 26">
            <a:extLst>
              <a:ext uri="{FF2B5EF4-FFF2-40B4-BE49-F238E27FC236}">
                <a16:creationId xmlns:a16="http://schemas.microsoft.com/office/drawing/2014/main" id="{D294ECD4-4474-4D48-8874-EA97202196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4688" y="4989513"/>
            <a:ext cx="695325" cy="39052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6" name="Line 27">
            <a:extLst>
              <a:ext uri="{FF2B5EF4-FFF2-40B4-BE49-F238E27FC236}">
                <a16:creationId xmlns:a16="http://schemas.microsoft.com/office/drawing/2014/main" id="{1A917D0F-3587-49A8-BA7F-79428BAF67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9250" y="5076825"/>
            <a:ext cx="173038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77" name="Line 28">
            <a:extLst>
              <a:ext uri="{FF2B5EF4-FFF2-40B4-BE49-F238E27FC236}">
                <a16:creationId xmlns:a16="http://schemas.microsoft.com/office/drawing/2014/main" id="{C04C317E-2507-45F2-B25A-8665F47900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5076825"/>
            <a:ext cx="476250" cy="303213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32796" name="Line 29">
            <a:extLst>
              <a:ext uri="{FF2B5EF4-FFF2-40B4-BE49-F238E27FC236}">
                <a16:creationId xmlns:a16="http://schemas.microsoft.com/office/drawing/2014/main" id="{12DAD831-9404-41BA-ACA0-B16E5238F4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33750" y="4981575"/>
            <a:ext cx="955675" cy="4778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7" name="Line 30">
            <a:extLst>
              <a:ext uri="{FF2B5EF4-FFF2-40B4-BE49-F238E27FC236}">
                <a16:creationId xmlns:a16="http://schemas.microsoft.com/office/drawing/2014/main" id="{EF1D49EC-35C1-4700-A608-E7A1289B2F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08488" y="5076825"/>
            <a:ext cx="130175" cy="347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0" name="Line 31">
            <a:extLst>
              <a:ext uri="{FF2B5EF4-FFF2-40B4-BE49-F238E27FC236}">
                <a16:creationId xmlns:a16="http://schemas.microsoft.com/office/drawing/2014/main" id="{E5CAD938-BACD-4300-84DA-23F1E00558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550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1" name="Line 32">
            <a:extLst>
              <a:ext uri="{FF2B5EF4-FFF2-40B4-BE49-F238E27FC236}">
                <a16:creationId xmlns:a16="http://schemas.microsoft.com/office/drawing/2014/main" id="{D45B9694-E106-4DA7-AB0B-736973AF62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2113" y="5857875"/>
            <a:ext cx="1346200" cy="434975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2" name="Line 33">
            <a:extLst>
              <a:ext uri="{FF2B5EF4-FFF2-40B4-BE49-F238E27FC236}">
                <a16:creationId xmlns:a16="http://schemas.microsoft.com/office/drawing/2014/main" id="{433E3656-1C46-430E-8037-129557A5775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0713" y="5857875"/>
            <a:ext cx="346075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3" name="Line 34">
            <a:extLst>
              <a:ext uri="{FF2B5EF4-FFF2-40B4-BE49-F238E27FC236}">
                <a16:creationId xmlns:a16="http://schemas.microsoft.com/office/drawing/2014/main" id="{2C20888E-595D-40F2-9D7B-4C024F5088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9075" y="5857875"/>
            <a:ext cx="347663" cy="304800"/>
          </a:xfrm>
          <a:prstGeom prst="line">
            <a:avLst/>
          </a:pr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 type="triangle" w="med" len="lg"/>
          </a:ln>
        </p:spPr>
        <p:txBody>
          <a:bodyPr/>
          <a:lstStyle/>
          <a:p>
            <a:pPr algn="ctr" eaLnBrk="1" hangingPunct="1">
              <a:defRPr/>
            </a:pPr>
            <a:endParaRPr lang="en-US" sz="1200"/>
          </a:p>
        </p:txBody>
      </p:sp>
      <p:sp>
        <p:nvSpPr>
          <p:cNvPr id="2484" name="Oval 35">
            <a:extLst>
              <a:ext uri="{FF2B5EF4-FFF2-40B4-BE49-F238E27FC236}">
                <a16:creationId xmlns:a16="http://schemas.microsoft.com/office/drawing/2014/main" id="{833941E6-3FDA-49B0-9621-010882CFF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990975"/>
            <a:ext cx="520700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5" name="Oval 36">
            <a:extLst>
              <a:ext uri="{FF2B5EF4-FFF2-40B4-BE49-F238E27FC236}">
                <a16:creationId xmlns:a16="http://schemas.microsoft.com/office/drawing/2014/main" id="{BAB9A869-6BA4-417C-A4FB-58D8CE353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3470275"/>
            <a:ext cx="433387" cy="260350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6" name="Oval 37">
            <a:extLst>
              <a:ext uri="{FF2B5EF4-FFF2-40B4-BE49-F238E27FC236}">
                <a16:creationId xmlns:a16="http://schemas.microsoft.com/office/drawing/2014/main" id="{27F8C890-C72C-4FDA-9DEA-5EE32AB8A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990975"/>
            <a:ext cx="522287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05" name="Oval 38">
            <a:extLst>
              <a:ext uri="{FF2B5EF4-FFF2-40B4-BE49-F238E27FC236}">
                <a16:creationId xmlns:a16="http://schemas.microsoft.com/office/drawing/2014/main" id="{C40C2C0E-B83E-4787-9F21-2AE77193D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990975"/>
            <a:ext cx="520700" cy="312738"/>
          </a:xfrm>
          <a:prstGeom prst="ellipse">
            <a:avLst/>
          </a:prstGeom>
          <a:noFill/>
          <a:ln w="3810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88" name="Oval 39">
            <a:extLst>
              <a:ext uri="{FF2B5EF4-FFF2-40B4-BE49-F238E27FC236}">
                <a16:creationId xmlns:a16="http://schemas.microsoft.com/office/drawing/2014/main" id="{5CDE4DE9-1BFB-469A-8AFB-AED89B37B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3990975"/>
            <a:ext cx="520700" cy="312738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89" name="Oval 40">
            <a:extLst>
              <a:ext uri="{FF2B5EF4-FFF2-40B4-BE49-F238E27FC236}">
                <a16:creationId xmlns:a16="http://schemas.microsoft.com/office/drawing/2014/main" id="{62FCC5FB-E2A7-404C-B75B-69EE3959A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8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0" name="Oval 41">
            <a:extLst>
              <a:ext uri="{FF2B5EF4-FFF2-40B4-BE49-F238E27FC236}">
                <a16:creationId xmlns:a16="http://schemas.microsoft.com/office/drawing/2014/main" id="{62EF4CC8-3FB2-4758-8660-CABF7220F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5380038"/>
            <a:ext cx="782638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1" name="Oval 42">
            <a:extLst>
              <a:ext uri="{FF2B5EF4-FFF2-40B4-BE49-F238E27FC236}">
                <a16:creationId xmlns:a16="http://schemas.microsoft.com/office/drawing/2014/main" id="{7EC02BC0-E701-4047-9E41-9AEEA96DB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475" y="5380038"/>
            <a:ext cx="781050" cy="471487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10" name="Oval 43">
            <a:extLst>
              <a:ext uri="{FF2B5EF4-FFF2-40B4-BE49-F238E27FC236}">
                <a16:creationId xmlns:a16="http://schemas.microsoft.com/office/drawing/2014/main" id="{ADCF6FB4-0F0A-422C-AD22-5369E8E16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5380038"/>
            <a:ext cx="781050" cy="471487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32811" name="Oval 44">
            <a:extLst>
              <a:ext uri="{FF2B5EF4-FFF2-40B4-BE49-F238E27FC236}">
                <a16:creationId xmlns:a16="http://schemas.microsoft.com/office/drawing/2014/main" id="{600A1826-1F8E-43A7-88A4-742FDB115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380038"/>
            <a:ext cx="782638" cy="471487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94" name="Oval 45">
            <a:extLst>
              <a:ext uri="{FF2B5EF4-FFF2-40B4-BE49-F238E27FC236}">
                <a16:creationId xmlns:a16="http://schemas.microsoft.com/office/drawing/2014/main" id="{022B54D4-1EB8-462D-9C2F-594D68C23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6118225"/>
            <a:ext cx="955675" cy="576263"/>
          </a:xfrm>
          <a:prstGeom prst="ellips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13" name="Oval 46">
            <a:extLst>
              <a:ext uri="{FF2B5EF4-FFF2-40B4-BE49-F238E27FC236}">
                <a16:creationId xmlns:a16="http://schemas.microsoft.com/office/drawing/2014/main" id="{BFD101B8-CA63-457A-A226-0A5B50DE1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4684713"/>
            <a:ext cx="630237" cy="392112"/>
          </a:xfrm>
          <a:prstGeom prst="ellipse">
            <a:avLst/>
          </a:prstGeom>
          <a:noFill/>
          <a:ln w="38100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2496" name="Oval 47">
            <a:extLst>
              <a:ext uri="{FF2B5EF4-FFF2-40B4-BE49-F238E27FC236}">
                <a16:creationId xmlns:a16="http://schemas.microsoft.com/office/drawing/2014/main" id="{84A90B23-F207-40CD-864A-0B42C3464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684713"/>
            <a:ext cx="630237" cy="392112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7" name="Oval 48">
            <a:extLst>
              <a:ext uri="{FF2B5EF4-FFF2-40B4-BE49-F238E27FC236}">
                <a16:creationId xmlns:a16="http://schemas.microsoft.com/office/drawing/2014/main" id="{B097DBC5-756A-4895-805D-4B7DBAC9A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684713"/>
            <a:ext cx="628650" cy="392112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8" name="Oval 49">
            <a:extLst>
              <a:ext uri="{FF2B5EF4-FFF2-40B4-BE49-F238E27FC236}">
                <a16:creationId xmlns:a16="http://schemas.microsoft.com/office/drawing/2014/main" id="{3FFE5B70-376A-4987-8311-82FCD4F67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450" y="4684713"/>
            <a:ext cx="630238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2499" name="Oval 50">
            <a:extLst>
              <a:ext uri="{FF2B5EF4-FFF2-40B4-BE49-F238E27FC236}">
                <a16:creationId xmlns:a16="http://schemas.microsoft.com/office/drawing/2014/main" id="{E36ABA8A-9D9B-4D24-9233-E7F36DAFE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4684713"/>
            <a:ext cx="630237" cy="392112"/>
          </a:xfrm>
          <a:prstGeom prst="ellips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600"/>
          </a:p>
        </p:txBody>
      </p:sp>
      <p:sp>
        <p:nvSpPr>
          <p:cNvPr id="32818" name="Text Box 51">
            <a:extLst>
              <a:ext uri="{FF2B5EF4-FFF2-40B4-BE49-F238E27FC236}">
                <a16:creationId xmlns:a16="http://schemas.microsoft.com/office/drawing/2014/main" id="{B503D092-0778-46BA-AE22-827358D6F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033838"/>
            <a:ext cx="274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</a:t>
            </a:r>
          </a:p>
        </p:txBody>
      </p:sp>
      <p:sp>
        <p:nvSpPr>
          <p:cNvPr id="32819" name="Text Box 52">
            <a:extLst>
              <a:ext uri="{FF2B5EF4-FFF2-40B4-BE49-F238E27FC236}">
                <a16:creationId xmlns:a16="http://schemas.microsoft.com/office/drawing/2014/main" id="{AFA99367-6530-483B-99C7-A25C8896A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4033838"/>
            <a:ext cx="273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</a:t>
            </a:r>
          </a:p>
        </p:txBody>
      </p:sp>
      <p:sp>
        <p:nvSpPr>
          <p:cNvPr id="32820" name="Text Box 53">
            <a:extLst>
              <a:ext uri="{FF2B5EF4-FFF2-40B4-BE49-F238E27FC236}">
                <a16:creationId xmlns:a16="http://schemas.microsoft.com/office/drawing/2014/main" id="{1CA30611-BD17-4C6E-9B44-83393E202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</a:t>
            </a:r>
          </a:p>
        </p:txBody>
      </p:sp>
      <p:sp>
        <p:nvSpPr>
          <p:cNvPr id="32821" name="Text Box 54">
            <a:extLst>
              <a:ext uri="{FF2B5EF4-FFF2-40B4-BE49-F238E27FC236}">
                <a16:creationId xmlns:a16="http://schemas.microsoft.com/office/drawing/2014/main" id="{991831B9-9FD8-4B78-82A3-BCF4A3040B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4033838"/>
            <a:ext cx="274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4</a:t>
            </a:r>
          </a:p>
        </p:txBody>
      </p:sp>
      <p:sp>
        <p:nvSpPr>
          <p:cNvPr id="32822" name="Text Box 55">
            <a:extLst>
              <a:ext uri="{FF2B5EF4-FFF2-40B4-BE49-F238E27FC236}">
                <a16:creationId xmlns:a16="http://schemas.microsoft.com/office/drawing/2014/main" id="{7577B0CC-6861-4D04-9269-23229DC2C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4363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3,4</a:t>
            </a:r>
          </a:p>
        </p:txBody>
      </p:sp>
      <p:sp>
        <p:nvSpPr>
          <p:cNvPr id="32823" name="Text Box 56">
            <a:extLst>
              <a:ext uri="{FF2B5EF4-FFF2-40B4-BE49-F238E27FC236}">
                <a16:creationId xmlns:a16="http://schemas.microsoft.com/office/drawing/2014/main" id="{806E0EC6-484D-4FDB-BB7F-13F993C3E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09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2,4</a:t>
            </a:r>
          </a:p>
        </p:txBody>
      </p:sp>
      <p:sp>
        <p:nvSpPr>
          <p:cNvPr id="32824" name="Text Box 57">
            <a:extLst>
              <a:ext uri="{FF2B5EF4-FFF2-40B4-BE49-F238E27FC236}">
                <a16:creationId xmlns:a16="http://schemas.microsoft.com/office/drawing/2014/main" id="{24CC973F-4446-415F-AEF3-619A45B8E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4772025"/>
            <a:ext cx="4079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1,4</a:t>
            </a:r>
          </a:p>
        </p:txBody>
      </p:sp>
      <p:sp>
        <p:nvSpPr>
          <p:cNvPr id="32825" name="Text Box 58">
            <a:extLst>
              <a:ext uri="{FF2B5EF4-FFF2-40B4-BE49-F238E27FC236}">
                <a16:creationId xmlns:a16="http://schemas.microsoft.com/office/drawing/2014/main" id="{21DF653C-36DA-48B0-9FFE-A1E06504BD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4050" y="4772025"/>
            <a:ext cx="407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</a:t>
            </a:r>
          </a:p>
        </p:txBody>
      </p:sp>
      <p:sp>
        <p:nvSpPr>
          <p:cNvPr id="32826" name="Text Box 59">
            <a:extLst>
              <a:ext uri="{FF2B5EF4-FFF2-40B4-BE49-F238E27FC236}">
                <a16:creationId xmlns:a16="http://schemas.microsoft.com/office/drawing/2014/main" id="{CF759A7B-CE2A-4458-9317-9E62496CE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5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</a:t>
            </a:r>
          </a:p>
        </p:txBody>
      </p:sp>
      <p:sp>
        <p:nvSpPr>
          <p:cNvPr id="32827" name="Text Box 60">
            <a:extLst>
              <a:ext uri="{FF2B5EF4-FFF2-40B4-BE49-F238E27FC236}">
                <a16:creationId xmlns:a16="http://schemas.microsoft.com/office/drawing/2014/main" id="{7561D9F5-06F7-429B-8E27-3555D89FB6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47720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</a:t>
            </a:r>
          </a:p>
        </p:txBody>
      </p:sp>
      <p:sp>
        <p:nvSpPr>
          <p:cNvPr id="32828" name="Text Box 61">
            <a:extLst>
              <a:ext uri="{FF2B5EF4-FFF2-40B4-BE49-F238E27FC236}">
                <a16:creationId xmlns:a16="http://schemas.microsoft.com/office/drawing/2014/main" id="{42528964-4CC9-4732-BFB6-1D50D6ECF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1138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2,3,4</a:t>
            </a:r>
          </a:p>
        </p:txBody>
      </p:sp>
      <p:sp>
        <p:nvSpPr>
          <p:cNvPr id="32829" name="Text Box 62">
            <a:extLst>
              <a:ext uri="{FF2B5EF4-FFF2-40B4-BE49-F238E27FC236}">
                <a16:creationId xmlns:a16="http://schemas.microsoft.com/office/drawing/2014/main" id="{408A95E9-D524-43DC-8530-4AA2BC75D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38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1,3,4</a:t>
            </a:r>
          </a:p>
        </p:txBody>
      </p:sp>
      <p:sp>
        <p:nvSpPr>
          <p:cNvPr id="32830" name="Text Box 63">
            <a:extLst>
              <a:ext uri="{FF2B5EF4-FFF2-40B4-BE49-F238E27FC236}">
                <a16:creationId xmlns:a16="http://schemas.microsoft.com/office/drawing/2014/main" id="{A988C7E4-A911-4573-AFD4-D54761878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8150" y="5502275"/>
            <a:ext cx="544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1,2,4</a:t>
            </a:r>
          </a:p>
        </p:txBody>
      </p:sp>
      <p:sp>
        <p:nvSpPr>
          <p:cNvPr id="32831" name="Text Box 64">
            <a:extLst>
              <a:ext uri="{FF2B5EF4-FFF2-40B4-BE49-F238E27FC236}">
                <a16:creationId xmlns:a16="http://schemas.microsoft.com/office/drawing/2014/main" id="{2B6EFFFA-219C-4644-9968-E84583B486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" y="5502275"/>
            <a:ext cx="542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</a:t>
            </a:r>
          </a:p>
        </p:txBody>
      </p:sp>
      <p:sp>
        <p:nvSpPr>
          <p:cNvPr id="32832" name="Text Box 65">
            <a:extLst>
              <a:ext uri="{FF2B5EF4-FFF2-40B4-BE49-F238E27FC236}">
                <a16:creationId xmlns:a16="http://schemas.microsoft.com/office/drawing/2014/main" id="{76C37BA7-75A2-44E2-9BB0-D76CDDAD8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6313" y="6292850"/>
            <a:ext cx="677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1,2,3,4</a:t>
            </a:r>
          </a:p>
        </p:txBody>
      </p:sp>
      <p:sp>
        <p:nvSpPr>
          <p:cNvPr id="32833" name="Rectangle 2399">
            <a:extLst>
              <a:ext uri="{FF2B5EF4-FFF2-40B4-BE49-F238E27FC236}">
                <a16:creationId xmlns:a16="http://schemas.microsoft.com/office/drawing/2014/main" id="{212FE370-36E8-40D3-BD97-7E617F147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3" y="66011"/>
            <a:ext cx="8743950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can now report two things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marL="457200" indent="-45720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For this problem features ‘3’ and ‘4’ are best</a:t>
            </a:r>
          </a:p>
          <a:p>
            <a:pPr marL="457200" indent="-45720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When we deploy this model next week, we should have about 98% accuracy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 </a:t>
            </a:r>
          </a:p>
        </p:txBody>
      </p:sp>
      <p:sp>
        <p:nvSpPr>
          <p:cNvPr id="32835" name="Rectangle 6">
            <a:extLst>
              <a:ext uri="{FF2B5EF4-FFF2-40B4-BE49-F238E27FC236}">
                <a16:creationId xmlns:a16="http://schemas.microsoft.com/office/drawing/2014/main" id="{847EE1C0-C07E-425A-8F8F-351ADF89A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36" name="Rectangle 7">
            <a:extLst>
              <a:ext uri="{FF2B5EF4-FFF2-40B4-BE49-F238E27FC236}">
                <a16:creationId xmlns:a16="http://schemas.microsoft.com/office/drawing/2014/main" id="{F47AFAB8-CAE9-4226-ACFA-C9EC58E00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4275138"/>
            <a:ext cx="2184400" cy="17224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37" name="Line 9">
            <a:extLst>
              <a:ext uri="{FF2B5EF4-FFF2-40B4-BE49-F238E27FC236}">
                <a16:creationId xmlns:a16="http://schemas.microsoft.com/office/drawing/2014/main" id="{CB2298B1-39A0-4CD0-86C6-2C585C30B1A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8" name="Line 11">
            <a:extLst>
              <a:ext uri="{FF2B5EF4-FFF2-40B4-BE49-F238E27FC236}">
                <a16:creationId xmlns:a16="http://schemas.microsoft.com/office/drawing/2014/main" id="{E9481A37-5D08-4073-9761-2F55C0D27E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9" name="Line 12">
            <a:extLst>
              <a:ext uri="{FF2B5EF4-FFF2-40B4-BE49-F238E27FC236}">
                <a16:creationId xmlns:a16="http://schemas.microsoft.com/office/drawing/2014/main" id="{3616B638-9D93-4DCB-A442-5016F5F9D0D3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0" name="Line 13">
            <a:extLst>
              <a:ext uri="{FF2B5EF4-FFF2-40B4-BE49-F238E27FC236}">
                <a16:creationId xmlns:a16="http://schemas.microsoft.com/office/drawing/2014/main" id="{58333D5E-876E-4F64-A213-B498B6664F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1" name="Line 14">
            <a:extLst>
              <a:ext uri="{FF2B5EF4-FFF2-40B4-BE49-F238E27FC236}">
                <a16:creationId xmlns:a16="http://schemas.microsoft.com/office/drawing/2014/main" id="{F5DB37F4-31F6-4634-87CA-CE39560E19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8563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2" name="Rectangle 16">
            <a:extLst>
              <a:ext uri="{FF2B5EF4-FFF2-40B4-BE49-F238E27FC236}">
                <a16:creationId xmlns:a16="http://schemas.microsoft.com/office/drawing/2014/main" id="{35844752-68F6-4D27-8D7C-5673EA0AD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075" y="6013450"/>
            <a:ext cx="1190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3" name="Line 17">
            <a:extLst>
              <a:ext uri="{FF2B5EF4-FFF2-40B4-BE49-F238E27FC236}">
                <a16:creationId xmlns:a16="http://schemas.microsoft.com/office/drawing/2014/main" id="{5BCE2DE4-C83B-4A1C-81EC-84AE306727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8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4" name="Rectangle 19">
            <a:extLst>
              <a:ext uri="{FF2B5EF4-FFF2-40B4-BE49-F238E27FC236}">
                <a16:creationId xmlns:a16="http://schemas.microsoft.com/office/drawing/2014/main" id="{53AAC9C8-E536-4020-9FFC-2B4A0FA2E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6013450"/>
            <a:ext cx="2174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5" name="Line 20">
            <a:extLst>
              <a:ext uri="{FF2B5EF4-FFF2-40B4-BE49-F238E27FC236}">
                <a16:creationId xmlns:a16="http://schemas.microsoft.com/office/drawing/2014/main" id="{8DC4F631-C4A7-4920-ABC8-241020D0AF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70763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6" name="Rectangle 22">
            <a:extLst>
              <a:ext uri="{FF2B5EF4-FFF2-40B4-BE49-F238E27FC236}">
                <a16:creationId xmlns:a16="http://schemas.microsoft.com/office/drawing/2014/main" id="{4B9C0C9A-1DD7-4468-BB2A-687E65366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6013450"/>
            <a:ext cx="3667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{3,4}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7" name="Line 23">
            <a:extLst>
              <a:ext uri="{FF2B5EF4-FFF2-40B4-BE49-F238E27FC236}">
                <a16:creationId xmlns:a16="http://schemas.microsoft.com/office/drawing/2014/main" id="{611EEDDD-63FA-4048-87DA-A2FE65CB6F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3688" y="5972175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8" name="Rectangle 25">
            <a:extLst>
              <a:ext uri="{FF2B5EF4-FFF2-40B4-BE49-F238E27FC236}">
                <a16:creationId xmlns:a16="http://schemas.microsoft.com/office/drawing/2014/main" id="{5399E3AF-8748-4557-9748-448447240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1750" y="6013450"/>
            <a:ext cx="5159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{1,3,4}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49" name="Line 26">
            <a:extLst>
              <a:ext uri="{FF2B5EF4-FFF2-40B4-BE49-F238E27FC236}">
                <a16:creationId xmlns:a16="http://schemas.microsoft.com/office/drawing/2014/main" id="{C7D9AA85-992C-4F67-B5CA-467EE4426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997575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0" name="Rectangle 28">
            <a:extLst>
              <a:ext uri="{FF2B5EF4-FFF2-40B4-BE49-F238E27FC236}">
                <a16:creationId xmlns:a16="http://schemas.microsoft.com/office/drawing/2014/main" id="{4A198F26-81B7-4493-A463-2795FAF8A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5957888"/>
            <a:ext cx="698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51" name="Line 29">
            <a:extLst>
              <a:ext uri="{FF2B5EF4-FFF2-40B4-BE49-F238E27FC236}">
                <a16:creationId xmlns:a16="http://schemas.microsoft.com/office/drawing/2014/main" id="{980BEEDA-967B-4881-B7DB-840A5BE13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8213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2" name="Line 32">
            <a:extLst>
              <a:ext uri="{FF2B5EF4-FFF2-40B4-BE49-F238E27FC236}">
                <a16:creationId xmlns:a16="http://schemas.microsoft.com/office/drawing/2014/main" id="{237A2968-10EE-47A8-AA9D-4A64B4A5DA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64991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3" name="Rectangle 34">
            <a:extLst>
              <a:ext uri="{FF2B5EF4-FFF2-40B4-BE49-F238E27FC236}">
                <a16:creationId xmlns:a16="http://schemas.microsoft.com/office/drawing/2014/main" id="{4AF41ABF-2A0F-47F8-B70F-BC9C8CE4A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6102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20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54" name="Line 35">
            <a:extLst>
              <a:ext uri="{FF2B5EF4-FFF2-40B4-BE49-F238E27FC236}">
                <a16:creationId xmlns:a16="http://schemas.microsoft.com/office/drawing/2014/main" id="{1C90F0F1-E307-49AB-A227-C2D1AED51D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478463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5" name="Line 38">
            <a:extLst>
              <a:ext uri="{FF2B5EF4-FFF2-40B4-BE49-F238E27FC236}">
                <a16:creationId xmlns:a16="http://schemas.microsoft.com/office/drawing/2014/main" id="{BB17E3CE-6D5E-42B8-89BB-AF2464A18E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30860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6" name="Rectangle 40">
            <a:extLst>
              <a:ext uri="{FF2B5EF4-FFF2-40B4-BE49-F238E27FC236}">
                <a16:creationId xmlns:a16="http://schemas.microsoft.com/office/drawing/2014/main" id="{DE664A5B-5A12-4D1E-A3D7-DCDE3493D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5267325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40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57" name="Line 41">
            <a:extLst>
              <a:ext uri="{FF2B5EF4-FFF2-40B4-BE49-F238E27FC236}">
                <a16:creationId xmlns:a16="http://schemas.microsoft.com/office/drawing/2014/main" id="{685DBE5F-2D44-4774-ACEE-B41E67CE60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5137150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8" name="Line 44">
            <a:extLst>
              <a:ext uri="{FF2B5EF4-FFF2-40B4-BE49-F238E27FC236}">
                <a16:creationId xmlns:a16="http://schemas.microsoft.com/office/drawing/2014/main" id="{634FF5CC-6BC6-4CCA-8FF1-EFEB97C8C29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9609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9" name="Rectangle 46">
            <a:extLst>
              <a:ext uri="{FF2B5EF4-FFF2-40B4-BE49-F238E27FC236}">
                <a16:creationId xmlns:a16="http://schemas.microsoft.com/office/drawing/2014/main" id="{354039B4-F3B2-4C95-B40E-2BEAA7848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919663"/>
            <a:ext cx="141288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60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60" name="Line 47">
            <a:extLst>
              <a:ext uri="{FF2B5EF4-FFF2-40B4-BE49-F238E27FC236}">
                <a16:creationId xmlns:a16="http://schemas.microsoft.com/office/drawing/2014/main" id="{C59D4DF7-60D2-4643-B29C-B59153E76A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7894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1" name="Line 50">
            <a:extLst>
              <a:ext uri="{FF2B5EF4-FFF2-40B4-BE49-F238E27FC236}">
                <a16:creationId xmlns:a16="http://schemas.microsoft.com/office/drawing/2014/main" id="{5DD587B5-9AAA-4615-851D-FA1125BCA24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61803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2" name="Rectangle 52">
            <a:extLst>
              <a:ext uri="{FF2B5EF4-FFF2-40B4-BE49-F238E27FC236}">
                <a16:creationId xmlns:a16="http://schemas.microsoft.com/office/drawing/2014/main" id="{F156C4E3-0DBE-44A3-867B-86DD375C6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4578350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80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63" name="Line 53">
            <a:extLst>
              <a:ext uri="{FF2B5EF4-FFF2-40B4-BE49-F238E27FC236}">
                <a16:creationId xmlns:a16="http://schemas.microsoft.com/office/drawing/2014/main" id="{D9AEB458-BB3B-469B-92CB-145B10573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446588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4" name="Rectangle 58">
            <a:extLst>
              <a:ext uri="{FF2B5EF4-FFF2-40B4-BE49-F238E27FC236}">
                <a16:creationId xmlns:a16="http://schemas.microsoft.com/office/drawing/2014/main" id="{5DD3898E-800A-449C-BF2E-52A6355B7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235450"/>
            <a:ext cx="21113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100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865" name="Line 60">
            <a:extLst>
              <a:ext uri="{FF2B5EF4-FFF2-40B4-BE49-F238E27FC236}">
                <a16:creationId xmlns:a16="http://schemas.microsoft.com/office/drawing/2014/main" id="{82DC36A4-997C-4285-871E-0CBDDAE5D2A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6" name="Line 62">
            <a:extLst>
              <a:ext uri="{FF2B5EF4-FFF2-40B4-BE49-F238E27FC236}">
                <a16:creationId xmlns:a16="http://schemas.microsoft.com/office/drawing/2014/main" id="{C75D4651-E859-4E70-84AF-EFA7CD08CE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4275138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7" name="Rectangle 63">
            <a:extLst>
              <a:ext uri="{FF2B5EF4-FFF2-40B4-BE49-F238E27FC236}">
                <a16:creationId xmlns:a16="http://schemas.microsoft.com/office/drawing/2014/main" id="{5079E838-A1CC-4DA9-ADDD-114D5B78E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68" name="Rectangle 64">
            <a:extLst>
              <a:ext uri="{FF2B5EF4-FFF2-40B4-BE49-F238E27FC236}">
                <a16:creationId xmlns:a16="http://schemas.microsoft.com/office/drawing/2014/main" id="{F3DF212E-127C-4000-A83B-98F297FDE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65713"/>
            <a:ext cx="438150" cy="9318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69" name="Rectangle 65">
            <a:extLst>
              <a:ext uri="{FF2B5EF4-FFF2-40B4-BE49-F238E27FC236}">
                <a16:creationId xmlns:a16="http://schemas.microsoft.com/office/drawing/2014/main" id="{C3CE15BF-C1EC-47EC-A465-55F4BA913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4427538"/>
            <a:ext cx="438150" cy="1570037"/>
          </a:xfrm>
          <a:prstGeom prst="rect">
            <a:avLst/>
          </a:pr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0" name="Rectangle 66">
            <a:extLst>
              <a:ext uri="{FF2B5EF4-FFF2-40B4-BE49-F238E27FC236}">
                <a16:creationId xmlns:a16="http://schemas.microsoft.com/office/drawing/2014/main" id="{9F5D144F-C29B-4C7C-8E79-31CEEC226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588" y="4427538"/>
            <a:ext cx="438150" cy="15700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1" name="Rectangle 67">
            <a:extLst>
              <a:ext uri="{FF2B5EF4-FFF2-40B4-BE49-F238E27FC236}">
                <a16:creationId xmlns:a16="http://schemas.microsoft.com/office/drawing/2014/main" id="{ADBAF36F-F94E-48E0-837B-71776F426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4306888"/>
            <a:ext cx="438150" cy="1690687"/>
          </a:xfrm>
          <a:prstGeom prst="rect">
            <a:avLst/>
          </a:pr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2" name="Rectangle 68">
            <a:extLst>
              <a:ext uri="{FF2B5EF4-FFF2-40B4-BE49-F238E27FC236}">
                <a16:creationId xmlns:a16="http://schemas.microsoft.com/office/drawing/2014/main" id="{6C227525-987C-4BEA-8B99-076095C86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4306888"/>
            <a:ext cx="438150" cy="16906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3" name="Rectangle 69">
            <a:extLst>
              <a:ext uri="{FF2B5EF4-FFF2-40B4-BE49-F238E27FC236}">
                <a16:creationId xmlns:a16="http://schemas.microsoft.com/office/drawing/2014/main" id="{7CBA3181-7A62-4137-9F29-5ED6C6967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7788" y="4376738"/>
            <a:ext cx="438150" cy="162083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4" name="Rectangle 70">
            <a:extLst>
              <a:ext uri="{FF2B5EF4-FFF2-40B4-BE49-F238E27FC236}">
                <a16:creationId xmlns:a16="http://schemas.microsoft.com/office/drawing/2014/main" id="{B318C678-6AB3-44C6-8C03-59FD5E65B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7788" y="4376738"/>
            <a:ext cx="438150" cy="162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875" name="Line 71">
            <a:extLst>
              <a:ext uri="{FF2B5EF4-FFF2-40B4-BE49-F238E27FC236}">
                <a16:creationId xmlns:a16="http://schemas.microsoft.com/office/drawing/2014/main" id="{45F3A15B-D288-46CA-AF1A-688A47CAAEC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7100" y="5997575"/>
            <a:ext cx="28321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76" name="Oval 36">
            <a:extLst>
              <a:ext uri="{FF2B5EF4-FFF2-40B4-BE49-F238E27FC236}">
                <a16:creationId xmlns:a16="http://schemas.microsoft.com/office/drawing/2014/main" id="{1833516B-AC75-458B-9198-29AB778D5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462338"/>
            <a:ext cx="434975" cy="260350"/>
          </a:xfrm>
          <a:prstGeom prst="ellipse">
            <a:avLst/>
          </a:prstGeom>
          <a:noFill/>
          <a:ln w="38100">
            <a:solidFill>
              <a:srgbClr val="7030A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600"/>
          </a:p>
        </p:txBody>
      </p:sp>
      <p:sp>
        <p:nvSpPr>
          <p:cNvPr id="109" name="Rectangle 69">
            <a:extLst>
              <a:ext uri="{FF2B5EF4-FFF2-40B4-BE49-F238E27FC236}">
                <a16:creationId xmlns:a16="http://schemas.microsoft.com/office/drawing/2014/main" id="{CEFD8E51-48C7-4639-8663-DCD257D90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6587" y="4833624"/>
            <a:ext cx="438150" cy="1165856"/>
          </a:xfrm>
          <a:prstGeom prst="rect">
            <a:avLst/>
          </a:prstGeom>
          <a:solidFill>
            <a:srgbClr val="FF66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0" name="Rectangle 25">
            <a:extLst>
              <a:ext uri="{FF2B5EF4-FFF2-40B4-BE49-F238E27FC236}">
                <a16:creationId xmlns:a16="http://schemas.microsoft.com/office/drawing/2014/main" id="{C8979D17-8EC8-47FD-835B-C4CDC0881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8132" y="6024066"/>
            <a:ext cx="6652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{1,3,4,2}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Arrow: Down 1">
            <a:extLst>
              <a:ext uri="{FF2B5EF4-FFF2-40B4-BE49-F238E27FC236}">
                <a16:creationId xmlns:a16="http://schemas.microsoft.com/office/drawing/2014/main" id="{80A48EAF-5314-45D1-B611-E6CB8DB141EC}"/>
              </a:ext>
            </a:extLst>
          </p:cNvPr>
          <p:cNvSpPr/>
          <p:nvPr/>
        </p:nvSpPr>
        <p:spPr bwMode="auto">
          <a:xfrm>
            <a:off x="7150100" y="2706687"/>
            <a:ext cx="434975" cy="1444626"/>
          </a:xfrm>
          <a:prstGeom prst="downArrow">
            <a:avLst/>
          </a:prstGeom>
          <a:solidFill>
            <a:srgbClr val="FF0000"/>
          </a:solidFill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Line 53">
            <a:extLst>
              <a:ext uri="{FF2B5EF4-FFF2-40B4-BE49-F238E27FC236}">
                <a16:creationId xmlns:a16="http://schemas.microsoft.com/office/drawing/2014/main" id="{2B87F75E-B121-49E4-9620-23AF3D61800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271571"/>
            <a:ext cx="19050" cy="13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74D0A7DB-1C98-4A35-87F0-B20BBAC477F6}"/>
              </a:ext>
            </a:extLst>
          </p:cNvPr>
          <p:cNvCxnSpPr>
            <a:cxnSpLocks/>
          </p:cNvCxnSpPr>
          <p:nvPr/>
        </p:nvCxnSpPr>
        <p:spPr bwMode="auto">
          <a:xfrm>
            <a:off x="6010275" y="4312444"/>
            <a:ext cx="1152525" cy="0"/>
          </a:xfrm>
          <a:prstGeom prst="line">
            <a:avLst/>
          </a:prstGeom>
          <a:noFill/>
          <a:ln w="6350" cap="flat" cmpd="sng" algn="ctr">
            <a:solidFill>
              <a:srgbClr val="FF6600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69338980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40E51E-9D1E-462C-9AA5-ABE3BC8E4D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7772400" cy="838200"/>
          </a:xfrm>
        </p:spPr>
        <p:txBody>
          <a:bodyPr/>
          <a:lstStyle/>
          <a:p>
            <a:r>
              <a:rPr lang="en-US" dirty="0"/>
              <a:t>Midpoint 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A0EDDA3-7780-475A-97A7-2DB4E0B3240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1600200"/>
            <a:ext cx="9144000" cy="4953000"/>
          </a:xfrm>
        </p:spPr>
        <p:txBody>
          <a:bodyPr/>
          <a:lstStyle/>
          <a:p>
            <a:r>
              <a:rPr lang="en-US" sz="2800" dirty="0"/>
              <a:t>We have seen one way to make classification more accurate</a:t>
            </a:r>
          </a:p>
          <a:p>
            <a:pPr lvl="1"/>
            <a:r>
              <a:rPr lang="en-US" sz="2400" b="1" dirty="0"/>
              <a:t>Search</a:t>
            </a:r>
            <a:r>
              <a:rPr lang="en-US" sz="2400" dirty="0"/>
              <a:t> for the best set of features</a:t>
            </a:r>
          </a:p>
          <a:p>
            <a:r>
              <a:rPr lang="en-US" sz="2800" dirty="0"/>
              <a:t>This takes almost no skill, the computer does the work</a:t>
            </a:r>
          </a:p>
          <a:p>
            <a:endParaRPr lang="en-US" sz="2800" dirty="0"/>
          </a:p>
          <a:p>
            <a:r>
              <a:rPr lang="en-US" sz="2800" dirty="0"/>
              <a:t>There is another way to make classification more accurate</a:t>
            </a:r>
          </a:p>
          <a:p>
            <a:pPr lvl="1"/>
            <a:r>
              <a:rPr lang="en-US" sz="2400" b="1" dirty="0"/>
              <a:t>Transform</a:t>
            </a:r>
            <a:r>
              <a:rPr lang="en-US" sz="2400" dirty="0"/>
              <a:t> the features (generate new features)</a:t>
            </a:r>
          </a:p>
          <a:p>
            <a:r>
              <a:rPr lang="en-US" sz="2800" dirty="0"/>
              <a:t>This can be very powerful, but it does take some human skill. Lets see some examples..</a:t>
            </a:r>
          </a:p>
        </p:txBody>
      </p:sp>
    </p:spTree>
    <p:extLst>
      <p:ext uri="{BB962C8B-B14F-4D97-AF65-F5344CB8AC3E}">
        <p14:creationId xmlns:p14="http://schemas.microsoft.com/office/powerpoint/2010/main" val="390146309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itle 1">
            <a:extLst>
              <a:ext uri="{FF2B5EF4-FFF2-40B4-BE49-F238E27FC236}">
                <a16:creationId xmlns:a16="http://schemas.microsoft.com/office/drawing/2014/main" id="{09E5F24D-84CE-47B0-BB11-1A84353DB3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</p:spPr>
        <p:txBody>
          <a:bodyPr/>
          <a:lstStyle/>
          <a:p>
            <a:r>
              <a:rPr lang="en-US" altLang="en-US"/>
              <a:t>Feature Generation I </a:t>
            </a:r>
          </a:p>
        </p:txBody>
      </p:sp>
      <p:grpSp>
        <p:nvGrpSpPr>
          <p:cNvPr id="34819" name="Group 230">
            <a:extLst>
              <a:ext uri="{FF2B5EF4-FFF2-40B4-BE49-F238E27FC236}">
                <a16:creationId xmlns:a16="http://schemas.microsoft.com/office/drawing/2014/main" id="{FAB24CFD-61DE-4DD8-B597-7ED758E52F4D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1752600"/>
            <a:ext cx="3805238" cy="3560763"/>
            <a:chOff x="3199" y="69"/>
            <a:chExt cx="2397" cy="2243"/>
          </a:xfrm>
        </p:grpSpPr>
        <p:grpSp>
          <p:nvGrpSpPr>
            <p:cNvPr id="34822" name="Group 42">
              <a:extLst>
                <a:ext uri="{FF2B5EF4-FFF2-40B4-BE49-F238E27FC236}">
                  <a16:creationId xmlns:a16="http://schemas.microsoft.com/office/drawing/2014/main" id="{720B091C-FC6C-4587-B2DB-27B43807B5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9" y="69"/>
              <a:ext cx="2397" cy="2243"/>
              <a:chOff x="1137" y="1946"/>
              <a:chExt cx="2125" cy="1905"/>
            </a:xfrm>
          </p:grpSpPr>
          <p:sp>
            <p:nvSpPr>
              <p:cNvPr id="46" name="Rectangle 43">
                <a:extLst>
                  <a:ext uri="{FF2B5EF4-FFF2-40B4-BE49-F238E27FC236}">
                    <a16:creationId xmlns:a16="http://schemas.microsoft.com/office/drawing/2014/main" id="{1A9CEFBF-E937-40F4-A738-C2553FCFB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819" y="2629"/>
                <a:ext cx="826" cy="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800" dirty="0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Left Bar</a:t>
                </a:r>
              </a:p>
            </p:txBody>
          </p:sp>
          <p:sp>
            <p:nvSpPr>
              <p:cNvPr id="34864" name="Rectangle 44">
                <a:extLst>
                  <a:ext uri="{FF2B5EF4-FFF2-40B4-BE49-F238E27FC236}">
                    <a16:creationId xmlns:a16="http://schemas.microsoft.com/office/drawing/2014/main" id="{723300D1-2CD1-4DF2-966D-1530ED704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65" name="Rectangle 45">
                <a:extLst>
                  <a:ext uri="{FF2B5EF4-FFF2-40B4-BE49-F238E27FC236}">
                    <a16:creationId xmlns:a16="http://schemas.microsoft.com/office/drawing/2014/main" id="{23C4CEF5-2F9F-4154-B43F-BAADF4CD8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66" name="Rectangle 46">
                <a:extLst>
                  <a:ext uri="{FF2B5EF4-FFF2-40B4-BE49-F238E27FC236}">
                    <a16:creationId xmlns:a16="http://schemas.microsoft.com/office/drawing/2014/main" id="{3802305A-07EC-462D-9032-FFBF37E9E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67" name="Rectangle 47">
                <a:extLst>
                  <a:ext uri="{FF2B5EF4-FFF2-40B4-BE49-F238E27FC236}">
                    <a16:creationId xmlns:a16="http://schemas.microsoft.com/office/drawing/2014/main" id="{D63FCABC-37DC-4728-B78D-CB5684E1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68" name="Rectangle 48">
                <a:extLst>
                  <a:ext uri="{FF2B5EF4-FFF2-40B4-BE49-F238E27FC236}">
                    <a16:creationId xmlns:a16="http://schemas.microsoft.com/office/drawing/2014/main" id="{2853CAF0-AD21-4BA5-9DD4-3A345E580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69" name="Rectangle 49">
                <a:extLst>
                  <a:ext uri="{FF2B5EF4-FFF2-40B4-BE49-F238E27FC236}">
                    <a16:creationId xmlns:a16="http://schemas.microsoft.com/office/drawing/2014/main" id="{00D7A2DF-BF25-465A-B194-B7F183D2F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70" name="Rectangle 50">
                <a:extLst>
                  <a:ext uri="{FF2B5EF4-FFF2-40B4-BE49-F238E27FC236}">
                    <a16:creationId xmlns:a16="http://schemas.microsoft.com/office/drawing/2014/main" id="{113EB554-1FBD-4D19-BC1F-85C4CE08B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71" name="Rectangle 51">
                <a:extLst>
                  <a:ext uri="{FF2B5EF4-FFF2-40B4-BE49-F238E27FC236}">
                    <a16:creationId xmlns:a16="http://schemas.microsoft.com/office/drawing/2014/main" id="{7A5AC389-4ECD-4770-9C5C-090BD08FF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72" name="Rectangle 52">
                <a:extLst>
                  <a:ext uri="{FF2B5EF4-FFF2-40B4-BE49-F238E27FC236}">
                    <a16:creationId xmlns:a16="http://schemas.microsoft.com/office/drawing/2014/main" id="{BE4CC968-759D-408F-AE9C-BA4EE258A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73" name="Rectangle 53">
                <a:extLst>
                  <a:ext uri="{FF2B5EF4-FFF2-40B4-BE49-F238E27FC236}">
                    <a16:creationId xmlns:a16="http://schemas.microsoft.com/office/drawing/2014/main" id="{8BE975EC-0436-45E0-B1F8-C06E8C8DB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74" name="Rectangle 54">
                <a:extLst>
                  <a:ext uri="{FF2B5EF4-FFF2-40B4-BE49-F238E27FC236}">
                    <a16:creationId xmlns:a16="http://schemas.microsoft.com/office/drawing/2014/main" id="{8F866DD9-DC05-4E82-AF00-797C6E5FF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75" name="Rectangle 55">
                <a:extLst>
                  <a:ext uri="{FF2B5EF4-FFF2-40B4-BE49-F238E27FC236}">
                    <a16:creationId xmlns:a16="http://schemas.microsoft.com/office/drawing/2014/main" id="{33B6F126-489A-4644-BBAE-265D749C9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76" name="Rectangle 56">
                <a:extLst>
                  <a:ext uri="{FF2B5EF4-FFF2-40B4-BE49-F238E27FC236}">
                    <a16:creationId xmlns:a16="http://schemas.microsoft.com/office/drawing/2014/main" id="{5C6285BE-F788-4B4F-A38E-D36556EEF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77" name="Rectangle 57">
                <a:extLst>
                  <a:ext uri="{FF2B5EF4-FFF2-40B4-BE49-F238E27FC236}">
                    <a16:creationId xmlns:a16="http://schemas.microsoft.com/office/drawing/2014/main" id="{FB086B39-A56F-4E46-9317-3F369A983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78" name="Rectangle 58">
                <a:extLst>
                  <a:ext uri="{FF2B5EF4-FFF2-40B4-BE49-F238E27FC236}">
                    <a16:creationId xmlns:a16="http://schemas.microsoft.com/office/drawing/2014/main" id="{7BA923AD-F6B9-4112-9319-4A0D47F2F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79" name="Rectangle 59">
                <a:extLst>
                  <a:ext uri="{FF2B5EF4-FFF2-40B4-BE49-F238E27FC236}">
                    <a16:creationId xmlns:a16="http://schemas.microsoft.com/office/drawing/2014/main" id="{2CBFA8C7-15A9-460A-9F4F-ABB76FEE3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80" name="Rectangle 60">
                <a:extLst>
                  <a:ext uri="{FF2B5EF4-FFF2-40B4-BE49-F238E27FC236}">
                    <a16:creationId xmlns:a16="http://schemas.microsoft.com/office/drawing/2014/main" id="{5FB2FC23-0115-4980-91A2-E4A233666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81" name="Rectangle 61">
                <a:extLst>
                  <a:ext uri="{FF2B5EF4-FFF2-40B4-BE49-F238E27FC236}">
                    <a16:creationId xmlns:a16="http://schemas.microsoft.com/office/drawing/2014/main" id="{A12D0517-17F6-4098-894D-392394CDB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82" name="Rectangle 62">
                <a:extLst>
                  <a:ext uri="{FF2B5EF4-FFF2-40B4-BE49-F238E27FC236}">
                    <a16:creationId xmlns:a16="http://schemas.microsoft.com/office/drawing/2014/main" id="{A1757A2A-C88B-4D85-9382-D6CFDB5D7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83" name="Rectangle 63">
                <a:extLst>
                  <a:ext uri="{FF2B5EF4-FFF2-40B4-BE49-F238E27FC236}">
                    <a16:creationId xmlns:a16="http://schemas.microsoft.com/office/drawing/2014/main" id="{17D0D283-1F2A-407D-B927-E2BC4AE08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84" name="Rectangle 64">
                <a:extLst>
                  <a:ext uri="{FF2B5EF4-FFF2-40B4-BE49-F238E27FC236}">
                    <a16:creationId xmlns:a16="http://schemas.microsoft.com/office/drawing/2014/main" id="{57355C43-66A2-40FB-8069-5EC53CF08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85" name="Rectangle 65">
                <a:extLst>
                  <a:ext uri="{FF2B5EF4-FFF2-40B4-BE49-F238E27FC236}">
                    <a16:creationId xmlns:a16="http://schemas.microsoft.com/office/drawing/2014/main" id="{FF6D4FD5-2919-43B0-B85B-D87239765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86" name="Rectangle 66">
                <a:extLst>
                  <a:ext uri="{FF2B5EF4-FFF2-40B4-BE49-F238E27FC236}">
                    <a16:creationId xmlns:a16="http://schemas.microsoft.com/office/drawing/2014/main" id="{2CE18849-672A-418E-9BC1-2BB123650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87" name="Rectangle 67">
                <a:extLst>
                  <a:ext uri="{FF2B5EF4-FFF2-40B4-BE49-F238E27FC236}">
                    <a16:creationId xmlns:a16="http://schemas.microsoft.com/office/drawing/2014/main" id="{890A6E5A-D8B4-4DA4-AF29-742737736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88" name="Rectangle 68">
                <a:extLst>
                  <a:ext uri="{FF2B5EF4-FFF2-40B4-BE49-F238E27FC236}">
                    <a16:creationId xmlns:a16="http://schemas.microsoft.com/office/drawing/2014/main" id="{87D5FF8E-A44E-49CE-B8B9-E2B7D3B27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89" name="Rectangle 69">
                <a:extLst>
                  <a:ext uri="{FF2B5EF4-FFF2-40B4-BE49-F238E27FC236}">
                    <a16:creationId xmlns:a16="http://schemas.microsoft.com/office/drawing/2014/main" id="{793B33BF-93F5-4FFA-9139-9C46980EB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90" name="Rectangle 70">
                <a:extLst>
                  <a:ext uri="{FF2B5EF4-FFF2-40B4-BE49-F238E27FC236}">
                    <a16:creationId xmlns:a16="http://schemas.microsoft.com/office/drawing/2014/main" id="{252A25F6-64C1-459C-A388-89569F37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91" name="Rectangle 71">
                <a:extLst>
                  <a:ext uri="{FF2B5EF4-FFF2-40B4-BE49-F238E27FC236}">
                    <a16:creationId xmlns:a16="http://schemas.microsoft.com/office/drawing/2014/main" id="{C9A45AB7-D69B-42DC-81C9-3CE625CF2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92" name="Rectangle 72">
                <a:extLst>
                  <a:ext uri="{FF2B5EF4-FFF2-40B4-BE49-F238E27FC236}">
                    <a16:creationId xmlns:a16="http://schemas.microsoft.com/office/drawing/2014/main" id="{9BACD865-65AE-4D8B-B0A6-B5BE019F1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93" name="Rectangle 73">
                <a:extLst>
                  <a:ext uri="{FF2B5EF4-FFF2-40B4-BE49-F238E27FC236}">
                    <a16:creationId xmlns:a16="http://schemas.microsoft.com/office/drawing/2014/main" id="{C71D423A-CD8E-4448-8E3D-35B1E05B3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94" name="Rectangle 74">
                <a:extLst>
                  <a:ext uri="{FF2B5EF4-FFF2-40B4-BE49-F238E27FC236}">
                    <a16:creationId xmlns:a16="http://schemas.microsoft.com/office/drawing/2014/main" id="{16E04FE4-242D-4F32-B34D-23CF9CBD0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95" name="Rectangle 75">
                <a:extLst>
                  <a:ext uri="{FF2B5EF4-FFF2-40B4-BE49-F238E27FC236}">
                    <a16:creationId xmlns:a16="http://schemas.microsoft.com/office/drawing/2014/main" id="{FCA4C7E2-A71E-4F12-B2BD-9BCB3E179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96" name="Rectangle 76">
                <a:extLst>
                  <a:ext uri="{FF2B5EF4-FFF2-40B4-BE49-F238E27FC236}">
                    <a16:creationId xmlns:a16="http://schemas.microsoft.com/office/drawing/2014/main" id="{F09BB01C-A086-495E-9C64-DC99DF05B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97" name="Rectangle 77">
                <a:extLst>
                  <a:ext uri="{FF2B5EF4-FFF2-40B4-BE49-F238E27FC236}">
                    <a16:creationId xmlns:a16="http://schemas.microsoft.com/office/drawing/2014/main" id="{4E6D4AA6-4443-4C3B-8ECA-2ECF8A7A0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98" name="Rectangle 78">
                <a:extLst>
                  <a:ext uri="{FF2B5EF4-FFF2-40B4-BE49-F238E27FC236}">
                    <a16:creationId xmlns:a16="http://schemas.microsoft.com/office/drawing/2014/main" id="{604A875D-E42C-4243-AB3F-A4578EF50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899" name="Rectangle 79">
                <a:extLst>
                  <a:ext uri="{FF2B5EF4-FFF2-40B4-BE49-F238E27FC236}">
                    <a16:creationId xmlns:a16="http://schemas.microsoft.com/office/drawing/2014/main" id="{81B24438-2822-4BB8-A538-5DBF09671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00" name="Rectangle 80">
                <a:extLst>
                  <a:ext uri="{FF2B5EF4-FFF2-40B4-BE49-F238E27FC236}">
                    <a16:creationId xmlns:a16="http://schemas.microsoft.com/office/drawing/2014/main" id="{85EB2167-75BC-4EA0-B91E-604D81968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01" name="Rectangle 81">
                <a:extLst>
                  <a:ext uri="{FF2B5EF4-FFF2-40B4-BE49-F238E27FC236}">
                    <a16:creationId xmlns:a16="http://schemas.microsoft.com/office/drawing/2014/main" id="{6DC916B6-84A0-4192-84DC-E07242CD9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02" name="Rectangle 82">
                <a:extLst>
                  <a:ext uri="{FF2B5EF4-FFF2-40B4-BE49-F238E27FC236}">
                    <a16:creationId xmlns:a16="http://schemas.microsoft.com/office/drawing/2014/main" id="{259C5862-AC64-4E33-A702-843CDA8CE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03" name="Rectangle 83">
                <a:extLst>
                  <a:ext uri="{FF2B5EF4-FFF2-40B4-BE49-F238E27FC236}">
                    <a16:creationId xmlns:a16="http://schemas.microsoft.com/office/drawing/2014/main" id="{28A13C0C-C025-47FB-A97B-7A8CF13EA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04" name="Rectangle 84">
                <a:extLst>
                  <a:ext uri="{FF2B5EF4-FFF2-40B4-BE49-F238E27FC236}">
                    <a16:creationId xmlns:a16="http://schemas.microsoft.com/office/drawing/2014/main" id="{747E029F-EA83-401B-80FD-155F812CA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05" name="Rectangle 85">
                <a:extLst>
                  <a:ext uri="{FF2B5EF4-FFF2-40B4-BE49-F238E27FC236}">
                    <a16:creationId xmlns:a16="http://schemas.microsoft.com/office/drawing/2014/main" id="{FBEFC230-DF49-4C05-A676-94CA43994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06" name="Rectangle 86">
                <a:extLst>
                  <a:ext uri="{FF2B5EF4-FFF2-40B4-BE49-F238E27FC236}">
                    <a16:creationId xmlns:a16="http://schemas.microsoft.com/office/drawing/2014/main" id="{92935A90-9E04-43C0-9224-E58F42673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07" name="Rectangle 87">
                <a:extLst>
                  <a:ext uri="{FF2B5EF4-FFF2-40B4-BE49-F238E27FC236}">
                    <a16:creationId xmlns:a16="http://schemas.microsoft.com/office/drawing/2014/main" id="{C2654D67-A613-45A2-97D4-2ECACE789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08" name="Rectangle 88">
                <a:extLst>
                  <a:ext uri="{FF2B5EF4-FFF2-40B4-BE49-F238E27FC236}">
                    <a16:creationId xmlns:a16="http://schemas.microsoft.com/office/drawing/2014/main" id="{4F5DB8CA-5656-446C-A737-77A7763AD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09" name="Rectangle 89">
                <a:extLst>
                  <a:ext uri="{FF2B5EF4-FFF2-40B4-BE49-F238E27FC236}">
                    <a16:creationId xmlns:a16="http://schemas.microsoft.com/office/drawing/2014/main" id="{8DE64935-B884-4F55-8D1C-F1931577F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10" name="Rectangle 90">
                <a:extLst>
                  <a:ext uri="{FF2B5EF4-FFF2-40B4-BE49-F238E27FC236}">
                    <a16:creationId xmlns:a16="http://schemas.microsoft.com/office/drawing/2014/main" id="{ED08EE27-D44D-4454-AD98-718398E66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11" name="Rectangle 91">
                <a:extLst>
                  <a:ext uri="{FF2B5EF4-FFF2-40B4-BE49-F238E27FC236}">
                    <a16:creationId xmlns:a16="http://schemas.microsoft.com/office/drawing/2014/main" id="{D4CD5882-F11D-426A-A074-EF63D941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12" name="Rectangle 92">
                <a:extLst>
                  <a:ext uri="{FF2B5EF4-FFF2-40B4-BE49-F238E27FC236}">
                    <a16:creationId xmlns:a16="http://schemas.microsoft.com/office/drawing/2014/main" id="{25BAC3A4-A0D9-4CDF-B7FE-5BF87EF60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13" name="Rectangle 93">
                <a:extLst>
                  <a:ext uri="{FF2B5EF4-FFF2-40B4-BE49-F238E27FC236}">
                    <a16:creationId xmlns:a16="http://schemas.microsoft.com/office/drawing/2014/main" id="{103D7B9F-7ED8-41F8-87C9-3DAD40F0F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14" name="Rectangle 94">
                <a:extLst>
                  <a:ext uri="{FF2B5EF4-FFF2-40B4-BE49-F238E27FC236}">
                    <a16:creationId xmlns:a16="http://schemas.microsoft.com/office/drawing/2014/main" id="{67297449-F691-4D3A-AB43-3422A43CA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15" name="Rectangle 95">
                <a:extLst>
                  <a:ext uri="{FF2B5EF4-FFF2-40B4-BE49-F238E27FC236}">
                    <a16:creationId xmlns:a16="http://schemas.microsoft.com/office/drawing/2014/main" id="{0F6A5471-3335-441F-9C3C-FBD028C85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16" name="Rectangle 96">
                <a:extLst>
                  <a:ext uri="{FF2B5EF4-FFF2-40B4-BE49-F238E27FC236}">
                    <a16:creationId xmlns:a16="http://schemas.microsoft.com/office/drawing/2014/main" id="{4AB580CF-3AA2-4CB6-81CF-36AA6FD44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17" name="Rectangle 97">
                <a:extLst>
                  <a:ext uri="{FF2B5EF4-FFF2-40B4-BE49-F238E27FC236}">
                    <a16:creationId xmlns:a16="http://schemas.microsoft.com/office/drawing/2014/main" id="{712F77F5-C30E-4921-A6E9-CC9C79505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18" name="Rectangle 98">
                <a:extLst>
                  <a:ext uri="{FF2B5EF4-FFF2-40B4-BE49-F238E27FC236}">
                    <a16:creationId xmlns:a16="http://schemas.microsoft.com/office/drawing/2014/main" id="{EC9FFED9-E276-420D-A581-55FE34BCB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19" name="Rectangle 99">
                <a:extLst>
                  <a:ext uri="{FF2B5EF4-FFF2-40B4-BE49-F238E27FC236}">
                    <a16:creationId xmlns:a16="http://schemas.microsoft.com/office/drawing/2014/main" id="{8959409A-4E9F-48DD-9837-AA34FB779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20" name="Rectangle 100">
                <a:extLst>
                  <a:ext uri="{FF2B5EF4-FFF2-40B4-BE49-F238E27FC236}">
                    <a16:creationId xmlns:a16="http://schemas.microsoft.com/office/drawing/2014/main" id="{0C1C2595-6592-4997-BE7B-6BE17BBC3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21" name="Rectangle 101">
                <a:extLst>
                  <a:ext uri="{FF2B5EF4-FFF2-40B4-BE49-F238E27FC236}">
                    <a16:creationId xmlns:a16="http://schemas.microsoft.com/office/drawing/2014/main" id="{0068FCAD-62F3-4980-BC22-3156FBD19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22" name="Rectangle 102">
                <a:extLst>
                  <a:ext uri="{FF2B5EF4-FFF2-40B4-BE49-F238E27FC236}">
                    <a16:creationId xmlns:a16="http://schemas.microsoft.com/office/drawing/2014/main" id="{BC8F14E1-1E57-4BE6-BEA9-E04A10683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23" name="Rectangle 103">
                <a:extLst>
                  <a:ext uri="{FF2B5EF4-FFF2-40B4-BE49-F238E27FC236}">
                    <a16:creationId xmlns:a16="http://schemas.microsoft.com/office/drawing/2014/main" id="{D2E2447A-7331-433D-B171-68ED1FC57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24" name="Rectangle 104">
                <a:extLst>
                  <a:ext uri="{FF2B5EF4-FFF2-40B4-BE49-F238E27FC236}">
                    <a16:creationId xmlns:a16="http://schemas.microsoft.com/office/drawing/2014/main" id="{546EC1DC-9DE9-4FF4-8469-D06EE6CE6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25" name="Rectangle 105">
                <a:extLst>
                  <a:ext uri="{FF2B5EF4-FFF2-40B4-BE49-F238E27FC236}">
                    <a16:creationId xmlns:a16="http://schemas.microsoft.com/office/drawing/2014/main" id="{4B4B9B6D-75F9-4D04-A16D-10AB0472C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26" name="Rectangle 106">
                <a:extLst>
                  <a:ext uri="{FF2B5EF4-FFF2-40B4-BE49-F238E27FC236}">
                    <a16:creationId xmlns:a16="http://schemas.microsoft.com/office/drawing/2014/main" id="{70B448DF-407F-40BA-8501-55F105191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27" name="Rectangle 107">
                <a:extLst>
                  <a:ext uri="{FF2B5EF4-FFF2-40B4-BE49-F238E27FC236}">
                    <a16:creationId xmlns:a16="http://schemas.microsoft.com/office/drawing/2014/main" id="{565985E5-EB5B-4AE4-A67F-A4EF13594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28" name="Rectangle 108">
                <a:extLst>
                  <a:ext uri="{FF2B5EF4-FFF2-40B4-BE49-F238E27FC236}">
                    <a16:creationId xmlns:a16="http://schemas.microsoft.com/office/drawing/2014/main" id="{10F5A245-3B50-4356-A843-078389E46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29" name="Rectangle 109">
                <a:extLst>
                  <a:ext uri="{FF2B5EF4-FFF2-40B4-BE49-F238E27FC236}">
                    <a16:creationId xmlns:a16="http://schemas.microsoft.com/office/drawing/2014/main" id="{F47DF39A-1757-4965-B04A-903D59D9F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30" name="Rectangle 110">
                <a:extLst>
                  <a:ext uri="{FF2B5EF4-FFF2-40B4-BE49-F238E27FC236}">
                    <a16:creationId xmlns:a16="http://schemas.microsoft.com/office/drawing/2014/main" id="{8025283F-875D-4B1F-9437-DF54F5922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31" name="Rectangle 111">
                <a:extLst>
                  <a:ext uri="{FF2B5EF4-FFF2-40B4-BE49-F238E27FC236}">
                    <a16:creationId xmlns:a16="http://schemas.microsoft.com/office/drawing/2014/main" id="{92D163F2-DD12-4614-8B7E-985340D44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32" name="Rectangle 112">
                <a:extLst>
                  <a:ext uri="{FF2B5EF4-FFF2-40B4-BE49-F238E27FC236}">
                    <a16:creationId xmlns:a16="http://schemas.microsoft.com/office/drawing/2014/main" id="{9AFCCD30-9FA7-49CA-9898-6845C60C8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33" name="Rectangle 113">
                <a:extLst>
                  <a:ext uri="{FF2B5EF4-FFF2-40B4-BE49-F238E27FC236}">
                    <a16:creationId xmlns:a16="http://schemas.microsoft.com/office/drawing/2014/main" id="{72404272-EE1A-4D85-AD88-A72B05875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34" name="Rectangle 114">
                <a:extLst>
                  <a:ext uri="{FF2B5EF4-FFF2-40B4-BE49-F238E27FC236}">
                    <a16:creationId xmlns:a16="http://schemas.microsoft.com/office/drawing/2014/main" id="{60B41B3E-B721-4DA7-B238-9AB18C049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35" name="Rectangle 115">
                <a:extLst>
                  <a:ext uri="{FF2B5EF4-FFF2-40B4-BE49-F238E27FC236}">
                    <a16:creationId xmlns:a16="http://schemas.microsoft.com/office/drawing/2014/main" id="{8BE9B56C-C783-4504-815C-0E947B250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36" name="Rectangle 116">
                <a:extLst>
                  <a:ext uri="{FF2B5EF4-FFF2-40B4-BE49-F238E27FC236}">
                    <a16:creationId xmlns:a16="http://schemas.microsoft.com/office/drawing/2014/main" id="{48CCFF4C-C845-48A0-AD84-317B228D0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37" name="Rectangle 117">
                <a:extLst>
                  <a:ext uri="{FF2B5EF4-FFF2-40B4-BE49-F238E27FC236}">
                    <a16:creationId xmlns:a16="http://schemas.microsoft.com/office/drawing/2014/main" id="{EC181812-177A-4C0A-8CE8-2393DD9A9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38" name="Rectangle 118">
                <a:extLst>
                  <a:ext uri="{FF2B5EF4-FFF2-40B4-BE49-F238E27FC236}">
                    <a16:creationId xmlns:a16="http://schemas.microsoft.com/office/drawing/2014/main" id="{A6BE172D-C781-426E-87EE-58EACA12E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39" name="Rectangle 119">
                <a:extLst>
                  <a:ext uri="{FF2B5EF4-FFF2-40B4-BE49-F238E27FC236}">
                    <a16:creationId xmlns:a16="http://schemas.microsoft.com/office/drawing/2014/main" id="{7A2F6115-7CE9-4A6E-9209-78373D796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40" name="Rectangle 120">
                <a:extLst>
                  <a:ext uri="{FF2B5EF4-FFF2-40B4-BE49-F238E27FC236}">
                    <a16:creationId xmlns:a16="http://schemas.microsoft.com/office/drawing/2014/main" id="{B5822DC8-E953-441B-B3F5-2338B48AD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41" name="Rectangle 121">
                <a:extLst>
                  <a:ext uri="{FF2B5EF4-FFF2-40B4-BE49-F238E27FC236}">
                    <a16:creationId xmlns:a16="http://schemas.microsoft.com/office/drawing/2014/main" id="{2B4830D5-A012-4B9C-88CD-78C725AEE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42" name="Rectangle 122">
                <a:extLst>
                  <a:ext uri="{FF2B5EF4-FFF2-40B4-BE49-F238E27FC236}">
                    <a16:creationId xmlns:a16="http://schemas.microsoft.com/office/drawing/2014/main" id="{BBA7062C-1E52-46A4-956E-0306A9102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43" name="Rectangle 123">
                <a:extLst>
                  <a:ext uri="{FF2B5EF4-FFF2-40B4-BE49-F238E27FC236}">
                    <a16:creationId xmlns:a16="http://schemas.microsoft.com/office/drawing/2014/main" id="{E0DAA3BA-645A-4077-847E-7105E41B1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44" name="Rectangle 124">
                <a:extLst>
                  <a:ext uri="{FF2B5EF4-FFF2-40B4-BE49-F238E27FC236}">
                    <a16:creationId xmlns:a16="http://schemas.microsoft.com/office/drawing/2014/main" id="{497B62FF-A2DA-4EDF-8FF4-8AA024831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45" name="Rectangle 125">
                <a:extLst>
                  <a:ext uri="{FF2B5EF4-FFF2-40B4-BE49-F238E27FC236}">
                    <a16:creationId xmlns:a16="http://schemas.microsoft.com/office/drawing/2014/main" id="{84A59050-66AC-4418-8711-8FD74DED0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46" name="Rectangle 126">
                <a:extLst>
                  <a:ext uri="{FF2B5EF4-FFF2-40B4-BE49-F238E27FC236}">
                    <a16:creationId xmlns:a16="http://schemas.microsoft.com/office/drawing/2014/main" id="{4B72CDF1-1960-4A2B-BB95-A6D16BFB3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47" name="Rectangle 127">
                <a:extLst>
                  <a:ext uri="{FF2B5EF4-FFF2-40B4-BE49-F238E27FC236}">
                    <a16:creationId xmlns:a16="http://schemas.microsoft.com/office/drawing/2014/main" id="{7FD19991-E49D-47B4-8D3C-A2014EDBA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48" name="Rectangle 128">
                <a:extLst>
                  <a:ext uri="{FF2B5EF4-FFF2-40B4-BE49-F238E27FC236}">
                    <a16:creationId xmlns:a16="http://schemas.microsoft.com/office/drawing/2014/main" id="{240E512B-F406-44D3-B793-123740D7E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49" name="Rectangle 129">
                <a:extLst>
                  <a:ext uri="{FF2B5EF4-FFF2-40B4-BE49-F238E27FC236}">
                    <a16:creationId xmlns:a16="http://schemas.microsoft.com/office/drawing/2014/main" id="{1622A865-05EF-4204-A341-7352488F2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50" name="Rectangle 130">
                <a:extLst>
                  <a:ext uri="{FF2B5EF4-FFF2-40B4-BE49-F238E27FC236}">
                    <a16:creationId xmlns:a16="http://schemas.microsoft.com/office/drawing/2014/main" id="{A563CC39-1146-4D52-BC6C-97F7B3FCE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51" name="Rectangle 131">
                <a:extLst>
                  <a:ext uri="{FF2B5EF4-FFF2-40B4-BE49-F238E27FC236}">
                    <a16:creationId xmlns:a16="http://schemas.microsoft.com/office/drawing/2014/main" id="{4A50341E-AF46-4C48-B661-D58CFCC94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52" name="Rectangle 132">
                <a:extLst>
                  <a:ext uri="{FF2B5EF4-FFF2-40B4-BE49-F238E27FC236}">
                    <a16:creationId xmlns:a16="http://schemas.microsoft.com/office/drawing/2014/main" id="{1A589014-FD76-45F7-84EE-A2B5F6ACB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53" name="Rectangle 133">
                <a:extLst>
                  <a:ext uri="{FF2B5EF4-FFF2-40B4-BE49-F238E27FC236}">
                    <a16:creationId xmlns:a16="http://schemas.microsoft.com/office/drawing/2014/main" id="{3A1E57BA-C7F6-4DB4-801E-8C8A8304E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54" name="Rectangle 134">
                <a:extLst>
                  <a:ext uri="{FF2B5EF4-FFF2-40B4-BE49-F238E27FC236}">
                    <a16:creationId xmlns:a16="http://schemas.microsoft.com/office/drawing/2014/main" id="{BC871F17-03F0-46B9-93F7-B6508AD42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55" name="Rectangle 135">
                <a:extLst>
                  <a:ext uri="{FF2B5EF4-FFF2-40B4-BE49-F238E27FC236}">
                    <a16:creationId xmlns:a16="http://schemas.microsoft.com/office/drawing/2014/main" id="{702CA8C9-1958-47A1-BA79-F0BA754BC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56" name="Rectangle 136">
                <a:extLst>
                  <a:ext uri="{FF2B5EF4-FFF2-40B4-BE49-F238E27FC236}">
                    <a16:creationId xmlns:a16="http://schemas.microsoft.com/office/drawing/2014/main" id="{B2666AFC-06F0-4915-82AD-FC87CA8FB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57" name="Rectangle 137">
                <a:extLst>
                  <a:ext uri="{FF2B5EF4-FFF2-40B4-BE49-F238E27FC236}">
                    <a16:creationId xmlns:a16="http://schemas.microsoft.com/office/drawing/2014/main" id="{51DF6814-2179-4F4F-96B0-2B5FCB91C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58" name="Rectangle 138">
                <a:extLst>
                  <a:ext uri="{FF2B5EF4-FFF2-40B4-BE49-F238E27FC236}">
                    <a16:creationId xmlns:a16="http://schemas.microsoft.com/office/drawing/2014/main" id="{E30774F8-B210-4707-B1E8-357CEE297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59" name="Rectangle 139">
                <a:extLst>
                  <a:ext uri="{FF2B5EF4-FFF2-40B4-BE49-F238E27FC236}">
                    <a16:creationId xmlns:a16="http://schemas.microsoft.com/office/drawing/2014/main" id="{1E636755-DFB5-4B1C-85CB-FE97517DE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60" name="Rectangle 140">
                <a:extLst>
                  <a:ext uri="{FF2B5EF4-FFF2-40B4-BE49-F238E27FC236}">
                    <a16:creationId xmlns:a16="http://schemas.microsoft.com/office/drawing/2014/main" id="{DCAB711C-20DD-4D1B-88CC-0EA562F8B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61" name="Rectangle 141">
                <a:extLst>
                  <a:ext uri="{FF2B5EF4-FFF2-40B4-BE49-F238E27FC236}">
                    <a16:creationId xmlns:a16="http://schemas.microsoft.com/office/drawing/2014/main" id="{01A19F8D-F8B4-4FF0-8B71-3BC38EECE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62" name="Rectangle 142">
                <a:extLst>
                  <a:ext uri="{FF2B5EF4-FFF2-40B4-BE49-F238E27FC236}">
                    <a16:creationId xmlns:a16="http://schemas.microsoft.com/office/drawing/2014/main" id="{905FF581-5F3B-43C6-92A0-2C96F858C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63" name="Rectangle 143">
                <a:extLst>
                  <a:ext uri="{FF2B5EF4-FFF2-40B4-BE49-F238E27FC236}">
                    <a16:creationId xmlns:a16="http://schemas.microsoft.com/office/drawing/2014/main" id="{A0363D65-69F1-42A9-B176-024C9AEFB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964" name="Line 144">
                <a:extLst>
                  <a:ext uri="{FF2B5EF4-FFF2-40B4-BE49-F238E27FC236}">
                    <a16:creationId xmlns:a16="http://schemas.microsoft.com/office/drawing/2014/main" id="{113584EA-FD57-420C-89EC-01402D71C4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2" y="3457"/>
                <a:ext cx="167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65" name="Line 145">
                <a:extLst>
                  <a:ext uri="{FF2B5EF4-FFF2-40B4-BE49-F238E27FC236}">
                    <a16:creationId xmlns:a16="http://schemas.microsoft.com/office/drawing/2014/main" id="{AD3BEE40-7595-43D7-A92A-0D9051E922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02" y="1975"/>
                <a:ext cx="0" cy="1482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66" name="Text Box 146">
                <a:extLst>
                  <a:ext uri="{FF2B5EF4-FFF2-40B4-BE49-F238E27FC236}">
                    <a16:creationId xmlns:a16="http://schemas.microsoft.com/office/drawing/2014/main" id="{D0F929C2-223F-499B-8B5B-DAED1B4B35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66" y="194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34967" name="Text Box 147">
                <a:extLst>
                  <a:ext uri="{FF2B5EF4-FFF2-40B4-BE49-F238E27FC236}">
                    <a16:creationId xmlns:a16="http://schemas.microsoft.com/office/drawing/2014/main" id="{FF6B5F0A-61D7-445D-91B9-341E4197DE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</a:t>
                </a:r>
              </a:p>
            </p:txBody>
          </p:sp>
          <p:sp>
            <p:nvSpPr>
              <p:cNvPr id="34968" name="Text Box 148">
                <a:extLst>
                  <a:ext uri="{FF2B5EF4-FFF2-40B4-BE49-F238E27FC236}">
                    <a16:creationId xmlns:a16="http://schemas.microsoft.com/office/drawing/2014/main" id="{77B1E2C3-4B59-4646-B1D6-BCCE0F7114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1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</a:t>
                </a:r>
              </a:p>
            </p:txBody>
          </p:sp>
          <p:sp>
            <p:nvSpPr>
              <p:cNvPr id="34969" name="Text Box 149">
                <a:extLst>
                  <a:ext uri="{FF2B5EF4-FFF2-40B4-BE49-F238E27FC236}">
                    <a16:creationId xmlns:a16="http://schemas.microsoft.com/office/drawing/2014/main" id="{2602BAA3-3F49-4805-A743-85B239B731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9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</a:t>
                </a:r>
              </a:p>
            </p:txBody>
          </p:sp>
          <p:sp>
            <p:nvSpPr>
              <p:cNvPr id="34970" name="Text Box 150">
                <a:extLst>
                  <a:ext uri="{FF2B5EF4-FFF2-40B4-BE49-F238E27FC236}">
                    <a16:creationId xmlns:a16="http://schemas.microsoft.com/office/drawing/2014/main" id="{AC553338-8131-4549-9D14-055FB49F59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66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</a:t>
                </a:r>
              </a:p>
            </p:txBody>
          </p:sp>
          <p:sp>
            <p:nvSpPr>
              <p:cNvPr id="34971" name="Text Box 151">
                <a:extLst>
                  <a:ext uri="{FF2B5EF4-FFF2-40B4-BE49-F238E27FC236}">
                    <a16:creationId xmlns:a16="http://schemas.microsoft.com/office/drawing/2014/main" id="{70C0C29B-CCE0-47C0-B138-B2EE53D90A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35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</a:t>
                </a:r>
              </a:p>
            </p:txBody>
          </p:sp>
          <p:sp>
            <p:nvSpPr>
              <p:cNvPr id="34972" name="Text Box 152">
                <a:extLst>
                  <a:ext uri="{FF2B5EF4-FFF2-40B4-BE49-F238E27FC236}">
                    <a16:creationId xmlns:a16="http://schemas.microsoft.com/office/drawing/2014/main" id="{DF9A9E79-CC04-470B-A527-2559276EF5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03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</a:t>
                </a:r>
              </a:p>
            </p:txBody>
          </p:sp>
          <p:sp>
            <p:nvSpPr>
              <p:cNvPr id="34973" name="Text Box 153">
                <a:extLst>
                  <a:ext uri="{FF2B5EF4-FFF2-40B4-BE49-F238E27FC236}">
                    <a16:creationId xmlns:a16="http://schemas.microsoft.com/office/drawing/2014/main" id="{9BC82CEC-9E27-4ACD-A7FB-734CE50174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70" y="3516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</a:t>
                </a:r>
              </a:p>
            </p:txBody>
          </p:sp>
          <p:sp>
            <p:nvSpPr>
              <p:cNvPr id="34974" name="Text Box 154">
                <a:extLst>
                  <a:ext uri="{FF2B5EF4-FFF2-40B4-BE49-F238E27FC236}">
                    <a16:creationId xmlns:a16="http://schemas.microsoft.com/office/drawing/2014/main" id="{3BBA462F-8EB2-4DB9-9CB9-28FA486692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8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</a:t>
                </a:r>
              </a:p>
            </p:txBody>
          </p:sp>
          <p:sp>
            <p:nvSpPr>
              <p:cNvPr id="34975" name="Text Box 155">
                <a:extLst>
                  <a:ext uri="{FF2B5EF4-FFF2-40B4-BE49-F238E27FC236}">
                    <a16:creationId xmlns:a16="http://schemas.microsoft.com/office/drawing/2014/main" id="{6ACE67B8-D346-48EB-8B49-8D1EB1631A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5" y="3517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</a:t>
                </a:r>
              </a:p>
            </p:txBody>
          </p:sp>
          <p:sp>
            <p:nvSpPr>
              <p:cNvPr id="34976" name="Text Box 156">
                <a:extLst>
                  <a:ext uri="{FF2B5EF4-FFF2-40B4-BE49-F238E27FC236}">
                    <a16:creationId xmlns:a16="http://schemas.microsoft.com/office/drawing/2014/main" id="{CA242EAA-943E-493D-8DB4-19927EEA53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5" y="351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34977" name="Text Box 157">
                <a:extLst>
                  <a:ext uri="{FF2B5EF4-FFF2-40B4-BE49-F238E27FC236}">
                    <a16:creationId xmlns:a16="http://schemas.microsoft.com/office/drawing/2014/main" id="{FE5126BC-358D-4912-94D2-A5F0408D3A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280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</a:t>
                </a:r>
              </a:p>
            </p:txBody>
          </p:sp>
          <p:sp>
            <p:nvSpPr>
              <p:cNvPr id="34978" name="Text Box 158">
                <a:extLst>
                  <a:ext uri="{FF2B5EF4-FFF2-40B4-BE49-F238E27FC236}">
                    <a16:creationId xmlns:a16="http://schemas.microsoft.com/office/drawing/2014/main" id="{1C027B35-6C3D-40D7-BBA3-F47D4BF8EC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132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</a:t>
                </a:r>
              </a:p>
            </p:txBody>
          </p:sp>
          <p:sp>
            <p:nvSpPr>
              <p:cNvPr id="34979" name="Text Box 159">
                <a:extLst>
                  <a:ext uri="{FF2B5EF4-FFF2-40B4-BE49-F238E27FC236}">
                    <a16:creationId xmlns:a16="http://schemas.microsoft.com/office/drawing/2014/main" id="{6E9D417C-D097-4BFA-9DD1-E25B2D6E2D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983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</a:t>
                </a:r>
              </a:p>
            </p:txBody>
          </p:sp>
          <p:sp>
            <p:nvSpPr>
              <p:cNvPr id="34980" name="Text Box 160">
                <a:extLst>
                  <a:ext uri="{FF2B5EF4-FFF2-40B4-BE49-F238E27FC236}">
                    <a16:creationId xmlns:a16="http://schemas.microsoft.com/office/drawing/2014/main" id="{B3017E57-8E72-47DA-A3B3-023FF50411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835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</a:t>
                </a:r>
              </a:p>
            </p:txBody>
          </p:sp>
          <p:sp>
            <p:nvSpPr>
              <p:cNvPr id="34981" name="Text Box 161">
                <a:extLst>
                  <a:ext uri="{FF2B5EF4-FFF2-40B4-BE49-F238E27FC236}">
                    <a16:creationId xmlns:a16="http://schemas.microsoft.com/office/drawing/2014/main" id="{C842290D-74BB-4337-91DC-0D4BB0272B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687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</a:t>
                </a:r>
              </a:p>
            </p:txBody>
          </p:sp>
          <p:sp>
            <p:nvSpPr>
              <p:cNvPr id="34982" name="Text Box 162">
                <a:extLst>
                  <a:ext uri="{FF2B5EF4-FFF2-40B4-BE49-F238E27FC236}">
                    <a16:creationId xmlns:a16="http://schemas.microsoft.com/office/drawing/2014/main" id="{348505B5-A84F-4807-B3A7-0256DAC980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538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</a:t>
                </a:r>
              </a:p>
            </p:txBody>
          </p:sp>
          <p:sp>
            <p:nvSpPr>
              <p:cNvPr id="34983" name="Text Box 163">
                <a:extLst>
                  <a:ext uri="{FF2B5EF4-FFF2-40B4-BE49-F238E27FC236}">
                    <a16:creationId xmlns:a16="http://schemas.microsoft.com/office/drawing/2014/main" id="{CC0CD822-A2B6-4F1E-9FB7-FA44FA0EBD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391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</a:t>
                </a:r>
              </a:p>
            </p:txBody>
          </p:sp>
          <p:sp>
            <p:nvSpPr>
              <p:cNvPr id="34984" name="Text Box 164">
                <a:extLst>
                  <a:ext uri="{FF2B5EF4-FFF2-40B4-BE49-F238E27FC236}">
                    <a16:creationId xmlns:a16="http://schemas.microsoft.com/office/drawing/2014/main" id="{404B426B-FEE4-41FD-8CDC-FDC5FA0DE8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243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</a:t>
                </a:r>
              </a:p>
            </p:txBody>
          </p:sp>
          <p:sp>
            <p:nvSpPr>
              <p:cNvPr id="34985" name="Text Box 165">
                <a:extLst>
                  <a:ext uri="{FF2B5EF4-FFF2-40B4-BE49-F238E27FC236}">
                    <a16:creationId xmlns:a16="http://schemas.microsoft.com/office/drawing/2014/main" id="{843DA674-DF64-4D9D-A318-3F119B4940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094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</a:t>
                </a:r>
              </a:p>
            </p:txBody>
          </p:sp>
          <p:sp>
            <p:nvSpPr>
              <p:cNvPr id="169" name="Rectangle 166">
                <a:extLst>
                  <a:ext uri="{FF2B5EF4-FFF2-40B4-BE49-F238E27FC236}">
                    <a16:creationId xmlns:a16="http://schemas.microsoft.com/office/drawing/2014/main" id="{4C3348E1-5260-4A0D-891D-DA53FBD94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" y="3684"/>
                <a:ext cx="1100" cy="1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600" dirty="0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Right Bar</a:t>
                </a:r>
              </a:p>
            </p:txBody>
          </p:sp>
        </p:grpSp>
        <p:sp>
          <p:nvSpPr>
            <p:cNvPr id="34823" name="Oval 167">
              <a:extLst>
                <a:ext uri="{FF2B5EF4-FFF2-40B4-BE49-F238E27FC236}">
                  <a16:creationId xmlns:a16="http://schemas.microsoft.com/office/drawing/2014/main" id="{CB00F346-F6EA-48AD-8C5C-270EDA275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36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24" name="Oval 168">
              <a:extLst>
                <a:ext uri="{FF2B5EF4-FFF2-40B4-BE49-F238E27FC236}">
                  <a16:creationId xmlns:a16="http://schemas.microsoft.com/office/drawing/2014/main" id="{C45CEBC9-777C-438D-B0BB-C468A6189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2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25" name="Oval 169">
              <a:extLst>
                <a:ext uri="{FF2B5EF4-FFF2-40B4-BE49-F238E27FC236}">
                  <a16:creationId xmlns:a16="http://schemas.microsoft.com/office/drawing/2014/main" id="{82046C8B-1143-4FF9-8325-2BB392064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161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26" name="Oval 170">
              <a:extLst>
                <a:ext uri="{FF2B5EF4-FFF2-40B4-BE49-F238E27FC236}">
                  <a16:creationId xmlns:a16="http://schemas.microsoft.com/office/drawing/2014/main" id="{10A36BD1-4E2F-4814-9BF5-C52747989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93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27" name="Oval 177">
              <a:extLst>
                <a:ext uri="{FF2B5EF4-FFF2-40B4-BE49-F238E27FC236}">
                  <a16:creationId xmlns:a16="http://schemas.microsoft.com/office/drawing/2014/main" id="{0A90B373-28CF-495D-8FEE-DBFBD2478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109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28" name="Oval 178">
              <a:extLst>
                <a:ext uri="{FF2B5EF4-FFF2-40B4-BE49-F238E27FC236}">
                  <a16:creationId xmlns:a16="http://schemas.microsoft.com/office/drawing/2014/main" id="{77CE8A21-8CE0-4314-80DE-01A45DA16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6" y="69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29" name="Oval 184">
              <a:extLst>
                <a:ext uri="{FF2B5EF4-FFF2-40B4-BE49-F238E27FC236}">
                  <a16:creationId xmlns:a16="http://schemas.microsoft.com/office/drawing/2014/main" id="{09A7FE93-BE56-46A2-AC55-ED9EDD31F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47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30" name="Rectangle 185" descr="Wide downward diagonal">
              <a:extLst>
                <a:ext uri="{FF2B5EF4-FFF2-40B4-BE49-F238E27FC236}">
                  <a16:creationId xmlns:a16="http://schemas.microsoft.com/office/drawing/2014/main" id="{F66D912F-10AA-4E89-9DCE-7F7E627B4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501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31" name="Rectangle 186" descr="Wide downward diagonal">
              <a:extLst>
                <a:ext uri="{FF2B5EF4-FFF2-40B4-BE49-F238E27FC236}">
                  <a16:creationId xmlns:a16="http://schemas.microsoft.com/office/drawing/2014/main" id="{960DE41D-9A4F-4161-A0F8-EFB226F44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2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32" name="Rectangle 187" descr="Wide downward diagonal">
              <a:extLst>
                <a:ext uri="{FF2B5EF4-FFF2-40B4-BE49-F238E27FC236}">
                  <a16:creationId xmlns:a16="http://schemas.microsoft.com/office/drawing/2014/main" id="{64758400-9B44-4EE1-BB60-DC3D3E4FD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65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33" name="Rectangle 188" descr="Wide downward diagonal">
              <a:extLst>
                <a:ext uri="{FF2B5EF4-FFF2-40B4-BE49-F238E27FC236}">
                  <a16:creationId xmlns:a16="http://schemas.microsoft.com/office/drawing/2014/main" id="{9A419F3C-9757-4427-81A6-30E40A956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42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34" name="Rectangle 189" descr="Wide downward diagonal">
              <a:extLst>
                <a:ext uri="{FF2B5EF4-FFF2-40B4-BE49-F238E27FC236}">
                  <a16:creationId xmlns:a16="http://schemas.microsoft.com/office/drawing/2014/main" id="{C97DBB13-2DD9-40B8-963E-D0CEF6963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28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35" name="Rectangle 190" descr="Wide downward diagonal">
              <a:extLst>
                <a:ext uri="{FF2B5EF4-FFF2-40B4-BE49-F238E27FC236}">
                  <a16:creationId xmlns:a16="http://schemas.microsoft.com/office/drawing/2014/main" id="{C9EA3095-962B-475A-AD58-A01253927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981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36" name="Rectangle 191" descr="Wide downward diagonal">
              <a:extLst>
                <a:ext uri="{FF2B5EF4-FFF2-40B4-BE49-F238E27FC236}">
                  <a16:creationId xmlns:a16="http://schemas.microsoft.com/office/drawing/2014/main" id="{E0AC6E03-C234-4C93-915C-FCD9022CC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" y="22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37" name="Rectangle 192" descr="Wide downward diagonal">
              <a:extLst>
                <a:ext uri="{FF2B5EF4-FFF2-40B4-BE49-F238E27FC236}">
                  <a16:creationId xmlns:a16="http://schemas.microsoft.com/office/drawing/2014/main" id="{33170C54-E900-4E89-99A3-0FD30001C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49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38" name="Rectangle 193" descr="Wide downward diagonal">
              <a:extLst>
                <a:ext uri="{FF2B5EF4-FFF2-40B4-BE49-F238E27FC236}">
                  <a16:creationId xmlns:a16="http://schemas.microsoft.com/office/drawing/2014/main" id="{0A6A96C8-76AC-4D84-B65F-5A71FCA32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93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39" name="Rectangle 194" descr="Wide downward diagonal">
              <a:extLst>
                <a:ext uri="{FF2B5EF4-FFF2-40B4-BE49-F238E27FC236}">
                  <a16:creationId xmlns:a16="http://schemas.microsoft.com/office/drawing/2014/main" id="{6AF2C722-C723-4D95-B8C3-9F4BBCFAC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790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40" name="Rectangle 195" descr="Wide downward diagonal">
              <a:extLst>
                <a:ext uri="{FF2B5EF4-FFF2-40B4-BE49-F238E27FC236}">
                  <a16:creationId xmlns:a16="http://schemas.microsoft.com/office/drawing/2014/main" id="{939BEB4B-D8AD-4966-8769-9E1F8B47F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45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41" name="Rectangle 196" descr="Wide downward diagonal">
              <a:extLst>
                <a:ext uri="{FF2B5EF4-FFF2-40B4-BE49-F238E27FC236}">
                  <a16:creationId xmlns:a16="http://schemas.microsoft.com/office/drawing/2014/main" id="{B78FAFA2-F159-4C32-826E-BA8F8E769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" y="145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42" name="Rectangle 197" descr="Wide downward diagonal">
              <a:extLst>
                <a:ext uri="{FF2B5EF4-FFF2-40B4-BE49-F238E27FC236}">
                  <a16:creationId xmlns:a16="http://schemas.microsoft.com/office/drawing/2014/main" id="{435C9831-0F1C-4665-90BB-83CB56601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120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43" name="Rectangle 198" descr="Wide downward diagonal">
              <a:extLst>
                <a:ext uri="{FF2B5EF4-FFF2-40B4-BE49-F238E27FC236}">
                  <a16:creationId xmlns:a16="http://schemas.microsoft.com/office/drawing/2014/main" id="{198C6BA5-328A-4C6C-9C08-40A83071E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" y="20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44" name="Rectangle 200" descr="Wide downward diagonal">
              <a:extLst>
                <a:ext uri="{FF2B5EF4-FFF2-40B4-BE49-F238E27FC236}">
                  <a16:creationId xmlns:a16="http://schemas.microsoft.com/office/drawing/2014/main" id="{164380C7-CFAE-4EC6-981A-9872CDBA9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" y="112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45" name="Rectangle 201" descr="Wide downward diagonal">
              <a:extLst>
                <a:ext uri="{FF2B5EF4-FFF2-40B4-BE49-F238E27FC236}">
                  <a16:creationId xmlns:a16="http://schemas.microsoft.com/office/drawing/2014/main" id="{8ED688BD-8F4E-4ED9-BE41-4DD9A9B11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138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46" name="Rectangle 202" descr="Wide downward diagonal">
              <a:extLst>
                <a:ext uri="{FF2B5EF4-FFF2-40B4-BE49-F238E27FC236}">
                  <a16:creationId xmlns:a16="http://schemas.microsoft.com/office/drawing/2014/main" id="{34D802D6-083F-4E85-A4A5-1927855B5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69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47" name="Rectangle 203" descr="Wide downward diagonal">
              <a:extLst>
                <a:ext uri="{FF2B5EF4-FFF2-40B4-BE49-F238E27FC236}">
                  <a16:creationId xmlns:a16="http://schemas.microsoft.com/office/drawing/2014/main" id="{47BD494E-6321-4E85-8D39-D230797A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132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48" name="Rectangle 204" descr="Wide downward diagonal">
              <a:extLst>
                <a:ext uri="{FF2B5EF4-FFF2-40B4-BE49-F238E27FC236}">
                  <a16:creationId xmlns:a16="http://schemas.microsoft.com/office/drawing/2014/main" id="{77BDF149-4B89-4942-8E4D-6AD6900F5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158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49" name="Rectangle 205" descr="Wide downward diagonal">
              <a:extLst>
                <a:ext uri="{FF2B5EF4-FFF2-40B4-BE49-F238E27FC236}">
                  <a16:creationId xmlns:a16="http://schemas.microsoft.com/office/drawing/2014/main" id="{C97ABC98-0446-439C-B3D3-6B1BB6078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6" y="1537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50" name="Rectangle 206" descr="Wide downward diagonal">
              <a:extLst>
                <a:ext uri="{FF2B5EF4-FFF2-40B4-BE49-F238E27FC236}">
                  <a16:creationId xmlns:a16="http://schemas.microsoft.com/office/drawing/2014/main" id="{29B702CF-F6FC-43BE-B435-D03F4FE1B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27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51" name="Rectangle 207" descr="Wide downward diagonal">
              <a:extLst>
                <a:ext uri="{FF2B5EF4-FFF2-40B4-BE49-F238E27FC236}">
                  <a16:creationId xmlns:a16="http://schemas.microsoft.com/office/drawing/2014/main" id="{55FF366E-22D0-41BA-811D-8CB68A4E3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87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52" name="Rectangle 208" descr="Wide downward diagonal">
              <a:extLst>
                <a:ext uri="{FF2B5EF4-FFF2-40B4-BE49-F238E27FC236}">
                  <a16:creationId xmlns:a16="http://schemas.microsoft.com/office/drawing/2014/main" id="{15502DDF-2CC9-4577-BF05-A7E6777AF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1623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53" name="Rectangle 209" descr="Wide downward diagonal">
              <a:extLst>
                <a:ext uri="{FF2B5EF4-FFF2-40B4-BE49-F238E27FC236}">
                  <a16:creationId xmlns:a16="http://schemas.microsoft.com/office/drawing/2014/main" id="{286CA848-39C8-413B-A482-D58D7D5DA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" y="38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54" name="Rectangle 210" descr="Wide downward diagonal">
              <a:extLst>
                <a:ext uri="{FF2B5EF4-FFF2-40B4-BE49-F238E27FC236}">
                  <a16:creationId xmlns:a16="http://schemas.microsoft.com/office/drawing/2014/main" id="{9FB71CC6-3347-4A69-9B14-A3FD8B6EB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" y="124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b="1"/>
            </a:p>
          </p:txBody>
        </p:sp>
        <p:sp>
          <p:nvSpPr>
            <p:cNvPr id="34855" name="Rectangle 211" descr="Wide downward diagonal">
              <a:extLst>
                <a:ext uri="{FF2B5EF4-FFF2-40B4-BE49-F238E27FC236}">
                  <a16:creationId xmlns:a16="http://schemas.microsoft.com/office/drawing/2014/main" id="{71F2CEB1-7A76-448A-B96B-2D5D48480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" y="943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56" name="Rectangle 212" descr="Wide downward diagonal">
              <a:extLst>
                <a:ext uri="{FF2B5EF4-FFF2-40B4-BE49-F238E27FC236}">
                  <a16:creationId xmlns:a16="http://schemas.microsoft.com/office/drawing/2014/main" id="{82B6ED2F-57CF-4211-844C-2E7F6D01F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" y="717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57" name="Rectangle 213" descr="Wide downward diagonal">
              <a:extLst>
                <a:ext uri="{FF2B5EF4-FFF2-40B4-BE49-F238E27FC236}">
                  <a16:creationId xmlns:a16="http://schemas.microsoft.com/office/drawing/2014/main" id="{A6DC9D91-D321-4067-95E2-8AB40F55E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" y="167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58" name="Oval 214">
              <a:extLst>
                <a:ext uri="{FF2B5EF4-FFF2-40B4-BE49-F238E27FC236}">
                  <a16:creationId xmlns:a16="http://schemas.microsoft.com/office/drawing/2014/main" id="{C94DF1BB-F2C6-4934-B8FA-70F84090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147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59" name="Oval 216">
              <a:extLst>
                <a:ext uri="{FF2B5EF4-FFF2-40B4-BE49-F238E27FC236}">
                  <a16:creationId xmlns:a16="http://schemas.microsoft.com/office/drawing/2014/main" id="{D5E429D7-E0BD-43A4-A3D5-CF84E482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0" y="85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60" name="Oval 217">
              <a:extLst>
                <a:ext uri="{FF2B5EF4-FFF2-40B4-BE49-F238E27FC236}">
                  <a16:creationId xmlns:a16="http://schemas.microsoft.com/office/drawing/2014/main" id="{A78A2BA6-5375-466D-A380-02E214617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26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61" name="Oval 218">
              <a:extLst>
                <a:ext uri="{FF2B5EF4-FFF2-40B4-BE49-F238E27FC236}">
                  <a16:creationId xmlns:a16="http://schemas.microsoft.com/office/drawing/2014/main" id="{E0709B23-BB16-4EC1-8ED3-C11D3A38D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60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862" name="Oval 219">
              <a:extLst>
                <a:ext uri="{FF2B5EF4-FFF2-40B4-BE49-F238E27FC236}">
                  <a16:creationId xmlns:a16="http://schemas.microsoft.com/office/drawing/2014/main" id="{A06A0B1B-8D41-4589-A5F9-3287591ED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124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4820" name="TextBox 169">
            <a:extLst>
              <a:ext uri="{FF2B5EF4-FFF2-40B4-BE49-F238E27FC236}">
                <a16:creationId xmlns:a16="http://schemas.microsoft.com/office/drawing/2014/main" id="{ADFAC985-709E-46A3-88F8-E5D22DAAF7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057400"/>
            <a:ext cx="4419600" cy="4894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Sometimes, instead of (or in addition to) </a:t>
            </a:r>
            <a:r>
              <a:rPr lang="en-US" altLang="en-US" sz="2400" i="1"/>
              <a:t>searching</a:t>
            </a:r>
            <a:r>
              <a:rPr lang="en-US" altLang="en-US" sz="2400"/>
              <a:t> for features, we can </a:t>
            </a:r>
            <a:r>
              <a:rPr lang="en-US" altLang="en-US" sz="2400" i="1"/>
              <a:t>make</a:t>
            </a:r>
            <a:r>
              <a:rPr lang="en-US" altLang="en-US" sz="2400"/>
              <a:t> new features out of combinations of old features in some way.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Recall this “pigeon problem”. 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could not get good results with a linear classifier.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Suppose we created a new feature…</a:t>
            </a:r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7AAEABE1-1EB7-4AC4-A550-17EDBE6F5D3B}"/>
              </a:ext>
            </a:extLst>
          </p:cNvPr>
          <p:cNvCxnSpPr/>
          <p:nvPr/>
        </p:nvCxnSpPr>
        <p:spPr>
          <a:xfrm flipV="1">
            <a:off x="5638800" y="1524000"/>
            <a:ext cx="3352800" cy="3200400"/>
          </a:xfrm>
          <a:prstGeom prst="line">
            <a:avLst/>
          </a:prstGeom>
          <a:ln w="4445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656B5AF-6BAE-459B-9B9E-9B5F7D788F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06800" y="2667000"/>
            <a:ext cx="5384800" cy="4038600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9286C1B-29A5-43F9-B1E5-8CEF073C2111}"/>
              </a:ext>
            </a:extLst>
          </p:cNvPr>
          <p:cNvSpPr txBox="1"/>
          <p:nvPr/>
        </p:nvSpPr>
        <p:spPr>
          <a:xfrm>
            <a:off x="76200" y="148167"/>
            <a:ext cx="8763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So far, we have assumed that we are given X features, and we just choose the best algorithm to classify them.</a:t>
            </a:r>
          </a:p>
          <a:p>
            <a:r>
              <a:rPr lang="en-US" sz="2000" dirty="0"/>
              <a:t>However, there are two “tricks” that can greatly improve our accuracy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Reduce the number of features to Y informative features, with Y &lt;&lt; X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Generate new features, from combinations of old features.</a:t>
            </a:r>
          </a:p>
          <a:p>
            <a:r>
              <a:rPr lang="en-US" sz="2000" dirty="0"/>
              <a:t>Doing these well is a black art, but can make a huge difference.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4141"/>
    </mc:Choice>
    <mc:Fallback xmlns="">
      <p:transition spd="slow" advTm="44141"/>
    </mc:Fallback>
  </mc:AlternateContent>
  <p:extLst>
    <p:ext uri="{3A86A75C-4F4B-4683-9AE1-C65F6400EC91}">
      <p14:laserTraceLst xmlns:p14="http://schemas.microsoft.com/office/powerpoint/2010/main">
        <p14:tracePtLst>
          <p14:tracePt t="23225" x="8047038" y="6205538"/>
          <p14:tracePt t="23234" x="8105775" y="6130925"/>
          <p14:tracePt t="23242" x="8166100" y="5948363"/>
          <p14:tracePt t="23249" x="8196263" y="5753100"/>
          <p14:tracePt t="23258" x="8196263" y="5584825"/>
          <p14:tracePt t="23266" x="8188325" y="5461000"/>
          <p14:tracePt t="23273" x="8162925" y="5295900"/>
          <p14:tracePt t="23281" x="8129588" y="5160963"/>
          <p14:tracePt t="23289" x="8094663" y="5026025"/>
          <p14:tracePt t="23297" x="8061325" y="4887913"/>
          <p14:tracePt t="23305" x="8027988" y="4752975"/>
          <p14:tracePt t="23313" x="7981950" y="4614863"/>
          <p14:tracePt t="23321" x="7953375" y="4505325"/>
          <p14:tracePt t="23329" x="7918450" y="4422775"/>
          <p14:tracePt t="23337" x="7885113" y="4341813"/>
          <p14:tracePt t="23345" x="7859713" y="4273550"/>
          <p14:tracePt t="23353" x="7829550" y="4202113"/>
          <p14:tracePt t="23361" x="7796213" y="4146550"/>
          <p14:tracePt t="23369" x="7766050" y="4089400"/>
          <p14:tracePt t="23377" x="7727950" y="4041775"/>
          <p14:tracePt t="23385" x="7694613" y="3992563"/>
          <p14:tracePt t="23393" x="7642225" y="3937000"/>
          <p14:tracePt t="23402" x="7600950" y="3895725"/>
          <p14:tracePt t="23409" x="7537450" y="3843338"/>
          <p14:tracePt t="23417" x="7427913" y="3768725"/>
          <p14:tracePt t="23425" x="7339013" y="3714750"/>
          <p14:tracePt t="23435" x="7192963" y="3644900"/>
          <p14:tracePt t="23443" x="7064375" y="3592513"/>
          <p14:tracePt t="23453" x="6923088" y="3540125"/>
          <p14:tracePt t="23459" x="6780213" y="3487738"/>
          <p14:tracePt t="23467" x="6637338" y="3435350"/>
          <p14:tracePt t="23475" x="6484938" y="3378200"/>
          <p14:tracePt t="23483" x="6361113" y="3344863"/>
          <p14:tracePt t="23492" x="6267450" y="3317875"/>
          <p14:tracePt t="23499" x="6157913" y="3284538"/>
          <p14:tracePt t="23507" x="6038850" y="3254375"/>
          <p14:tracePt t="23515" x="5915025" y="3221038"/>
          <p14:tracePt t="23523" x="5780088" y="3187700"/>
          <p14:tracePt t="23531" x="5645150" y="3154363"/>
          <p14:tracePt t="23539" x="5507038" y="3119438"/>
          <p14:tracePt t="23547" x="5360988" y="3094038"/>
          <p14:tracePt t="23555" x="5199063" y="3074988"/>
          <p14:tracePt t="23563" x="5072063" y="3060700"/>
          <p14:tracePt t="23571" x="4940300" y="3041650"/>
          <p14:tracePt t="23579" x="4843463" y="3036888"/>
          <p14:tracePt t="23587" x="4730750" y="3030538"/>
          <p14:tracePt t="23595" x="4625975" y="3030538"/>
          <p14:tracePt t="23604" x="4532313" y="3030538"/>
          <p14:tracePt t="23611" x="4449763" y="3030538"/>
          <p14:tracePt t="23619" x="4367213" y="3030538"/>
          <p14:tracePt t="23627" x="4278313" y="3030538"/>
          <p14:tracePt t="23636" x="4179888" y="3036888"/>
          <p14:tracePt t="23643" x="4105275" y="3052763"/>
          <p14:tracePt t="23652" x="4033838" y="3071813"/>
          <p14:tracePt t="23659" x="3975100" y="3086100"/>
          <p14:tracePt t="23668" x="3914775" y="3101975"/>
          <p14:tracePt t="23676" x="3857625" y="3124200"/>
          <p14:tracePt t="23683" x="3817938" y="3143250"/>
          <p14:tracePt t="23691" x="3779838" y="3157538"/>
          <p14:tracePt t="23699" x="3741738" y="3179763"/>
          <p14:tracePt t="23709" x="3716338" y="3201988"/>
          <p14:tracePt t="23715" x="3683000" y="3224213"/>
          <p14:tracePt t="23725" x="3648075" y="3248025"/>
          <p14:tracePt t="23731" x="3622675" y="3270250"/>
          <p14:tracePt t="23742" x="3595688" y="3295650"/>
          <p14:tracePt t="23750" x="3573463" y="3317875"/>
          <p14:tracePt t="23757" x="3548063" y="3352800"/>
          <p14:tracePt t="23765" x="3524250" y="3386138"/>
          <p14:tracePt t="23773" x="3502025" y="3419475"/>
          <p14:tracePt t="23781" x="3479800" y="3452813"/>
          <p14:tracePt t="23789" x="3454400" y="3494088"/>
          <p14:tracePt t="23797" x="3430588" y="3543300"/>
          <p14:tracePt t="23805" x="3408363" y="3587750"/>
          <p14:tracePt t="23813" x="3390900" y="3636963"/>
          <p14:tracePt t="23821" x="3371850" y="3686175"/>
          <p14:tracePt t="23829" x="3360738" y="3730625"/>
          <p14:tracePt t="23837" x="3352800" y="3790950"/>
          <p14:tracePt t="23845" x="3349625" y="3835400"/>
          <p14:tracePt t="23854" x="3341688" y="3884613"/>
          <p14:tracePt t="23863" x="3341688" y="3929063"/>
          <p14:tracePt t="23871" x="3341688" y="3973513"/>
          <p14:tracePt t="23878" x="3341688" y="4011613"/>
          <p14:tracePt t="23885" x="3341688" y="4048125"/>
          <p14:tracePt t="23904" x="3341688" y="4108450"/>
          <p14:tracePt t="23910" x="3344863" y="4135438"/>
          <p14:tracePt t="23919" x="3349625" y="4171950"/>
          <p14:tracePt t="23925" x="3363913" y="4198938"/>
          <p14:tracePt t="23933" x="3375025" y="4224338"/>
          <p14:tracePt t="23942" x="3390900" y="4251325"/>
          <p14:tracePt t="23949" x="3405188" y="4276725"/>
          <p14:tracePt t="23957" x="3427413" y="4303713"/>
          <p14:tracePt t="23965" x="3454400" y="4325938"/>
          <p14:tracePt t="23975" x="3495675" y="4356100"/>
          <p14:tracePt t="23981" x="3536950" y="4386263"/>
          <p14:tracePt t="23992" x="3584575" y="4416425"/>
          <p14:tracePt t="23997" x="3648075" y="4446588"/>
          <p14:tracePt t="24007" x="3705225" y="4468813"/>
          <p14:tracePt t="24013" x="3763963" y="4487863"/>
          <p14:tracePt t="24023" x="3824288" y="4502150"/>
          <p14:tracePt t="24031" x="3895725" y="4521200"/>
          <p14:tracePt t="24039" x="3978275" y="4532313"/>
          <p14:tracePt t="24047" x="4044950" y="4543425"/>
          <p14:tracePt t="24055" x="4113213" y="4551363"/>
          <p14:tracePt t="24063" x="4179888" y="4551363"/>
          <p14:tracePt t="24071" x="4240213" y="4557713"/>
          <p14:tracePt t="24079" x="4314825" y="4557713"/>
          <p14:tracePt t="24087" x="4391025" y="4557713"/>
          <p14:tracePt t="24095" x="4465638" y="4557713"/>
          <p14:tracePt t="24103" x="4540250" y="4557713"/>
          <p14:tracePt t="24114" x="4614863" y="4546600"/>
          <p14:tracePt t="24119" x="4697413" y="4535488"/>
          <p14:tracePt t="24127" x="4799013" y="4521200"/>
          <p14:tracePt t="24136" x="4873625" y="4502150"/>
          <p14:tracePt t="24143" x="4964113" y="4475163"/>
          <p14:tracePt t="24152" x="5057775" y="4446588"/>
          <p14:tracePt t="24159" x="5199063" y="4394200"/>
          <p14:tracePt t="24168" x="5311775" y="4344988"/>
          <p14:tracePt t="24176" x="5416550" y="4287838"/>
          <p14:tracePt t="24183" x="5510213" y="4217988"/>
          <p14:tracePt t="24192" x="5600700" y="4157663"/>
          <p14:tracePt t="24199" x="5727700" y="4067175"/>
          <p14:tracePt t="24207" x="5807075" y="4000500"/>
          <p14:tracePt t="24215" x="5895975" y="3914775"/>
          <p14:tracePt t="24224" x="5981700" y="3827463"/>
          <p14:tracePt t="24231" x="6053138" y="3730625"/>
          <p14:tracePt t="24239" x="6127750" y="3622675"/>
          <p14:tracePt t="24247" x="6188075" y="3532188"/>
          <p14:tracePt t="24255" x="6240463" y="3441700"/>
          <p14:tracePt t="24263" x="6286500" y="3355975"/>
          <p14:tracePt t="24275" x="6319838" y="3273425"/>
          <p14:tracePt t="24280" x="6356350" y="3160713"/>
          <p14:tracePt t="24291" x="6383338" y="3094038"/>
          <p14:tracePt t="24297" x="6402388" y="3030538"/>
          <p14:tracePt t="24305" x="6408738" y="2978150"/>
          <p14:tracePt t="24313" x="6408738" y="2932113"/>
          <p14:tracePt t="24321" x="6408738" y="2895600"/>
          <p14:tracePt t="24329" x="6405563" y="2857500"/>
          <p14:tracePt t="24337" x="6394450" y="2824163"/>
          <p14:tracePt t="24345" x="6383338" y="2794000"/>
          <p14:tracePt t="24353" x="6367463" y="2760663"/>
          <p14:tracePt t="24361" x="6338888" y="2719388"/>
          <p14:tracePt t="24369" x="6315075" y="2686050"/>
          <p14:tracePt t="24377" x="6292850" y="2651125"/>
          <p14:tracePt t="24385" x="6270625" y="2617788"/>
          <p14:tracePt t="24393" x="6237288" y="2573338"/>
          <p14:tracePt t="24402" x="6199188" y="2532063"/>
          <p14:tracePt t="24409" x="6151563" y="2482850"/>
          <p14:tracePt t="24417" x="6099175" y="2435225"/>
          <p14:tracePt t="24426" x="6042025" y="2378075"/>
          <p14:tracePt t="24433" x="5978525" y="2317750"/>
          <p14:tracePt t="24442" x="5876925" y="2224088"/>
          <p14:tracePt t="24449" x="5783263" y="2165350"/>
          <p14:tracePt t="24457" x="5694363" y="2101850"/>
          <p14:tracePt t="24465" x="5600700" y="2041525"/>
          <p14:tracePt t="24474" x="5507038" y="1981200"/>
          <p14:tracePt t="24481" x="5419725" y="1936750"/>
          <p14:tracePt t="24489" x="5360988" y="1906588"/>
          <p14:tracePt t="24497" x="5297488" y="1873250"/>
          <p14:tracePt t="24505" x="5237163" y="1851025"/>
          <p14:tracePt t="24513" x="5180013" y="1824038"/>
          <p14:tracePt t="24522" x="5121275" y="1804988"/>
          <p14:tracePt t="24529" x="5064125" y="1801813"/>
          <p14:tracePt t="24537" x="5019675" y="1790700"/>
          <p14:tracePt t="24545" x="4975225" y="1782763"/>
          <p14:tracePt t="24553" x="4922838" y="1779588"/>
          <p14:tracePt t="24561" x="4870450" y="1779588"/>
          <p14:tracePt t="24569" x="4824413" y="1779588"/>
          <p14:tracePt t="24583" x="4776788" y="1779588"/>
          <p14:tracePt t="24589" x="4727575" y="1779588"/>
          <p14:tracePt t="24595" x="4675188" y="1779588"/>
          <p14:tracePt t="24603" x="4606925" y="1779588"/>
          <p14:tracePt t="24611" x="4540250" y="1779588"/>
          <p14:tracePt t="24619" x="4468813" y="1793875"/>
          <p14:tracePt t="24627" x="4402138" y="1804988"/>
          <p14:tracePt t="24635" x="4341813" y="1816100"/>
          <p14:tracePt t="24643" x="4270375" y="1851025"/>
          <p14:tracePt t="24652" x="4217988" y="1873250"/>
          <p14:tracePt t="24660" x="4162425" y="1898650"/>
          <p14:tracePt t="24667" x="4105275" y="1928813"/>
          <p14:tracePt t="24675" x="4057650" y="1962150"/>
          <p14:tracePt t="24683" x="4008438" y="2000250"/>
          <p14:tracePt t="24691" x="3959225" y="2030413"/>
          <p14:tracePt t="24699" x="3911600" y="2066925"/>
          <p14:tracePt t="24707" x="3870325" y="2108200"/>
          <p14:tracePt t="24715" x="3835400" y="2149475"/>
          <p14:tracePt t="24723" x="3802063" y="2212975"/>
          <p14:tracePt t="24731" x="3779838" y="2270125"/>
          <p14:tracePt t="24739" x="3752850" y="2322513"/>
          <p14:tracePt t="24747" x="3741738" y="2378075"/>
          <p14:tracePt t="24755" x="3724275" y="2438400"/>
          <p14:tracePt t="24763" x="3711575" y="2490788"/>
          <p14:tracePt t="24771" x="3700463" y="2546350"/>
          <p14:tracePt t="24779" x="3694113" y="2598738"/>
          <p14:tracePt t="24787" x="3694113" y="2651125"/>
          <p14:tracePt t="24795" x="3689350" y="2703513"/>
          <p14:tracePt t="24804" x="3683000" y="2763838"/>
          <p14:tracePt t="24811" x="3670300" y="2813050"/>
          <p14:tracePt t="24819" x="3670300" y="2857500"/>
          <p14:tracePt t="24827" x="3670300" y="2903538"/>
          <p14:tracePt t="24837" x="3670300" y="2947988"/>
          <p14:tracePt t="24845" x="3670300" y="2992438"/>
          <p14:tracePt t="24852" x="3670300" y="3036888"/>
          <p14:tracePt t="24861" x="3670300" y="3082925"/>
          <p14:tracePt t="24867" x="3670300" y="3135313"/>
          <p14:tracePt t="24889" x="3675063" y="3248025"/>
          <p14:tracePt t="24893" x="3686175" y="3292475"/>
          <p14:tracePt t="24906" x="3686175" y="3333750"/>
          <p14:tracePt t="24909" x="3689350" y="3378200"/>
          <p14:tracePt t="24917" x="3689350" y="3408363"/>
          <p14:tracePt t="24925" x="3697288" y="3430588"/>
          <p14:tracePt t="24933" x="3697288" y="3457575"/>
          <p14:tracePt t="24942" x="3697288" y="3471863"/>
          <p14:tracePt t="24949" x="3697288" y="3490913"/>
          <p14:tracePt t="24957" x="3697288" y="3502025"/>
          <p14:tracePt t="24965" x="3697288" y="3516313"/>
          <p14:tracePt t="24973" x="3697288" y="3524250"/>
          <p14:tracePt t="24981" x="3697288" y="3529013"/>
          <p14:tracePt t="24989" x="3697288" y="3532188"/>
          <p14:tracePt t="27269" x="3697288" y="3546475"/>
          <p14:tracePt t="27277" x="3700463" y="3592513"/>
          <p14:tracePt t="27285" x="3711575" y="3633788"/>
          <p14:tracePt t="27293" x="3711575" y="3662363"/>
          <p14:tracePt t="27302" x="3724275" y="3697288"/>
          <p14:tracePt t="27309" x="3724275" y="3711575"/>
          <p14:tracePt t="27317" x="3724275" y="3727450"/>
          <p14:tracePt t="27325" x="3724275" y="3741738"/>
          <p14:tracePt t="27333" x="3724275" y="3752850"/>
          <p14:tracePt t="27342" x="3724275" y="3771900"/>
          <p14:tracePt t="27349" x="3719513" y="3783013"/>
          <p14:tracePt t="27357" x="3719513" y="3805238"/>
          <p14:tracePt t="27365" x="3711575" y="3816350"/>
          <p14:tracePt t="27376" x="3708400" y="3832225"/>
          <p14:tracePt t="27382" x="3705225" y="3843338"/>
          <p14:tracePt t="27390" x="3700463" y="3854450"/>
          <p14:tracePt t="27397" x="3697288" y="3862388"/>
          <p14:tracePt t="27406" x="3697288" y="3873500"/>
          <p14:tracePt t="27413" x="3697288" y="3879850"/>
          <p14:tracePt t="27421" x="3694113" y="3884613"/>
          <p14:tracePt t="27429" x="3689350" y="3890963"/>
          <p14:tracePt t="27437" x="3689350" y="3895725"/>
        </p14:tracePtLst>
      </p14:laserTraceLst>
    </p:ext>
  </p:extLs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itle 1">
            <a:extLst>
              <a:ext uri="{FF2B5EF4-FFF2-40B4-BE49-F238E27FC236}">
                <a16:creationId xmlns:a16="http://schemas.microsoft.com/office/drawing/2014/main" id="{DA962BB4-C232-45F8-9557-ADE01FC739A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</p:spPr>
        <p:txBody>
          <a:bodyPr/>
          <a:lstStyle/>
          <a:p>
            <a:r>
              <a:rPr lang="en-US" altLang="en-US" dirty="0"/>
              <a:t>Feature Generation II </a:t>
            </a:r>
          </a:p>
        </p:txBody>
      </p:sp>
      <p:grpSp>
        <p:nvGrpSpPr>
          <p:cNvPr id="35843" name="Group 230">
            <a:extLst>
              <a:ext uri="{FF2B5EF4-FFF2-40B4-BE49-F238E27FC236}">
                <a16:creationId xmlns:a16="http://schemas.microsoft.com/office/drawing/2014/main" id="{BCDA7250-CEF4-42CC-A20A-DBCD1B6E3AF7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1752600"/>
            <a:ext cx="3805238" cy="3560763"/>
            <a:chOff x="3199" y="69"/>
            <a:chExt cx="2397" cy="2243"/>
          </a:xfrm>
        </p:grpSpPr>
        <p:grpSp>
          <p:nvGrpSpPr>
            <p:cNvPr id="35867" name="Group 42">
              <a:extLst>
                <a:ext uri="{FF2B5EF4-FFF2-40B4-BE49-F238E27FC236}">
                  <a16:creationId xmlns:a16="http://schemas.microsoft.com/office/drawing/2014/main" id="{D70A6866-FE93-4201-8B35-F62509BFDD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9" y="69"/>
              <a:ext cx="2397" cy="2243"/>
              <a:chOff x="1137" y="1946"/>
              <a:chExt cx="2125" cy="1905"/>
            </a:xfrm>
          </p:grpSpPr>
          <p:sp>
            <p:nvSpPr>
              <p:cNvPr id="46" name="Rectangle 43">
                <a:extLst>
                  <a:ext uri="{FF2B5EF4-FFF2-40B4-BE49-F238E27FC236}">
                    <a16:creationId xmlns:a16="http://schemas.microsoft.com/office/drawing/2014/main" id="{E210DFE7-B905-4436-B145-E63333C5F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819" y="2629"/>
                <a:ext cx="826" cy="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800" dirty="0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Left Bar</a:t>
                </a:r>
              </a:p>
            </p:txBody>
          </p:sp>
          <p:sp>
            <p:nvSpPr>
              <p:cNvPr id="35909" name="Rectangle 44">
                <a:extLst>
                  <a:ext uri="{FF2B5EF4-FFF2-40B4-BE49-F238E27FC236}">
                    <a16:creationId xmlns:a16="http://schemas.microsoft.com/office/drawing/2014/main" id="{0731531A-24A0-4754-AFE1-24DEAEF58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10" name="Rectangle 45">
                <a:extLst>
                  <a:ext uri="{FF2B5EF4-FFF2-40B4-BE49-F238E27FC236}">
                    <a16:creationId xmlns:a16="http://schemas.microsoft.com/office/drawing/2014/main" id="{E77BE01B-FA8A-4F21-A5DE-2E9156211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11" name="Rectangle 46">
                <a:extLst>
                  <a:ext uri="{FF2B5EF4-FFF2-40B4-BE49-F238E27FC236}">
                    <a16:creationId xmlns:a16="http://schemas.microsoft.com/office/drawing/2014/main" id="{E6ED0113-FA2E-4D0D-9F13-FF379A304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12" name="Rectangle 47">
                <a:extLst>
                  <a:ext uri="{FF2B5EF4-FFF2-40B4-BE49-F238E27FC236}">
                    <a16:creationId xmlns:a16="http://schemas.microsoft.com/office/drawing/2014/main" id="{FDB1CC68-9CF5-443D-910C-858BF9342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13" name="Rectangle 48">
                <a:extLst>
                  <a:ext uri="{FF2B5EF4-FFF2-40B4-BE49-F238E27FC236}">
                    <a16:creationId xmlns:a16="http://schemas.microsoft.com/office/drawing/2014/main" id="{105C753C-9FA8-47BA-AC96-CF2B11F05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14" name="Rectangle 49">
                <a:extLst>
                  <a:ext uri="{FF2B5EF4-FFF2-40B4-BE49-F238E27FC236}">
                    <a16:creationId xmlns:a16="http://schemas.microsoft.com/office/drawing/2014/main" id="{B2134A7E-507D-4214-A84D-18CDDDA65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15" name="Rectangle 50">
                <a:extLst>
                  <a:ext uri="{FF2B5EF4-FFF2-40B4-BE49-F238E27FC236}">
                    <a16:creationId xmlns:a16="http://schemas.microsoft.com/office/drawing/2014/main" id="{B116C725-74B9-4CF1-8C09-6BF53A9F3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16" name="Rectangle 51">
                <a:extLst>
                  <a:ext uri="{FF2B5EF4-FFF2-40B4-BE49-F238E27FC236}">
                    <a16:creationId xmlns:a16="http://schemas.microsoft.com/office/drawing/2014/main" id="{6F869F23-19E1-486B-A8CE-8B07FB20A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17" name="Rectangle 52">
                <a:extLst>
                  <a:ext uri="{FF2B5EF4-FFF2-40B4-BE49-F238E27FC236}">
                    <a16:creationId xmlns:a16="http://schemas.microsoft.com/office/drawing/2014/main" id="{0EB0452B-2281-4D4E-BB9B-AAEAAAD32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18" name="Rectangle 53">
                <a:extLst>
                  <a:ext uri="{FF2B5EF4-FFF2-40B4-BE49-F238E27FC236}">
                    <a16:creationId xmlns:a16="http://schemas.microsoft.com/office/drawing/2014/main" id="{D2F136B2-3DCF-4EDC-82C4-D3E5FF5F9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19" name="Rectangle 54">
                <a:extLst>
                  <a:ext uri="{FF2B5EF4-FFF2-40B4-BE49-F238E27FC236}">
                    <a16:creationId xmlns:a16="http://schemas.microsoft.com/office/drawing/2014/main" id="{A19015A3-7B1D-4D1E-94D9-2617E3FE1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20" name="Rectangle 55">
                <a:extLst>
                  <a:ext uri="{FF2B5EF4-FFF2-40B4-BE49-F238E27FC236}">
                    <a16:creationId xmlns:a16="http://schemas.microsoft.com/office/drawing/2014/main" id="{77E0C633-2234-4F80-8F5C-4E048410E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21" name="Rectangle 56">
                <a:extLst>
                  <a:ext uri="{FF2B5EF4-FFF2-40B4-BE49-F238E27FC236}">
                    <a16:creationId xmlns:a16="http://schemas.microsoft.com/office/drawing/2014/main" id="{E3370BAF-A1AE-4BAA-A41C-1B040ADEC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22" name="Rectangle 57">
                <a:extLst>
                  <a:ext uri="{FF2B5EF4-FFF2-40B4-BE49-F238E27FC236}">
                    <a16:creationId xmlns:a16="http://schemas.microsoft.com/office/drawing/2014/main" id="{45AB502C-4E8B-4048-A499-96FF3A823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23" name="Rectangle 58">
                <a:extLst>
                  <a:ext uri="{FF2B5EF4-FFF2-40B4-BE49-F238E27FC236}">
                    <a16:creationId xmlns:a16="http://schemas.microsoft.com/office/drawing/2014/main" id="{10B0BC67-0402-49E4-89DD-5B5505639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24" name="Rectangle 59">
                <a:extLst>
                  <a:ext uri="{FF2B5EF4-FFF2-40B4-BE49-F238E27FC236}">
                    <a16:creationId xmlns:a16="http://schemas.microsoft.com/office/drawing/2014/main" id="{49343C19-C5B4-49ED-A4E6-B57C93474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25" name="Rectangle 60">
                <a:extLst>
                  <a:ext uri="{FF2B5EF4-FFF2-40B4-BE49-F238E27FC236}">
                    <a16:creationId xmlns:a16="http://schemas.microsoft.com/office/drawing/2014/main" id="{0C3A257D-E5D6-4D5F-A64E-1B0F95B3A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26" name="Rectangle 61">
                <a:extLst>
                  <a:ext uri="{FF2B5EF4-FFF2-40B4-BE49-F238E27FC236}">
                    <a16:creationId xmlns:a16="http://schemas.microsoft.com/office/drawing/2014/main" id="{6E40473C-C8C5-42CF-807D-E47AAECA1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27" name="Rectangle 62">
                <a:extLst>
                  <a:ext uri="{FF2B5EF4-FFF2-40B4-BE49-F238E27FC236}">
                    <a16:creationId xmlns:a16="http://schemas.microsoft.com/office/drawing/2014/main" id="{A3A54B1F-19EE-4CDB-B1FF-2EFD5A89D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28" name="Rectangle 63">
                <a:extLst>
                  <a:ext uri="{FF2B5EF4-FFF2-40B4-BE49-F238E27FC236}">
                    <a16:creationId xmlns:a16="http://schemas.microsoft.com/office/drawing/2014/main" id="{85161028-C086-444D-A71E-26279A76D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29" name="Rectangle 64">
                <a:extLst>
                  <a:ext uri="{FF2B5EF4-FFF2-40B4-BE49-F238E27FC236}">
                    <a16:creationId xmlns:a16="http://schemas.microsoft.com/office/drawing/2014/main" id="{FD18A631-244E-4C28-905D-AC7A2BCE7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30" name="Rectangle 65">
                <a:extLst>
                  <a:ext uri="{FF2B5EF4-FFF2-40B4-BE49-F238E27FC236}">
                    <a16:creationId xmlns:a16="http://schemas.microsoft.com/office/drawing/2014/main" id="{D81C7A80-D8B8-4B37-8F49-D3B40ECF5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31" name="Rectangle 66">
                <a:extLst>
                  <a:ext uri="{FF2B5EF4-FFF2-40B4-BE49-F238E27FC236}">
                    <a16:creationId xmlns:a16="http://schemas.microsoft.com/office/drawing/2014/main" id="{612CCCD1-405A-42A9-B108-3BEAD0359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32" name="Rectangle 67">
                <a:extLst>
                  <a:ext uri="{FF2B5EF4-FFF2-40B4-BE49-F238E27FC236}">
                    <a16:creationId xmlns:a16="http://schemas.microsoft.com/office/drawing/2014/main" id="{DA5B2447-D560-47DC-AFD2-9A8B9A895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33" name="Rectangle 68">
                <a:extLst>
                  <a:ext uri="{FF2B5EF4-FFF2-40B4-BE49-F238E27FC236}">
                    <a16:creationId xmlns:a16="http://schemas.microsoft.com/office/drawing/2014/main" id="{3251F79C-DE65-4FC1-AFF3-66352CB04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34" name="Rectangle 69">
                <a:extLst>
                  <a:ext uri="{FF2B5EF4-FFF2-40B4-BE49-F238E27FC236}">
                    <a16:creationId xmlns:a16="http://schemas.microsoft.com/office/drawing/2014/main" id="{7E6ED717-3C4B-4F2A-A7CF-A36D48B5A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35" name="Rectangle 70">
                <a:extLst>
                  <a:ext uri="{FF2B5EF4-FFF2-40B4-BE49-F238E27FC236}">
                    <a16:creationId xmlns:a16="http://schemas.microsoft.com/office/drawing/2014/main" id="{910304F4-6F23-484D-85AF-C9C72A33C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36" name="Rectangle 71">
                <a:extLst>
                  <a:ext uri="{FF2B5EF4-FFF2-40B4-BE49-F238E27FC236}">
                    <a16:creationId xmlns:a16="http://schemas.microsoft.com/office/drawing/2014/main" id="{85FDB0AA-921D-47B9-984C-B55CF2213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37" name="Rectangle 72">
                <a:extLst>
                  <a:ext uri="{FF2B5EF4-FFF2-40B4-BE49-F238E27FC236}">
                    <a16:creationId xmlns:a16="http://schemas.microsoft.com/office/drawing/2014/main" id="{C8444D8D-2D87-42DF-A210-9058E5E4C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38" name="Rectangle 73">
                <a:extLst>
                  <a:ext uri="{FF2B5EF4-FFF2-40B4-BE49-F238E27FC236}">
                    <a16:creationId xmlns:a16="http://schemas.microsoft.com/office/drawing/2014/main" id="{FF21C3D9-FFF3-4207-B6CB-C79EF224C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39" name="Rectangle 74">
                <a:extLst>
                  <a:ext uri="{FF2B5EF4-FFF2-40B4-BE49-F238E27FC236}">
                    <a16:creationId xmlns:a16="http://schemas.microsoft.com/office/drawing/2014/main" id="{BFC9F92B-1773-42BC-813E-6506E4FDB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40" name="Rectangle 75">
                <a:extLst>
                  <a:ext uri="{FF2B5EF4-FFF2-40B4-BE49-F238E27FC236}">
                    <a16:creationId xmlns:a16="http://schemas.microsoft.com/office/drawing/2014/main" id="{CA8EA2EB-E41E-4A97-9FD1-F054CF3BA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41" name="Rectangle 76">
                <a:extLst>
                  <a:ext uri="{FF2B5EF4-FFF2-40B4-BE49-F238E27FC236}">
                    <a16:creationId xmlns:a16="http://schemas.microsoft.com/office/drawing/2014/main" id="{F402DBBB-3B51-495F-8798-A3336B413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42" name="Rectangle 77">
                <a:extLst>
                  <a:ext uri="{FF2B5EF4-FFF2-40B4-BE49-F238E27FC236}">
                    <a16:creationId xmlns:a16="http://schemas.microsoft.com/office/drawing/2014/main" id="{330695D3-374C-44CC-B928-8793276E5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43" name="Rectangle 78">
                <a:extLst>
                  <a:ext uri="{FF2B5EF4-FFF2-40B4-BE49-F238E27FC236}">
                    <a16:creationId xmlns:a16="http://schemas.microsoft.com/office/drawing/2014/main" id="{01435715-2984-4CF6-B353-79C13A7A4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44" name="Rectangle 79">
                <a:extLst>
                  <a:ext uri="{FF2B5EF4-FFF2-40B4-BE49-F238E27FC236}">
                    <a16:creationId xmlns:a16="http://schemas.microsoft.com/office/drawing/2014/main" id="{DB5214CE-D990-40B8-9DDE-BE527612B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45" name="Rectangle 80">
                <a:extLst>
                  <a:ext uri="{FF2B5EF4-FFF2-40B4-BE49-F238E27FC236}">
                    <a16:creationId xmlns:a16="http://schemas.microsoft.com/office/drawing/2014/main" id="{11DB3A65-C08A-4C3C-9906-D3E94B87E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46" name="Rectangle 81">
                <a:extLst>
                  <a:ext uri="{FF2B5EF4-FFF2-40B4-BE49-F238E27FC236}">
                    <a16:creationId xmlns:a16="http://schemas.microsoft.com/office/drawing/2014/main" id="{F17687E9-4260-4667-82F7-E5D24AE04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47" name="Rectangle 82">
                <a:extLst>
                  <a:ext uri="{FF2B5EF4-FFF2-40B4-BE49-F238E27FC236}">
                    <a16:creationId xmlns:a16="http://schemas.microsoft.com/office/drawing/2014/main" id="{DB41F853-AAD2-41DF-815A-0BF12488D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48" name="Rectangle 83">
                <a:extLst>
                  <a:ext uri="{FF2B5EF4-FFF2-40B4-BE49-F238E27FC236}">
                    <a16:creationId xmlns:a16="http://schemas.microsoft.com/office/drawing/2014/main" id="{C4B864DD-324B-4902-8650-8369F60B6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49" name="Rectangle 84">
                <a:extLst>
                  <a:ext uri="{FF2B5EF4-FFF2-40B4-BE49-F238E27FC236}">
                    <a16:creationId xmlns:a16="http://schemas.microsoft.com/office/drawing/2014/main" id="{6DBFB6ED-3BC1-4E3A-9FBF-E2BB2D91A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50" name="Rectangle 85">
                <a:extLst>
                  <a:ext uri="{FF2B5EF4-FFF2-40B4-BE49-F238E27FC236}">
                    <a16:creationId xmlns:a16="http://schemas.microsoft.com/office/drawing/2014/main" id="{915ED958-457D-41CC-ADD6-B08C6F1D2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51" name="Rectangle 86">
                <a:extLst>
                  <a:ext uri="{FF2B5EF4-FFF2-40B4-BE49-F238E27FC236}">
                    <a16:creationId xmlns:a16="http://schemas.microsoft.com/office/drawing/2014/main" id="{D6979036-0C7A-4B3C-9A01-4B20125E4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52" name="Rectangle 87">
                <a:extLst>
                  <a:ext uri="{FF2B5EF4-FFF2-40B4-BE49-F238E27FC236}">
                    <a16:creationId xmlns:a16="http://schemas.microsoft.com/office/drawing/2014/main" id="{749AAC8B-27F7-4E91-B390-79F2A0CF4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53" name="Rectangle 88">
                <a:extLst>
                  <a:ext uri="{FF2B5EF4-FFF2-40B4-BE49-F238E27FC236}">
                    <a16:creationId xmlns:a16="http://schemas.microsoft.com/office/drawing/2014/main" id="{7511F4C5-B69D-41A4-9FFF-AF642144A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54" name="Rectangle 89">
                <a:extLst>
                  <a:ext uri="{FF2B5EF4-FFF2-40B4-BE49-F238E27FC236}">
                    <a16:creationId xmlns:a16="http://schemas.microsoft.com/office/drawing/2014/main" id="{3D38A834-58BD-4AB9-B2C2-CAEF460D2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55" name="Rectangle 90">
                <a:extLst>
                  <a:ext uri="{FF2B5EF4-FFF2-40B4-BE49-F238E27FC236}">
                    <a16:creationId xmlns:a16="http://schemas.microsoft.com/office/drawing/2014/main" id="{E85DF9BF-0762-4D03-91BF-C8A18C6A5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56" name="Rectangle 91">
                <a:extLst>
                  <a:ext uri="{FF2B5EF4-FFF2-40B4-BE49-F238E27FC236}">
                    <a16:creationId xmlns:a16="http://schemas.microsoft.com/office/drawing/2014/main" id="{4E637031-378B-4765-9524-0403DF0A3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57" name="Rectangle 92">
                <a:extLst>
                  <a:ext uri="{FF2B5EF4-FFF2-40B4-BE49-F238E27FC236}">
                    <a16:creationId xmlns:a16="http://schemas.microsoft.com/office/drawing/2014/main" id="{F1BB311F-71C9-4118-9AC5-6B1B42678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58" name="Rectangle 93">
                <a:extLst>
                  <a:ext uri="{FF2B5EF4-FFF2-40B4-BE49-F238E27FC236}">
                    <a16:creationId xmlns:a16="http://schemas.microsoft.com/office/drawing/2014/main" id="{35864B55-B212-4EC6-84C2-A0A4A1E3E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59" name="Rectangle 94">
                <a:extLst>
                  <a:ext uri="{FF2B5EF4-FFF2-40B4-BE49-F238E27FC236}">
                    <a16:creationId xmlns:a16="http://schemas.microsoft.com/office/drawing/2014/main" id="{00D885A1-3988-44F3-A666-DD26DFC8A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60" name="Rectangle 95">
                <a:extLst>
                  <a:ext uri="{FF2B5EF4-FFF2-40B4-BE49-F238E27FC236}">
                    <a16:creationId xmlns:a16="http://schemas.microsoft.com/office/drawing/2014/main" id="{98F99F6E-2851-432C-9A26-90BA411B7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61" name="Rectangle 96">
                <a:extLst>
                  <a:ext uri="{FF2B5EF4-FFF2-40B4-BE49-F238E27FC236}">
                    <a16:creationId xmlns:a16="http://schemas.microsoft.com/office/drawing/2014/main" id="{87AF0576-FFCC-4CED-AD6D-C59E55136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62" name="Rectangle 97">
                <a:extLst>
                  <a:ext uri="{FF2B5EF4-FFF2-40B4-BE49-F238E27FC236}">
                    <a16:creationId xmlns:a16="http://schemas.microsoft.com/office/drawing/2014/main" id="{7D2A2D2E-8EEA-4507-8A48-B4F3AD79A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63" name="Rectangle 98">
                <a:extLst>
                  <a:ext uri="{FF2B5EF4-FFF2-40B4-BE49-F238E27FC236}">
                    <a16:creationId xmlns:a16="http://schemas.microsoft.com/office/drawing/2014/main" id="{F6939C8D-AE44-4F75-8FE6-B13F5FEF8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64" name="Rectangle 99">
                <a:extLst>
                  <a:ext uri="{FF2B5EF4-FFF2-40B4-BE49-F238E27FC236}">
                    <a16:creationId xmlns:a16="http://schemas.microsoft.com/office/drawing/2014/main" id="{B1CF88BF-B4C3-447D-9A38-9A5BFBA65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65" name="Rectangle 100">
                <a:extLst>
                  <a:ext uri="{FF2B5EF4-FFF2-40B4-BE49-F238E27FC236}">
                    <a16:creationId xmlns:a16="http://schemas.microsoft.com/office/drawing/2014/main" id="{C235FFB1-3A1E-47DA-B056-399B22D0D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66" name="Rectangle 101">
                <a:extLst>
                  <a:ext uri="{FF2B5EF4-FFF2-40B4-BE49-F238E27FC236}">
                    <a16:creationId xmlns:a16="http://schemas.microsoft.com/office/drawing/2014/main" id="{1F747705-B8E2-477C-A7BC-867B629BF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67" name="Rectangle 102">
                <a:extLst>
                  <a:ext uri="{FF2B5EF4-FFF2-40B4-BE49-F238E27FC236}">
                    <a16:creationId xmlns:a16="http://schemas.microsoft.com/office/drawing/2014/main" id="{882B4231-97F9-47D6-B3CC-40AD77A60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68" name="Rectangle 103">
                <a:extLst>
                  <a:ext uri="{FF2B5EF4-FFF2-40B4-BE49-F238E27FC236}">
                    <a16:creationId xmlns:a16="http://schemas.microsoft.com/office/drawing/2014/main" id="{B29536B5-D18E-4A06-A113-4BE2BCFCB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69" name="Rectangle 104">
                <a:extLst>
                  <a:ext uri="{FF2B5EF4-FFF2-40B4-BE49-F238E27FC236}">
                    <a16:creationId xmlns:a16="http://schemas.microsoft.com/office/drawing/2014/main" id="{080FF765-9E9F-4E3E-8201-B86BF2D45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70" name="Rectangle 105">
                <a:extLst>
                  <a:ext uri="{FF2B5EF4-FFF2-40B4-BE49-F238E27FC236}">
                    <a16:creationId xmlns:a16="http://schemas.microsoft.com/office/drawing/2014/main" id="{20F291E6-B19E-46FF-94F1-E6FB50342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71" name="Rectangle 106">
                <a:extLst>
                  <a:ext uri="{FF2B5EF4-FFF2-40B4-BE49-F238E27FC236}">
                    <a16:creationId xmlns:a16="http://schemas.microsoft.com/office/drawing/2014/main" id="{206D7368-20DF-4FE6-B8F2-859D78F82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72" name="Rectangle 107">
                <a:extLst>
                  <a:ext uri="{FF2B5EF4-FFF2-40B4-BE49-F238E27FC236}">
                    <a16:creationId xmlns:a16="http://schemas.microsoft.com/office/drawing/2014/main" id="{E4961090-71EC-467B-99A4-B544D9D59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73" name="Rectangle 108">
                <a:extLst>
                  <a:ext uri="{FF2B5EF4-FFF2-40B4-BE49-F238E27FC236}">
                    <a16:creationId xmlns:a16="http://schemas.microsoft.com/office/drawing/2014/main" id="{2A4A28AF-5167-489A-B46B-B1A751E33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74" name="Rectangle 109">
                <a:extLst>
                  <a:ext uri="{FF2B5EF4-FFF2-40B4-BE49-F238E27FC236}">
                    <a16:creationId xmlns:a16="http://schemas.microsoft.com/office/drawing/2014/main" id="{567D125B-4B22-4A5E-84F5-05B5765C6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75" name="Rectangle 110">
                <a:extLst>
                  <a:ext uri="{FF2B5EF4-FFF2-40B4-BE49-F238E27FC236}">
                    <a16:creationId xmlns:a16="http://schemas.microsoft.com/office/drawing/2014/main" id="{C0089B8E-74F8-4FA4-90C6-D65970FDA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76" name="Rectangle 111">
                <a:extLst>
                  <a:ext uri="{FF2B5EF4-FFF2-40B4-BE49-F238E27FC236}">
                    <a16:creationId xmlns:a16="http://schemas.microsoft.com/office/drawing/2014/main" id="{D56FA3EC-7226-4364-B958-E94A74CA1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77" name="Rectangle 112">
                <a:extLst>
                  <a:ext uri="{FF2B5EF4-FFF2-40B4-BE49-F238E27FC236}">
                    <a16:creationId xmlns:a16="http://schemas.microsoft.com/office/drawing/2014/main" id="{3497F72D-B3DB-4F97-84FB-C74C93561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78" name="Rectangle 113">
                <a:extLst>
                  <a:ext uri="{FF2B5EF4-FFF2-40B4-BE49-F238E27FC236}">
                    <a16:creationId xmlns:a16="http://schemas.microsoft.com/office/drawing/2014/main" id="{DE89ACA6-727D-4B86-8683-A4DC8DD56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79" name="Rectangle 114">
                <a:extLst>
                  <a:ext uri="{FF2B5EF4-FFF2-40B4-BE49-F238E27FC236}">
                    <a16:creationId xmlns:a16="http://schemas.microsoft.com/office/drawing/2014/main" id="{8F7B5B8E-FABF-42F6-B1EF-64B2D9908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80" name="Rectangle 115">
                <a:extLst>
                  <a:ext uri="{FF2B5EF4-FFF2-40B4-BE49-F238E27FC236}">
                    <a16:creationId xmlns:a16="http://schemas.microsoft.com/office/drawing/2014/main" id="{87BDEE40-3443-45E6-A3CA-2C1BDBC8F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81" name="Rectangle 116">
                <a:extLst>
                  <a:ext uri="{FF2B5EF4-FFF2-40B4-BE49-F238E27FC236}">
                    <a16:creationId xmlns:a16="http://schemas.microsoft.com/office/drawing/2014/main" id="{0DE00E87-946D-4CE2-A321-517F37723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82" name="Rectangle 117">
                <a:extLst>
                  <a:ext uri="{FF2B5EF4-FFF2-40B4-BE49-F238E27FC236}">
                    <a16:creationId xmlns:a16="http://schemas.microsoft.com/office/drawing/2014/main" id="{5C2E3E11-B4DE-4639-B25F-A44E1BB78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83" name="Rectangle 118">
                <a:extLst>
                  <a:ext uri="{FF2B5EF4-FFF2-40B4-BE49-F238E27FC236}">
                    <a16:creationId xmlns:a16="http://schemas.microsoft.com/office/drawing/2014/main" id="{3A839C2B-F62C-4910-87B2-D13A41C51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84" name="Rectangle 119">
                <a:extLst>
                  <a:ext uri="{FF2B5EF4-FFF2-40B4-BE49-F238E27FC236}">
                    <a16:creationId xmlns:a16="http://schemas.microsoft.com/office/drawing/2014/main" id="{458E591C-716C-4024-92FA-8ED9E332D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85" name="Rectangle 120">
                <a:extLst>
                  <a:ext uri="{FF2B5EF4-FFF2-40B4-BE49-F238E27FC236}">
                    <a16:creationId xmlns:a16="http://schemas.microsoft.com/office/drawing/2014/main" id="{739383A1-3984-444A-8C7F-E2D4F1DFA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86" name="Rectangle 121">
                <a:extLst>
                  <a:ext uri="{FF2B5EF4-FFF2-40B4-BE49-F238E27FC236}">
                    <a16:creationId xmlns:a16="http://schemas.microsoft.com/office/drawing/2014/main" id="{17566B04-DAA2-40F0-B2B7-21391A7EF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87" name="Rectangle 122">
                <a:extLst>
                  <a:ext uri="{FF2B5EF4-FFF2-40B4-BE49-F238E27FC236}">
                    <a16:creationId xmlns:a16="http://schemas.microsoft.com/office/drawing/2014/main" id="{D9C31049-D2A1-4317-BCB8-41E7147DE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88" name="Rectangle 123">
                <a:extLst>
                  <a:ext uri="{FF2B5EF4-FFF2-40B4-BE49-F238E27FC236}">
                    <a16:creationId xmlns:a16="http://schemas.microsoft.com/office/drawing/2014/main" id="{2504315B-4224-43E1-A4C8-C392C0D1D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89" name="Rectangle 124">
                <a:extLst>
                  <a:ext uri="{FF2B5EF4-FFF2-40B4-BE49-F238E27FC236}">
                    <a16:creationId xmlns:a16="http://schemas.microsoft.com/office/drawing/2014/main" id="{0BB2086A-277C-4954-80C9-888DEBF2C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90" name="Rectangle 125">
                <a:extLst>
                  <a:ext uri="{FF2B5EF4-FFF2-40B4-BE49-F238E27FC236}">
                    <a16:creationId xmlns:a16="http://schemas.microsoft.com/office/drawing/2014/main" id="{84D45B62-D031-4C5B-A04E-268646128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91" name="Rectangle 126">
                <a:extLst>
                  <a:ext uri="{FF2B5EF4-FFF2-40B4-BE49-F238E27FC236}">
                    <a16:creationId xmlns:a16="http://schemas.microsoft.com/office/drawing/2014/main" id="{BFDB38D9-79C1-46A5-A53E-AAD9354A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92" name="Rectangle 127">
                <a:extLst>
                  <a:ext uri="{FF2B5EF4-FFF2-40B4-BE49-F238E27FC236}">
                    <a16:creationId xmlns:a16="http://schemas.microsoft.com/office/drawing/2014/main" id="{C2C595DA-0EAF-459A-9218-C62CA8015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93" name="Rectangle 128">
                <a:extLst>
                  <a:ext uri="{FF2B5EF4-FFF2-40B4-BE49-F238E27FC236}">
                    <a16:creationId xmlns:a16="http://schemas.microsoft.com/office/drawing/2014/main" id="{2CC80230-2935-4183-8FDA-DB78993E5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94" name="Rectangle 129">
                <a:extLst>
                  <a:ext uri="{FF2B5EF4-FFF2-40B4-BE49-F238E27FC236}">
                    <a16:creationId xmlns:a16="http://schemas.microsoft.com/office/drawing/2014/main" id="{D1FFF391-8FE5-49A3-BAE0-47C93C555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95" name="Rectangle 130">
                <a:extLst>
                  <a:ext uri="{FF2B5EF4-FFF2-40B4-BE49-F238E27FC236}">
                    <a16:creationId xmlns:a16="http://schemas.microsoft.com/office/drawing/2014/main" id="{0F865B7A-3CF8-408F-B22F-647809E0B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96" name="Rectangle 131">
                <a:extLst>
                  <a:ext uri="{FF2B5EF4-FFF2-40B4-BE49-F238E27FC236}">
                    <a16:creationId xmlns:a16="http://schemas.microsoft.com/office/drawing/2014/main" id="{FD8D9648-BCA3-49C8-9A7A-597A33C20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97" name="Rectangle 132">
                <a:extLst>
                  <a:ext uri="{FF2B5EF4-FFF2-40B4-BE49-F238E27FC236}">
                    <a16:creationId xmlns:a16="http://schemas.microsoft.com/office/drawing/2014/main" id="{6843D4E0-9E35-41F8-8189-778060E71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98" name="Rectangle 133">
                <a:extLst>
                  <a:ext uri="{FF2B5EF4-FFF2-40B4-BE49-F238E27FC236}">
                    <a16:creationId xmlns:a16="http://schemas.microsoft.com/office/drawing/2014/main" id="{0E4BCC9C-3D91-4420-917B-FDEA06C18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999" name="Rectangle 134">
                <a:extLst>
                  <a:ext uri="{FF2B5EF4-FFF2-40B4-BE49-F238E27FC236}">
                    <a16:creationId xmlns:a16="http://schemas.microsoft.com/office/drawing/2014/main" id="{805C4444-4E7A-4B9C-9166-9E54948BF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000" name="Rectangle 135">
                <a:extLst>
                  <a:ext uri="{FF2B5EF4-FFF2-40B4-BE49-F238E27FC236}">
                    <a16:creationId xmlns:a16="http://schemas.microsoft.com/office/drawing/2014/main" id="{A4A654F4-E61F-4C92-B1CA-DF6854F83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001" name="Rectangle 136">
                <a:extLst>
                  <a:ext uri="{FF2B5EF4-FFF2-40B4-BE49-F238E27FC236}">
                    <a16:creationId xmlns:a16="http://schemas.microsoft.com/office/drawing/2014/main" id="{4902E2C5-E167-4EB5-A7F1-4D711919D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002" name="Rectangle 137">
                <a:extLst>
                  <a:ext uri="{FF2B5EF4-FFF2-40B4-BE49-F238E27FC236}">
                    <a16:creationId xmlns:a16="http://schemas.microsoft.com/office/drawing/2014/main" id="{C867B7EA-BBF4-41D0-AB05-F1C7A2070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003" name="Rectangle 138">
                <a:extLst>
                  <a:ext uri="{FF2B5EF4-FFF2-40B4-BE49-F238E27FC236}">
                    <a16:creationId xmlns:a16="http://schemas.microsoft.com/office/drawing/2014/main" id="{05FE93D5-42DA-4634-BC3A-536C3F78A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004" name="Rectangle 139">
                <a:extLst>
                  <a:ext uri="{FF2B5EF4-FFF2-40B4-BE49-F238E27FC236}">
                    <a16:creationId xmlns:a16="http://schemas.microsoft.com/office/drawing/2014/main" id="{15E1CEE3-EA7D-4F8A-9F8D-4ACEBEA07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005" name="Rectangle 140">
                <a:extLst>
                  <a:ext uri="{FF2B5EF4-FFF2-40B4-BE49-F238E27FC236}">
                    <a16:creationId xmlns:a16="http://schemas.microsoft.com/office/drawing/2014/main" id="{8F58D0E7-9752-4101-A00A-57FC5FE39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006" name="Rectangle 141">
                <a:extLst>
                  <a:ext uri="{FF2B5EF4-FFF2-40B4-BE49-F238E27FC236}">
                    <a16:creationId xmlns:a16="http://schemas.microsoft.com/office/drawing/2014/main" id="{BC59C4AE-06E4-4ABE-8A77-A75E903CC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007" name="Rectangle 142">
                <a:extLst>
                  <a:ext uri="{FF2B5EF4-FFF2-40B4-BE49-F238E27FC236}">
                    <a16:creationId xmlns:a16="http://schemas.microsoft.com/office/drawing/2014/main" id="{23BC53AD-14E7-4DEE-8D85-314C6EAE9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008" name="Rectangle 143">
                <a:extLst>
                  <a:ext uri="{FF2B5EF4-FFF2-40B4-BE49-F238E27FC236}">
                    <a16:creationId xmlns:a16="http://schemas.microsoft.com/office/drawing/2014/main" id="{E46561BE-BD60-488C-8AA0-28731BF58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009" name="Line 144">
                <a:extLst>
                  <a:ext uri="{FF2B5EF4-FFF2-40B4-BE49-F238E27FC236}">
                    <a16:creationId xmlns:a16="http://schemas.microsoft.com/office/drawing/2014/main" id="{09B54B87-934C-49AF-BAFE-BE6F987343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2" y="3457"/>
                <a:ext cx="167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10" name="Line 145">
                <a:extLst>
                  <a:ext uri="{FF2B5EF4-FFF2-40B4-BE49-F238E27FC236}">
                    <a16:creationId xmlns:a16="http://schemas.microsoft.com/office/drawing/2014/main" id="{6217BA78-3403-4690-B1AC-06BC445B05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02" y="1975"/>
                <a:ext cx="0" cy="1482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11" name="Text Box 146">
                <a:extLst>
                  <a:ext uri="{FF2B5EF4-FFF2-40B4-BE49-F238E27FC236}">
                    <a16:creationId xmlns:a16="http://schemas.microsoft.com/office/drawing/2014/main" id="{BE85E4F2-F652-41F3-A84C-F93F7D120B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66" y="194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36012" name="Text Box 147">
                <a:extLst>
                  <a:ext uri="{FF2B5EF4-FFF2-40B4-BE49-F238E27FC236}">
                    <a16:creationId xmlns:a16="http://schemas.microsoft.com/office/drawing/2014/main" id="{3BFF5396-EAEC-45C4-9D88-07047134F7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</a:t>
                </a:r>
              </a:p>
            </p:txBody>
          </p:sp>
          <p:sp>
            <p:nvSpPr>
              <p:cNvPr id="36013" name="Text Box 148">
                <a:extLst>
                  <a:ext uri="{FF2B5EF4-FFF2-40B4-BE49-F238E27FC236}">
                    <a16:creationId xmlns:a16="http://schemas.microsoft.com/office/drawing/2014/main" id="{94D8C085-D9E7-497D-8254-D376F26AFA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1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</a:t>
                </a:r>
              </a:p>
            </p:txBody>
          </p:sp>
          <p:sp>
            <p:nvSpPr>
              <p:cNvPr id="36014" name="Text Box 149">
                <a:extLst>
                  <a:ext uri="{FF2B5EF4-FFF2-40B4-BE49-F238E27FC236}">
                    <a16:creationId xmlns:a16="http://schemas.microsoft.com/office/drawing/2014/main" id="{FD0F09DD-EFDA-4A96-A819-84350BA9AF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9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</a:t>
                </a:r>
              </a:p>
            </p:txBody>
          </p:sp>
          <p:sp>
            <p:nvSpPr>
              <p:cNvPr id="36015" name="Text Box 150">
                <a:extLst>
                  <a:ext uri="{FF2B5EF4-FFF2-40B4-BE49-F238E27FC236}">
                    <a16:creationId xmlns:a16="http://schemas.microsoft.com/office/drawing/2014/main" id="{A9B74CE1-F625-4A28-8C4B-4A7ABAE8EC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66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</a:t>
                </a:r>
              </a:p>
            </p:txBody>
          </p:sp>
          <p:sp>
            <p:nvSpPr>
              <p:cNvPr id="36016" name="Text Box 151">
                <a:extLst>
                  <a:ext uri="{FF2B5EF4-FFF2-40B4-BE49-F238E27FC236}">
                    <a16:creationId xmlns:a16="http://schemas.microsoft.com/office/drawing/2014/main" id="{831F3FBF-B0A6-4682-B50C-43AB7CBEFF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35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</a:t>
                </a:r>
              </a:p>
            </p:txBody>
          </p:sp>
          <p:sp>
            <p:nvSpPr>
              <p:cNvPr id="36017" name="Text Box 152">
                <a:extLst>
                  <a:ext uri="{FF2B5EF4-FFF2-40B4-BE49-F238E27FC236}">
                    <a16:creationId xmlns:a16="http://schemas.microsoft.com/office/drawing/2014/main" id="{1A54699E-1CC2-4B6C-BAFD-F6181CCC0B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03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</a:t>
                </a:r>
              </a:p>
            </p:txBody>
          </p:sp>
          <p:sp>
            <p:nvSpPr>
              <p:cNvPr id="36018" name="Text Box 153">
                <a:extLst>
                  <a:ext uri="{FF2B5EF4-FFF2-40B4-BE49-F238E27FC236}">
                    <a16:creationId xmlns:a16="http://schemas.microsoft.com/office/drawing/2014/main" id="{099E8C3D-F285-4F7B-A624-AEE8A15BFA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70" y="3516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</a:t>
                </a:r>
              </a:p>
            </p:txBody>
          </p:sp>
          <p:sp>
            <p:nvSpPr>
              <p:cNvPr id="36019" name="Text Box 154">
                <a:extLst>
                  <a:ext uri="{FF2B5EF4-FFF2-40B4-BE49-F238E27FC236}">
                    <a16:creationId xmlns:a16="http://schemas.microsoft.com/office/drawing/2014/main" id="{B3CCBCCA-6854-47AB-8A20-A22390392A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8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</a:t>
                </a:r>
              </a:p>
            </p:txBody>
          </p:sp>
          <p:sp>
            <p:nvSpPr>
              <p:cNvPr id="36020" name="Text Box 155">
                <a:extLst>
                  <a:ext uri="{FF2B5EF4-FFF2-40B4-BE49-F238E27FC236}">
                    <a16:creationId xmlns:a16="http://schemas.microsoft.com/office/drawing/2014/main" id="{6F0BECF9-C2F5-4A71-849C-A111BB7D7C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5" y="3517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</a:t>
                </a:r>
              </a:p>
            </p:txBody>
          </p:sp>
          <p:sp>
            <p:nvSpPr>
              <p:cNvPr id="36021" name="Text Box 156">
                <a:extLst>
                  <a:ext uri="{FF2B5EF4-FFF2-40B4-BE49-F238E27FC236}">
                    <a16:creationId xmlns:a16="http://schemas.microsoft.com/office/drawing/2014/main" id="{5357E63E-046A-4BC1-B137-BFE108BD77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5" y="351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36022" name="Text Box 157">
                <a:extLst>
                  <a:ext uri="{FF2B5EF4-FFF2-40B4-BE49-F238E27FC236}">
                    <a16:creationId xmlns:a16="http://schemas.microsoft.com/office/drawing/2014/main" id="{1AF1C741-6932-4699-904E-67784EAC80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280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</a:t>
                </a:r>
              </a:p>
            </p:txBody>
          </p:sp>
          <p:sp>
            <p:nvSpPr>
              <p:cNvPr id="36023" name="Text Box 158">
                <a:extLst>
                  <a:ext uri="{FF2B5EF4-FFF2-40B4-BE49-F238E27FC236}">
                    <a16:creationId xmlns:a16="http://schemas.microsoft.com/office/drawing/2014/main" id="{503D5541-BCB6-4AFD-96E1-176AE8AEDF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132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</a:t>
                </a:r>
              </a:p>
            </p:txBody>
          </p:sp>
          <p:sp>
            <p:nvSpPr>
              <p:cNvPr id="36024" name="Text Box 159">
                <a:extLst>
                  <a:ext uri="{FF2B5EF4-FFF2-40B4-BE49-F238E27FC236}">
                    <a16:creationId xmlns:a16="http://schemas.microsoft.com/office/drawing/2014/main" id="{849B5C43-8473-480C-AD78-71A619AC31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983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</a:t>
                </a:r>
              </a:p>
            </p:txBody>
          </p:sp>
          <p:sp>
            <p:nvSpPr>
              <p:cNvPr id="36025" name="Text Box 160">
                <a:extLst>
                  <a:ext uri="{FF2B5EF4-FFF2-40B4-BE49-F238E27FC236}">
                    <a16:creationId xmlns:a16="http://schemas.microsoft.com/office/drawing/2014/main" id="{4361DCBD-7176-4C50-83B1-873EF2C46C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835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</a:t>
                </a:r>
              </a:p>
            </p:txBody>
          </p:sp>
          <p:sp>
            <p:nvSpPr>
              <p:cNvPr id="36026" name="Text Box 161">
                <a:extLst>
                  <a:ext uri="{FF2B5EF4-FFF2-40B4-BE49-F238E27FC236}">
                    <a16:creationId xmlns:a16="http://schemas.microsoft.com/office/drawing/2014/main" id="{6BE1ADD4-5E83-453D-9F9D-A928C5F3C3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687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</a:t>
                </a:r>
              </a:p>
            </p:txBody>
          </p:sp>
          <p:sp>
            <p:nvSpPr>
              <p:cNvPr id="36027" name="Text Box 162">
                <a:extLst>
                  <a:ext uri="{FF2B5EF4-FFF2-40B4-BE49-F238E27FC236}">
                    <a16:creationId xmlns:a16="http://schemas.microsoft.com/office/drawing/2014/main" id="{C3C2069D-411A-4E79-9C56-0EC4C4E33D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538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</a:t>
                </a:r>
              </a:p>
            </p:txBody>
          </p:sp>
          <p:sp>
            <p:nvSpPr>
              <p:cNvPr id="36028" name="Text Box 163">
                <a:extLst>
                  <a:ext uri="{FF2B5EF4-FFF2-40B4-BE49-F238E27FC236}">
                    <a16:creationId xmlns:a16="http://schemas.microsoft.com/office/drawing/2014/main" id="{8AFB3550-714C-47E7-938F-FF7197AB9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391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</a:t>
                </a:r>
              </a:p>
            </p:txBody>
          </p:sp>
          <p:sp>
            <p:nvSpPr>
              <p:cNvPr id="36029" name="Text Box 164">
                <a:extLst>
                  <a:ext uri="{FF2B5EF4-FFF2-40B4-BE49-F238E27FC236}">
                    <a16:creationId xmlns:a16="http://schemas.microsoft.com/office/drawing/2014/main" id="{6C265F64-6944-4366-9E8B-17CC71481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243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</a:t>
                </a:r>
              </a:p>
            </p:txBody>
          </p:sp>
          <p:sp>
            <p:nvSpPr>
              <p:cNvPr id="36030" name="Text Box 165">
                <a:extLst>
                  <a:ext uri="{FF2B5EF4-FFF2-40B4-BE49-F238E27FC236}">
                    <a16:creationId xmlns:a16="http://schemas.microsoft.com/office/drawing/2014/main" id="{118E65E5-7576-44DD-8706-0C8D199062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094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</a:t>
                </a:r>
              </a:p>
            </p:txBody>
          </p:sp>
          <p:sp>
            <p:nvSpPr>
              <p:cNvPr id="169" name="Rectangle 166">
                <a:extLst>
                  <a:ext uri="{FF2B5EF4-FFF2-40B4-BE49-F238E27FC236}">
                    <a16:creationId xmlns:a16="http://schemas.microsoft.com/office/drawing/2014/main" id="{F6F7C404-E994-455C-95C1-BBEC7847C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" y="3684"/>
                <a:ext cx="1100" cy="1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600" dirty="0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Right Bar</a:t>
                </a:r>
              </a:p>
            </p:txBody>
          </p:sp>
        </p:grpSp>
        <p:sp>
          <p:nvSpPr>
            <p:cNvPr id="35868" name="Oval 167">
              <a:extLst>
                <a:ext uri="{FF2B5EF4-FFF2-40B4-BE49-F238E27FC236}">
                  <a16:creationId xmlns:a16="http://schemas.microsoft.com/office/drawing/2014/main" id="{7B0E0795-AA87-456D-AFCD-2E2513AB3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36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69" name="Oval 168">
              <a:extLst>
                <a:ext uri="{FF2B5EF4-FFF2-40B4-BE49-F238E27FC236}">
                  <a16:creationId xmlns:a16="http://schemas.microsoft.com/office/drawing/2014/main" id="{A1B4EE8C-6DF3-481B-959D-FBCEBE45E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2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70" name="Oval 169">
              <a:extLst>
                <a:ext uri="{FF2B5EF4-FFF2-40B4-BE49-F238E27FC236}">
                  <a16:creationId xmlns:a16="http://schemas.microsoft.com/office/drawing/2014/main" id="{CE80377F-2AC6-41A6-9C59-7965BEC67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161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71" name="Oval 170">
              <a:extLst>
                <a:ext uri="{FF2B5EF4-FFF2-40B4-BE49-F238E27FC236}">
                  <a16:creationId xmlns:a16="http://schemas.microsoft.com/office/drawing/2014/main" id="{E4BD8C6F-863B-40BC-B873-F982393C4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93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72" name="Oval 177">
              <a:extLst>
                <a:ext uri="{FF2B5EF4-FFF2-40B4-BE49-F238E27FC236}">
                  <a16:creationId xmlns:a16="http://schemas.microsoft.com/office/drawing/2014/main" id="{0506A920-A4D5-4B34-96D3-D6F9A087D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109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73" name="Oval 178">
              <a:extLst>
                <a:ext uri="{FF2B5EF4-FFF2-40B4-BE49-F238E27FC236}">
                  <a16:creationId xmlns:a16="http://schemas.microsoft.com/office/drawing/2014/main" id="{9EA0A61B-9158-40A1-ABB0-628CF1142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6" y="69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74" name="Oval 184">
              <a:extLst>
                <a:ext uri="{FF2B5EF4-FFF2-40B4-BE49-F238E27FC236}">
                  <a16:creationId xmlns:a16="http://schemas.microsoft.com/office/drawing/2014/main" id="{2BE75C2D-5E56-4287-8B9C-65466DC75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47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75" name="Rectangle 185" descr="Wide downward diagonal">
              <a:extLst>
                <a:ext uri="{FF2B5EF4-FFF2-40B4-BE49-F238E27FC236}">
                  <a16:creationId xmlns:a16="http://schemas.microsoft.com/office/drawing/2014/main" id="{846F6C67-49BB-4826-BD7B-E0582BB6A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501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76" name="Rectangle 186" descr="Wide downward diagonal">
              <a:extLst>
                <a:ext uri="{FF2B5EF4-FFF2-40B4-BE49-F238E27FC236}">
                  <a16:creationId xmlns:a16="http://schemas.microsoft.com/office/drawing/2014/main" id="{C76C42DB-AF1D-457A-8ADD-9CBD336A9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2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77" name="Rectangle 187" descr="Wide downward diagonal">
              <a:extLst>
                <a:ext uri="{FF2B5EF4-FFF2-40B4-BE49-F238E27FC236}">
                  <a16:creationId xmlns:a16="http://schemas.microsoft.com/office/drawing/2014/main" id="{C57FC326-06CD-461D-9465-79D58BE0A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65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78" name="Rectangle 188" descr="Wide downward diagonal">
              <a:extLst>
                <a:ext uri="{FF2B5EF4-FFF2-40B4-BE49-F238E27FC236}">
                  <a16:creationId xmlns:a16="http://schemas.microsoft.com/office/drawing/2014/main" id="{F38CC1F7-A9FC-440C-A6BC-1D7046B19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42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79" name="Rectangle 189" descr="Wide downward diagonal">
              <a:extLst>
                <a:ext uri="{FF2B5EF4-FFF2-40B4-BE49-F238E27FC236}">
                  <a16:creationId xmlns:a16="http://schemas.microsoft.com/office/drawing/2014/main" id="{80A781A9-CC0F-436E-92A6-AAD4E7134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28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80" name="Rectangle 190" descr="Wide downward diagonal">
              <a:extLst>
                <a:ext uri="{FF2B5EF4-FFF2-40B4-BE49-F238E27FC236}">
                  <a16:creationId xmlns:a16="http://schemas.microsoft.com/office/drawing/2014/main" id="{E5FFF3E1-4B40-4732-9ED4-CCEF399E9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981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81" name="Rectangle 191" descr="Wide downward diagonal">
              <a:extLst>
                <a:ext uri="{FF2B5EF4-FFF2-40B4-BE49-F238E27FC236}">
                  <a16:creationId xmlns:a16="http://schemas.microsoft.com/office/drawing/2014/main" id="{D2F2211F-E0B1-4E3E-AD31-B4A170CCD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" y="22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82" name="Rectangle 192" descr="Wide downward diagonal">
              <a:extLst>
                <a:ext uri="{FF2B5EF4-FFF2-40B4-BE49-F238E27FC236}">
                  <a16:creationId xmlns:a16="http://schemas.microsoft.com/office/drawing/2014/main" id="{D8072412-2685-404A-8EDF-C804844CE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49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83" name="Rectangle 193" descr="Wide downward diagonal">
              <a:extLst>
                <a:ext uri="{FF2B5EF4-FFF2-40B4-BE49-F238E27FC236}">
                  <a16:creationId xmlns:a16="http://schemas.microsoft.com/office/drawing/2014/main" id="{75188C73-E15E-4ECB-AAF9-9B368BAAC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93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84" name="Rectangle 194" descr="Wide downward diagonal">
              <a:extLst>
                <a:ext uri="{FF2B5EF4-FFF2-40B4-BE49-F238E27FC236}">
                  <a16:creationId xmlns:a16="http://schemas.microsoft.com/office/drawing/2014/main" id="{66EDFA7C-D7A6-458E-AE52-6ABF1EC10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790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85" name="Rectangle 195" descr="Wide downward diagonal">
              <a:extLst>
                <a:ext uri="{FF2B5EF4-FFF2-40B4-BE49-F238E27FC236}">
                  <a16:creationId xmlns:a16="http://schemas.microsoft.com/office/drawing/2014/main" id="{15F8062A-CE0B-453B-B254-386F1BA27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45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86" name="Rectangle 196" descr="Wide downward diagonal">
              <a:extLst>
                <a:ext uri="{FF2B5EF4-FFF2-40B4-BE49-F238E27FC236}">
                  <a16:creationId xmlns:a16="http://schemas.microsoft.com/office/drawing/2014/main" id="{63AD98DF-DCBD-4EEC-A157-B3727AE3D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" y="145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87" name="Rectangle 197" descr="Wide downward diagonal">
              <a:extLst>
                <a:ext uri="{FF2B5EF4-FFF2-40B4-BE49-F238E27FC236}">
                  <a16:creationId xmlns:a16="http://schemas.microsoft.com/office/drawing/2014/main" id="{FA151B12-A3F7-4438-BE12-273F4563A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120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88" name="Rectangle 198" descr="Wide downward diagonal">
              <a:extLst>
                <a:ext uri="{FF2B5EF4-FFF2-40B4-BE49-F238E27FC236}">
                  <a16:creationId xmlns:a16="http://schemas.microsoft.com/office/drawing/2014/main" id="{CA6EA23B-BE11-446B-BD3C-BEA18E8CA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" y="20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89" name="Rectangle 200" descr="Wide downward diagonal">
              <a:extLst>
                <a:ext uri="{FF2B5EF4-FFF2-40B4-BE49-F238E27FC236}">
                  <a16:creationId xmlns:a16="http://schemas.microsoft.com/office/drawing/2014/main" id="{AA12705C-7103-47FC-B272-E3D04387A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" y="112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90" name="Rectangle 201" descr="Wide downward diagonal">
              <a:extLst>
                <a:ext uri="{FF2B5EF4-FFF2-40B4-BE49-F238E27FC236}">
                  <a16:creationId xmlns:a16="http://schemas.microsoft.com/office/drawing/2014/main" id="{19B91760-6A45-4EA2-B32F-B9BD6A635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138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91" name="Rectangle 202" descr="Wide downward diagonal">
              <a:extLst>
                <a:ext uri="{FF2B5EF4-FFF2-40B4-BE49-F238E27FC236}">
                  <a16:creationId xmlns:a16="http://schemas.microsoft.com/office/drawing/2014/main" id="{B34970B1-7B98-46B9-9B8D-A76FB82F1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69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92" name="Rectangle 203" descr="Wide downward diagonal">
              <a:extLst>
                <a:ext uri="{FF2B5EF4-FFF2-40B4-BE49-F238E27FC236}">
                  <a16:creationId xmlns:a16="http://schemas.microsoft.com/office/drawing/2014/main" id="{C57C3904-9DBF-4A2D-A637-1AB57C4C2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132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93" name="Rectangle 204" descr="Wide downward diagonal">
              <a:extLst>
                <a:ext uri="{FF2B5EF4-FFF2-40B4-BE49-F238E27FC236}">
                  <a16:creationId xmlns:a16="http://schemas.microsoft.com/office/drawing/2014/main" id="{E06FF5C7-C89F-4BCD-92A7-1F9804B57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158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94" name="Rectangle 205" descr="Wide downward diagonal">
              <a:extLst>
                <a:ext uri="{FF2B5EF4-FFF2-40B4-BE49-F238E27FC236}">
                  <a16:creationId xmlns:a16="http://schemas.microsoft.com/office/drawing/2014/main" id="{89605C92-3175-4339-BC62-0E5CD96F4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6" y="1537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95" name="Rectangle 206" descr="Wide downward diagonal">
              <a:extLst>
                <a:ext uri="{FF2B5EF4-FFF2-40B4-BE49-F238E27FC236}">
                  <a16:creationId xmlns:a16="http://schemas.microsoft.com/office/drawing/2014/main" id="{D1D6F505-BA48-4B74-BFE1-5EE1331E1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27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96" name="Rectangle 207" descr="Wide downward diagonal">
              <a:extLst>
                <a:ext uri="{FF2B5EF4-FFF2-40B4-BE49-F238E27FC236}">
                  <a16:creationId xmlns:a16="http://schemas.microsoft.com/office/drawing/2014/main" id="{F49E0D6C-A876-4B0C-AC7A-987E48CA1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87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97" name="Rectangle 208" descr="Wide downward diagonal">
              <a:extLst>
                <a:ext uri="{FF2B5EF4-FFF2-40B4-BE49-F238E27FC236}">
                  <a16:creationId xmlns:a16="http://schemas.microsoft.com/office/drawing/2014/main" id="{8B9CDA37-ED1B-47F6-877D-C7E7C55DD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1623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98" name="Rectangle 209" descr="Wide downward diagonal">
              <a:extLst>
                <a:ext uri="{FF2B5EF4-FFF2-40B4-BE49-F238E27FC236}">
                  <a16:creationId xmlns:a16="http://schemas.microsoft.com/office/drawing/2014/main" id="{F6104216-4FB5-450D-A38F-4CC122AA0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" y="38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899" name="Rectangle 210" descr="Wide downward diagonal">
              <a:extLst>
                <a:ext uri="{FF2B5EF4-FFF2-40B4-BE49-F238E27FC236}">
                  <a16:creationId xmlns:a16="http://schemas.microsoft.com/office/drawing/2014/main" id="{E1D776B6-A782-4CF7-9F83-F8024190B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" y="124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b="1"/>
            </a:p>
          </p:txBody>
        </p:sp>
        <p:sp>
          <p:nvSpPr>
            <p:cNvPr id="35900" name="Rectangle 211" descr="Wide downward diagonal">
              <a:extLst>
                <a:ext uri="{FF2B5EF4-FFF2-40B4-BE49-F238E27FC236}">
                  <a16:creationId xmlns:a16="http://schemas.microsoft.com/office/drawing/2014/main" id="{04C22C79-79BA-4738-9361-DEEAB35E1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" y="943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901" name="Rectangle 212" descr="Wide downward diagonal">
              <a:extLst>
                <a:ext uri="{FF2B5EF4-FFF2-40B4-BE49-F238E27FC236}">
                  <a16:creationId xmlns:a16="http://schemas.microsoft.com/office/drawing/2014/main" id="{C1EC957B-410B-4AB2-BDBC-B654BAAE2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" y="717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902" name="Rectangle 213" descr="Wide downward diagonal">
              <a:extLst>
                <a:ext uri="{FF2B5EF4-FFF2-40B4-BE49-F238E27FC236}">
                  <a16:creationId xmlns:a16="http://schemas.microsoft.com/office/drawing/2014/main" id="{749622EE-4923-46B7-8DB2-D7A39D8A4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" y="167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903" name="Oval 214">
              <a:extLst>
                <a:ext uri="{FF2B5EF4-FFF2-40B4-BE49-F238E27FC236}">
                  <a16:creationId xmlns:a16="http://schemas.microsoft.com/office/drawing/2014/main" id="{9D2A54C2-254B-40C5-A5CF-265643539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147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904" name="Oval 216">
              <a:extLst>
                <a:ext uri="{FF2B5EF4-FFF2-40B4-BE49-F238E27FC236}">
                  <a16:creationId xmlns:a16="http://schemas.microsoft.com/office/drawing/2014/main" id="{6CD781FA-7870-4F4D-B449-FBF7E697B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0" y="85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905" name="Oval 217">
              <a:extLst>
                <a:ext uri="{FF2B5EF4-FFF2-40B4-BE49-F238E27FC236}">
                  <a16:creationId xmlns:a16="http://schemas.microsoft.com/office/drawing/2014/main" id="{0AB11D70-1745-4932-9199-3164AB56B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26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906" name="Oval 218">
              <a:extLst>
                <a:ext uri="{FF2B5EF4-FFF2-40B4-BE49-F238E27FC236}">
                  <a16:creationId xmlns:a16="http://schemas.microsoft.com/office/drawing/2014/main" id="{CBCFC544-7623-43FA-9FFC-4CFD9AA9D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60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907" name="Oval 219">
              <a:extLst>
                <a:ext uri="{FF2B5EF4-FFF2-40B4-BE49-F238E27FC236}">
                  <a16:creationId xmlns:a16="http://schemas.microsoft.com/office/drawing/2014/main" id="{161DE2B3-5076-4928-9739-6A1C0CFE6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124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5844" name="TextBox 169">
            <a:extLst>
              <a:ext uri="{FF2B5EF4-FFF2-40B4-BE49-F238E27FC236}">
                <a16:creationId xmlns:a16="http://schemas.microsoft.com/office/drawing/2014/main" id="{221CBE45-441D-4E55-943B-1337E2EECD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371600"/>
            <a:ext cx="4648200" cy="3662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Suppose we created a new feature, called </a:t>
            </a:r>
            <a:r>
              <a:rPr lang="en-US" altLang="en-US" sz="2400" dirty="0" err="1"/>
              <a:t>F</a:t>
            </a:r>
            <a:r>
              <a:rPr lang="en-US" altLang="en-US" sz="2400" baseline="-25000" dirty="0" err="1"/>
              <a:t>new</a:t>
            </a:r>
            <a:endParaRPr lang="en-US" altLang="en-US" sz="2400" baseline="-250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aseline="-250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err="1">
                <a:solidFill>
                  <a:srgbClr val="990099"/>
                </a:solidFill>
              </a:rPr>
              <a:t>F</a:t>
            </a:r>
            <a:r>
              <a:rPr lang="en-US" altLang="en-US" sz="2400" baseline="-25000" dirty="0" err="1">
                <a:solidFill>
                  <a:srgbClr val="990099"/>
                </a:solidFill>
              </a:rPr>
              <a:t>new</a:t>
            </a:r>
            <a:r>
              <a:rPr lang="en-US" altLang="en-US" sz="2400" dirty="0">
                <a:solidFill>
                  <a:srgbClr val="990099"/>
                </a:solidFill>
              </a:rPr>
              <a:t> = |(</a:t>
            </a:r>
            <a:r>
              <a:rPr lang="en-US" altLang="en-US" sz="2400" dirty="0" err="1">
                <a:solidFill>
                  <a:srgbClr val="990099"/>
                </a:solidFill>
              </a:rPr>
              <a:t>Right_Bar</a:t>
            </a:r>
            <a:r>
              <a:rPr lang="en-US" altLang="en-US" sz="2400" dirty="0">
                <a:solidFill>
                  <a:srgbClr val="990099"/>
                </a:solidFill>
              </a:rPr>
              <a:t> – </a:t>
            </a:r>
            <a:r>
              <a:rPr lang="en-US" altLang="en-US" sz="2400" dirty="0" err="1">
                <a:solidFill>
                  <a:srgbClr val="990099"/>
                </a:solidFill>
              </a:rPr>
              <a:t>Left_Bar</a:t>
            </a:r>
            <a:r>
              <a:rPr lang="en-US" altLang="en-US" sz="2400" dirty="0">
                <a:solidFill>
                  <a:srgbClr val="990099"/>
                </a:solidFill>
              </a:rPr>
              <a:t>)|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Now the problem is trivial to solve with a linear classifier.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AF82F870-1A30-456B-9308-6B086B1CA227}"/>
              </a:ext>
            </a:extLst>
          </p:cNvPr>
          <p:cNvCxnSpPr/>
          <p:nvPr/>
        </p:nvCxnSpPr>
        <p:spPr>
          <a:xfrm flipV="1">
            <a:off x="5638800" y="1524000"/>
            <a:ext cx="3352800" cy="3200400"/>
          </a:xfrm>
          <a:prstGeom prst="line">
            <a:avLst/>
          </a:prstGeom>
          <a:ln w="4445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46" name="Line 144">
            <a:extLst>
              <a:ext uri="{FF2B5EF4-FFF2-40B4-BE49-F238E27FC236}">
                <a16:creationId xmlns:a16="http://schemas.microsoft.com/office/drawing/2014/main" id="{C62BC5D0-AA73-412B-8063-AE1406FCB75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6475" y="5595938"/>
            <a:ext cx="300355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47" name="Text Box 147">
            <a:extLst>
              <a:ext uri="{FF2B5EF4-FFF2-40B4-BE49-F238E27FC236}">
                <a16:creationId xmlns:a16="http://schemas.microsoft.com/office/drawing/2014/main" id="{5CBCEC06-DDA0-4BBF-8FE0-F9BD67968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5705475"/>
            <a:ext cx="2873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</a:t>
            </a:r>
          </a:p>
        </p:txBody>
      </p:sp>
      <p:sp>
        <p:nvSpPr>
          <p:cNvPr id="35848" name="Text Box 148">
            <a:extLst>
              <a:ext uri="{FF2B5EF4-FFF2-40B4-BE49-F238E27FC236}">
                <a16:creationId xmlns:a16="http://schemas.microsoft.com/office/drawing/2014/main" id="{ED9811D2-659C-4D00-9234-94DB42281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7638" y="57054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2</a:t>
            </a:r>
          </a:p>
        </p:txBody>
      </p:sp>
      <p:sp>
        <p:nvSpPr>
          <p:cNvPr id="35849" name="Text Box 149">
            <a:extLst>
              <a:ext uri="{FF2B5EF4-FFF2-40B4-BE49-F238E27FC236}">
                <a16:creationId xmlns:a16="http://schemas.microsoft.com/office/drawing/2014/main" id="{9A11E5B3-392A-4278-8852-4E80F7242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5705475"/>
            <a:ext cx="2873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3</a:t>
            </a:r>
          </a:p>
        </p:txBody>
      </p:sp>
      <p:sp>
        <p:nvSpPr>
          <p:cNvPr id="35850" name="Text Box 150">
            <a:extLst>
              <a:ext uri="{FF2B5EF4-FFF2-40B4-BE49-F238E27FC236}">
                <a16:creationId xmlns:a16="http://schemas.microsoft.com/office/drawing/2014/main" id="{C0193E64-4441-4611-8A2B-4BE63F7BE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6125" y="5705475"/>
            <a:ext cx="2873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4</a:t>
            </a:r>
          </a:p>
        </p:txBody>
      </p:sp>
      <p:sp>
        <p:nvSpPr>
          <p:cNvPr id="35851" name="Text Box 151">
            <a:extLst>
              <a:ext uri="{FF2B5EF4-FFF2-40B4-BE49-F238E27FC236}">
                <a16:creationId xmlns:a16="http://schemas.microsoft.com/office/drawing/2014/main" id="{840ADA92-2643-4E07-825D-BAA639D34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9338" y="5705475"/>
            <a:ext cx="2873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5</a:t>
            </a:r>
          </a:p>
        </p:txBody>
      </p:sp>
      <p:sp>
        <p:nvSpPr>
          <p:cNvPr id="35852" name="Text Box 152">
            <a:extLst>
              <a:ext uri="{FF2B5EF4-FFF2-40B4-BE49-F238E27FC236}">
                <a16:creationId xmlns:a16="http://schemas.microsoft.com/office/drawing/2014/main" id="{3954A4FD-C098-428B-997A-CD6A1B5DC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0963" y="570547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6</a:t>
            </a:r>
          </a:p>
        </p:txBody>
      </p:sp>
      <p:sp>
        <p:nvSpPr>
          <p:cNvPr id="35853" name="Text Box 153">
            <a:extLst>
              <a:ext uri="{FF2B5EF4-FFF2-40B4-BE49-F238E27FC236}">
                <a16:creationId xmlns:a16="http://schemas.microsoft.com/office/drawing/2014/main" id="{9515AE58-FF59-47AE-A248-54BF26FAC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3" y="5705475"/>
            <a:ext cx="2841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7</a:t>
            </a:r>
          </a:p>
        </p:txBody>
      </p:sp>
      <p:sp>
        <p:nvSpPr>
          <p:cNvPr id="35854" name="Text Box 154">
            <a:extLst>
              <a:ext uri="{FF2B5EF4-FFF2-40B4-BE49-F238E27FC236}">
                <a16:creationId xmlns:a16="http://schemas.microsoft.com/office/drawing/2014/main" id="{F7FA69DB-26AA-41F8-A81E-C08807FC7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9450" y="5705475"/>
            <a:ext cx="2873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8</a:t>
            </a:r>
          </a:p>
        </p:txBody>
      </p:sp>
      <p:sp>
        <p:nvSpPr>
          <p:cNvPr id="35855" name="Text Box 155">
            <a:extLst>
              <a:ext uri="{FF2B5EF4-FFF2-40B4-BE49-F238E27FC236}">
                <a16:creationId xmlns:a16="http://schemas.microsoft.com/office/drawing/2014/main" id="{102729A3-1085-4756-B3EF-0A2D350AE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5707063"/>
            <a:ext cx="2841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9</a:t>
            </a:r>
          </a:p>
        </p:txBody>
      </p:sp>
      <p:sp>
        <p:nvSpPr>
          <p:cNvPr id="35856" name="Text Box 156">
            <a:extLst>
              <a:ext uri="{FF2B5EF4-FFF2-40B4-BE49-F238E27FC236}">
                <a16:creationId xmlns:a16="http://schemas.microsoft.com/office/drawing/2014/main" id="{5C4A3A8A-16BA-4A02-A3CF-A243D6054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0313" y="5705475"/>
            <a:ext cx="3889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10</a:t>
            </a:r>
          </a:p>
        </p:txBody>
      </p:sp>
      <p:sp>
        <p:nvSpPr>
          <p:cNvPr id="35857" name="Text Box 157">
            <a:extLst>
              <a:ext uri="{FF2B5EF4-FFF2-40B4-BE49-F238E27FC236}">
                <a16:creationId xmlns:a16="http://schemas.microsoft.com/office/drawing/2014/main" id="{2839997E-C088-4D81-96D5-970924B024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213" y="5708650"/>
            <a:ext cx="28733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0</a:t>
            </a:r>
          </a:p>
        </p:txBody>
      </p:sp>
      <p:sp>
        <p:nvSpPr>
          <p:cNvPr id="337" name="Rectangle 166">
            <a:extLst>
              <a:ext uri="{FF2B5EF4-FFF2-40B4-BE49-F238E27FC236}">
                <a16:creationId xmlns:a16="http://schemas.microsoft.com/office/drawing/2014/main" id="{AD1E28E7-7C42-4316-866B-0A646C95B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6019800"/>
            <a:ext cx="1970088" cy="312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b="1" dirty="0" err="1">
                <a:effectLst>
                  <a:outerShdw blurRad="38100" dist="38100" dir="2700000" algn="tl">
                    <a:srgbClr val="C0C0C0"/>
                  </a:outerShdw>
                </a:effectLst>
              </a:rPr>
              <a:t>F</a:t>
            </a:r>
            <a:r>
              <a:rPr lang="en-US" sz="1600" b="1" baseline="-25000" dirty="0" err="1">
                <a:effectLst>
                  <a:outerShdw blurRad="38100" dist="38100" dir="2700000" algn="tl">
                    <a:srgbClr val="C0C0C0"/>
                  </a:outerShdw>
                </a:effectLst>
              </a:rPr>
              <a:t>new</a:t>
            </a:r>
            <a:endParaRPr lang="en-US" sz="1600" b="1" baseline="-25000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5859" name="Oval 169">
            <a:extLst>
              <a:ext uri="{FF2B5EF4-FFF2-40B4-BE49-F238E27FC236}">
                <a16:creationId xmlns:a16="http://schemas.microsoft.com/office/drawing/2014/main" id="{53D7B5BD-E0E4-4E37-8E75-75EBF4A73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55149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860" name="Rectangle 188" descr="Wide downward diagonal">
            <a:extLst>
              <a:ext uri="{FF2B5EF4-FFF2-40B4-BE49-F238E27FC236}">
                <a16:creationId xmlns:a16="http://schemas.microsoft.com/office/drawing/2014/main" id="{A66FA8D5-5949-4E2A-BF56-5420F478D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3963" y="551497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861" name="Rectangle 208" descr="Wide downward diagonal">
            <a:extLst>
              <a:ext uri="{FF2B5EF4-FFF2-40B4-BE49-F238E27FC236}">
                <a16:creationId xmlns:a16="http://schemas.microsoft.com/office/drawing/2014/main" id="{43672E9E-EDAB-402E-ABF9-D6491038F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4675" y="55165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862" name="Rectangle 213" descr="Wide downward diagonal">
            <a:extLst>
              <a:ext uri="{FF2B5EF4-FFF2-40B4-BE49-F238E27FC236}">
                <a16:creationId xmlns:a16="http://schemas.microsoft.com/office/drawing/2014/main" id="{2F217FEF-6225-4116-A69A-CED74F03F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551497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863" name="Rectangle 188" descr="Wide downward diagonal">
            <a:extLst>
              <a:ext uri="{FF2B5EF4-FFF2-40B4-BE49-F238E27FC236}">
                <a16:creationId xmlns:a16="http://schemas.microsoft.com/office/drawing/2014/main" id="{7183AC97-725A-4A71-8AC6-BDF65824C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6300" y="552132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864" name="Rectangle 208" descr="Wide downward diagonal">
            <a:extLst>
              <a:ext uri="{FF2B5EF4-FFF2-40B4-BE49-F238E27FC236}">
                <a16:creationId xmlns:a16="http://schemas.microsoft.com/office/drawing/2014/main" id="{6AF17440-1BC8-4F24-A63E-E3881209E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552291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865" name="Rectangle 213" descr="Wide downward diagonal">
            <a:extLst>
              <a:ext uri="{FF2B5EF4-FFF2-40B4-BE49-F238E27FC236}">
                <a16:creationId xmlns:a16="http://schemas.microsoft.com/office/drawing/2014/main" id="{987FC3C5-BB15-4476-A859-52684EA1F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0625" y="552132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cxnSp>
        <p:nvCxnSpPr>
          <p:cNvPr id="341" name="Straight Connector 340">
            <a:extLst>
              <a:ext uri="{FF2B5EF4-FFF2-40B4-BE49-F238E27FC236}">
                <a16:creationId xmlns:a16="http://schemas.microsoft.com/office/drawing/2014/main" id="{8A29F566-55A8-489F-82C0-F389CD0760BB}"/>
              </a:ext>
            </a:extLst>
          </p:cNvPr>
          <p:cNvCxnSpPr/>
          <p:nvPr/>
        </p:nvCxnSpPr>
        <p:spPr>
          <a:xfrm flipV="1">
            <a:off x="1128713" y="4648200"/>
            <a:ext cx="0" cy="1600200"/>
          </a:xfrm>
          <a:prstGeom prst="line">
            <a:avLst/>
          </a:prstGeom>
          <a:ln w="4445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itle 1">
            <a:extLst>
              <a:ext uri="{FF2B5EF4-FFF2-40B4-BE49-F238E27FC236}">
                <a16:creationId xmlns:a16="http://schemas.microsoft.com/office/drawing/2014/main" id="{E1B5C167-BF75-4549-919D-6211DEFAF2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</p:spPr>
        <p:txBody>
          <a:bodyPr/>
          <a:lstStyle/>
          <a:p>
            <a:r>
              <a:rPr lang="en-US" altLang="en-US"/>
              <a:t>Feature Generation III </a:t>
            </a:r>
          </a:p>
        </p:txBody>
      </p:sp>
      <p:sp>
        <p:nvSpPr>
          <p:cNvPr id="36867" name="TextBox 169">
            <a:extLst>
              <a:ext uri="{FF2B5EF4-FFF2-40B4-BE49-F238E27FC236}">
                <a16:creationId xmlns:a16="http://schemas.microsoft.com/office/drawing/2014/main" id="{0C38FCE1-4383-40EB-9FD5-B3ECCEC96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371600"/>
            <a:ext cx="5638800" cy="390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We actually do feature generation all the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Consider the problem of classifying </a:t>
            </a:r>
            <a:r>
              <a:rPr lang="en-US" altLang="en-US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underweight</a:t>
            </a:r>
            <a:r>
              <a:rPr lang="en-US" altLang="en-US" sz="2000" dirty="0"/>
              <a:t>, </a:t>
            </a:r>
            <a:r>
              <a:rPr lang="en-US" altLang="en-US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healthy</a:t>
            </a:r>
            <a:r>
              <a:rPr lang="en-US" altLang="en-US" sz="2000" dirty="0"/>
              <a:t>, </a:t>
            </a:r>
            <a:r>
              <a:rPr lang="en-US" altLang="en-US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obese</a:t>
            </a:r>
            <a:r>
              <a:rPr lang="en-US" altLang="en-US" sz="2000" dirty="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It is a two dimensional problem, that we can approximately solve with linear classifiers.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But we can generate a feature call BMI, Body-Mass Index.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		</a:t>
            </a:r>
            <a:r>
              <a:rPr lang="en-US" altLang="en-US" sz="2800" dirty="0"/>
              <a:t>BMI  = height/ weight</a:t>
            </a:r>
            <a:r>
              <a:rPr lang="en-US" altLang="en-US" sz="2800" baseline="30000" dirty="0"/>
              <a:t>2</a:t>
            </a:r>
            <a:r>
              <a:rPr lang="en-US" altLang="en-US" sz="2800" dirty="0"/>
              <a:t> </a:t>
            </a:r>
            <a:endParaRPr lang="en-US" altLang="en-US" sz="20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This converts the problem into as </a:t>
            </a:r>
            <a:r>
              <a:rPr lang="en-US" altLang="en-US" sz="2000" i="1" dirty="0"/>
              <a:t>easy</a:t>
            </a:r>
            <a:r>
              <a:rPr lang="en-US" altLang="en-US" sz="2000" dirty="0"/>
              <a:t> 1D problem</a:t>
            </a:r>
          </a:p>
        </p:txBody>
      </p:sp>
      <p:pic>
        <p:nvPicPr>
          <p:cNvPr id="36868" name="Picture 2" descr="http://www.joyamartin.com/wp-content/uploads/2012/09/BMI-Chart-2.jpg">
            <a:extLst>
              <a:ext uri="{FF2B5EF4-FFF2-40B4-BE49-F238E27FC236}">
                <a16:creationId xmlns:a16="http://schemas.microsoft.com/office/drawing/2014/main" id="{E84B2D54-C262-46D5-B32B-44D57A65F6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1143000"/>
            <a:ext cx="310991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9" name="Picture 3">
            <a:extLst>
              <a:ext uri="{FF2B5EF4-FFF2-40B4-BE49-F238E27FC236}">
                <a16:creationId xmlns:a16="http://schemas.microsoft.com/office/drawing/2014/main" id="{845D88FC-B126-4312-B4CA-8ABF3EED36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5297488"/>
            <a:ext cx="234950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0" name="Picture 4">
            <a:extLst>
              <a:ext uri="{FF2B5EF4-FFF2-40B4-BE49-F238E27FC236}">
                <a16:creationId xmlns:a16="http://schemas.microsoft.com/office/drawing/2014/main" id="{AB3FB893-39A5-4C08-A49C-E44340A66C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5295900"/>
            <a:ext cx="38100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1" name="Picture 5">
            <a:extLst>
              <a:ext uri="{FF2B5EF4-FFF2-40B4-BE49-F238E27FC236}">
                <a16:creationId xmlns:a16="http://schemas.microsoft.com/office/drawing/2014/main" id="{9311B703-E24C-44B8-A162-5C4489D8E8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5221288"/>
            <a:ext cx="271463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2" name="Line 144">
            <a:extLst>
              <a:ext uri="{FF2B5EF4-FFF2-40B4-BE49-F238E27FC236}">
                <a16:creationId xmlns:a16="http://schemas.microsoft.com/office/drawing/2014/main" id="{0C301185-285A-4ECB-99CF-909810441DC4}"/>
              </a:ext>
            </a:extLst>
          </p:cNvPr>
          <p:cNvSpPr>
            <a:spLocks noChangeShapeType="1"/>
          </p:cNvSpPr>
          <p:nvPr/>
        </p:nvSpPr>
        <p:spPr bwMode="auto">
          <a:xfrm>
            <a:off x="1082675" y="6016625"/>
            <a:ext cx="300355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3" name="Text Box 149">
            <a:extLst>
              <a:ext uri="{FF2B5EF4-FFF2-40B4-BE49-F238E27FC236}">
                <a16:creationId xmlns:a16="http://schemas.microsoft.com/office/drawing/2014/main" id="{A5F92752-1F28-4917-9A67-691037B76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75" y="6126163"/>
            <a:ext cx="5492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18.5</a:t>
            </a:r>
          </a:p>
        </p:txBody>
      </p:sp>
      <p:sp>
        <p:nvSpPr>
          <p:cNvPr id="36874" name="Text Box 154">
            <a:extLst>
              <a:ext uri="{FF2B5EF4-FFF2-40B4-BE49-F238E27FC236}">
                <a16:creationId xmlns:a16="http://schemas.microsoft.com/office/drawing/2014/main" id="{32DD14E6-243B-4A5F-89FE-E8B8EE2C2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5650" y="6126163"/>
            <a:ext cx="5492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24.9</a:t>
            </a:r>
          </a:p>
        </p:txBody>
      </p:sp>
      <p:sp>
        <p:nvSpPr>
          <p:cNvPr id="36875" name="Rectangle 166">
            <a:extLst>
              <a:ext uri="{FF2B5EF4-FFF2-40B4-BE49-F238E27FC236}">
                <a16:creationId xmlns:a16="http://schemas.microsoft.com/office/drawing/2014/main" id="{7A0C1A01-773F-4FE9-8730-1F3434316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6440488"/>
            <a:ext cx="762000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50000"/>
              </a:spcBef>
              <a:buFontTx/>
              <a:buNone/>
            </a:pPr>
            <a:r>
              <a:rPr lang="en-US" altLang="en-US" sz="2400"/>
              <a:t>BMI</a:t>
            </a:r>
          </a:p>
        </p:txBody>
      </p: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43BE2B4F-E3E7-4360-8A38-354AF8A0EA44}"/>
              </a:ext>
            </a:extLst>
          </p:cNvPr>
          <p:cNvCxnSpPr/>
          <p:nvPr/>
        </p:nvCxnSpPr>
        <p:spPr>
          <a:xfrm flipV="1">
            <a:off x="2133600" y="5830888"/>
            <a:ext cx="0" cy="304800"/>
          </a:xfrm>
          <a:prstGeom prst="line">
            <a:avLst/>
          </a:prstGeom>
          <a:ln w="4445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F7ECC5C2-00A5-4396-B693-6C51AB231741}"/>
              </a:ext>
            </a:extLst>
          </p:cNvPr>
          <p:cNvCxnSpPr/>
          <p:nvPr/>
        </p:nvCxnSpPr>
        <p:spPr>
          <a:xfrm flipV="1">
            <a:off x="3581400" y="5830888"/>
            <a:ext cx="0" cy="304800"/>
          </a:xfrm>
          <a:prstGeom prst="line">
            <a:avLst/>
          </a:prstGeom>
          <a:ln w="4445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49">
            <a:extLst>
              <a:ext uri="{FF2B5EF4-FFF2-40B4-BE49-F238E27FC236}">
                <a16:creationId xmlns:a16="http://schemas.microsoft.com/office/drawing/2014/main" id="{A02BC8C1-CE64-4FA7-9B8D-4F05AA219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22238" y="4032250"/>
            <a:ext cx="3873501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AIKO   AIMI   AINA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AIRI   AKANE   AKEMI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  AKIKO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AKIO AKIRA   AMI  AOI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ARATA  ASUKA </a:t>
            </a:r>
          </a:p>
        </p:txBody>
      </p:sp>
      <p:sp>
        <p:nvSpPr>
          <p:cNvPr id="5123" name="Rectangle 51">
            <a:extLst>
              <a:ext uri="{FF2B5EF4-FFF2-40B4-BE49-F238E27FC236}">
                <a16:creationId xmlns:a16="http://schemas.microsoft.com/office/drawing/2014/main" id="{5F2B383B-AAE4-4A47-B612-78D9198A4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3806825"/>
            <a:ext cx="457200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ABERCROMBIE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ABERNETHY       ACKART  ACKERMAN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ACKERS   ACKLAND   ACTON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ADAIR      ADLAM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ADOLPH       AFFLECK</a:t>
            </a:r>
          </a:p>
        </p:txBody>
      </p:sp>
      <p:sp>
        <p:nvSpPr>
          <p:cNvPr id="5124" name="Text Box 52">
            <a:extLst>
              <a:ext uri="{FF2B5EF4-FFF2-40B4-BE49-F238E27FC236}">
                <a16:creationId xmlns:a16="http://schemas.microsoft.com/office/drawing/2014/main" id="{29241301-BC25-4469-8A78-771887FE0B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338" y="3213100"/>
            <a:ext cx="330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C00000"/>
                </a:solidFill>
              </a:rPr>
              <a:t>Japanese Names </a:t>
            </a:r>
          </a:p>
        </p:txBody>
      </p:sp>
      <p:sp>
        <p:nvSpPr>
          <p:cNvPr id="5125" name="Text Box 53">
            <a:extLst>
              <a:ext uri="{FF2B5EF4-FFF2-40B4-BE49-F238E27FC236}">
                <a16:creationId xmlns:a16="http://schemas.microsoft.com/office/drawing/2014/main" id="{F4AF4052-B506-4500-BB59-903EB852D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9213" y="3213100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6600"/>
                </a:solidFill>
              </a:rPr>
              <a:t>Irish  Names </a:t>
            </a:r>
          </a:p>
        </p:txBody>
      </p:sp>
      <p:sp>
        <p:nvSpPr>
          <p:cNvPr id="6" name="Text Box 2">
            <a:extLst>
              <a:ext uri="{FF2B5EF4-FFF2-40B4-BE49-F238E27FC236}">
                <a16:creationId xmlns:a16="http://schemas.microsoft.com/office/drawing/2014/main" id="{0A6146C1-8B37-4053-95E0-A96CA54816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513" y="85725"/>
            <a:ext cx="8951912" cy="46196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What features can we use classify Japanese names vs Irish names?</a:t>
            </a:r>
          </a:p>
        </p:txBody>
      </p:sp>
      <p:sp>
        <p:nvSpPr>
          <p:cNvPr id="5127" name="TextBox 2">
            <a:extLst>
              <a:ext uri="{FF2B5EF4-FFF2-40B4-BE49-F238E27FC236}">
                <a16:creationId xmlns:a16="http://schemas.microsoft.com/office/drawing/2014/main" id="{4DACF7BE-EEBB-4A9F-8916-1CDAD43911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74688"/>
            <a:ext cx="89154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000" b="1"/>
              <a:t>The first letter = ‘A’ ?   </a:t>
            </a:r>
            <a:r>
              <a:rPr lang="en-US" altLang="en-US" sz="2000"/>
              <a:t>(Boolean feature) Useless</a:t>
            </a:r>
          </a:p>
          <a:p>
            <a:pPr eaLnBrk="1" hangingPunct="1">
              <a:spcBef>
                <a:spcPct val="0"/>
              </a:spcBef>
            </a:pPr>
            <a:endParaRPr lang="en-US" altLang="en-US" sz="2000"/>
          </a:p>
          <a:p>
            <a:pPr eaLnBrk="1" hangingPunct="1">
              <a:spcBef>
                <a:spcPct val="0"/>
              </a:spcBef>
            </a:pPr>
            <a:endParaRPr lang="en-US" altLang="en-US" sz="2000"/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</p:txBody>
      </p:sp>
      <p:pic>
        <p:nvPicPr>
          <p:cNvPr id="24583" name="Picture 7" descr="Japan Flag">
            <a:extLst>
              <a:ext uri="{FF2B5EF4-FFF2-40B4-BE49-F238E27FC236}">
                <a16:creationId xmlns:a16="http://schemas.microsoft.com/office/drawing/2014/main" id="{01F52FF2-00D4-4DCA-9D82-62AA8DA742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673475" y="3195638"/>
            <a:ext cx="914400" cy="6096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  <p:pic>
        <p:nvPicPr>
          <p:cNvPr id="24585" name="Picture 9" descr="Ireland Flag">
            <a:extLst>
              <a:ext uri="{FF2B5EF4-FFF2-40B4-BE49-F238E27FC236}">
                <a16:creationId xmlns:a16="http://schemas.microsoft.com/office/drawing/2014/main" id="{476F0C51-7610-4E69-B03C-9D456CDA51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893050" y="3213100"/>
            <a:ext cx="1143000" cy="5715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96059430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49">
            <a:extLst>
              <a:ext uri="{FF2B5EF4-FFF2-40B4-BE49-F238E27FC236}">
                <a16:creationId xmlns:a16="http://schemas.microsoft.com/office/drawing/2014/main" id="{CED54239-DD68-4408-AEDD-EDC095F56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22238" y="4032250"/>
            <a:ext cx="3873501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AIKO   AIMI   AINA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AIRI   AKANE   AKEMI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  AKIKO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AKIO AKIRA   AMI  AOI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ARATA  ASUKA </a:t>
            </a:r>
          </a:p>
        </p:txBody>
      </p:sp>
      <p:sp>
        <p:nvSpPr>
          <p:cNvPr id="6147" name="Rectangle 51">
            <a:extLst>
              <a:ext uri="{FF2B5EF4-FFF2-40B4-BE49-F238E27FC236}">
                <a16:creationId xmlns:a16="http://schemas.microsoft.com/office/drawing/2014/main" id="{1CC4FBC7-7234-4B8D-ADA9-625A48E50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3806825"/>
            <a:ext cx="457200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ABERCROMBIE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ABERNETHY       ACKART  ACKERMAN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ACKERS   ACKLAND   ACTON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ADAIR      ADLAM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ADOLPH       AFFLECK</a:t>
            </a:r>
          </a:p>
        </p:txBody>
      </p:sp>
      <p:sp>
        <p:nvSpPr>
          <p:cNvPr id="6148" name="Text Box 52">
            <a:extLst>
              <a:ext uri="{FF2B5EF4-FFF2-40B4-BE49-F238E27FC236}">
                <a16:creationId xmlns:a16="http://schemas.microsoft.com/office/drawing/2014/main" id="{CBC6C69A-01A0-4E8C-B7FC-0155D820E9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338" y="3213100"/>
            <a:ext cx="330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C00000"/>
                </a:solidFill>
              </a:rPr>
              <a:t>Japanese Names </a:t>
            </a:r>
          </a:p>
        </p:txBody>
      </p:sp>
      <p:sp>
        <p:nvSpPr>
          <p:cNvPr id="6149" name="Text Box 53">
            <a:extLst>
              <a:ext uri="{FF2B5EF4-FFF2-40B4-BE49-F238E27FC236}">
                <a16:creationId xmlns:a16="http://schemas.microsoft.com/office/drawing/2014/main" id="{89F6E485-7BBA-4EA4-8D44-F5F6F7FF6A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9213" y="3213100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6600"/>
                </a:solidFill>
              </a:rPr>
              <a:t>Irish  Names </a:t>
            </a:r>
          </a:p>
        </p:txBody>
      </p:sp>
      <p:sp>
        <p:nvSpPr>
          <p:cNvPr id="6" name="Text Box 2">
            <a:extLst>
              <a:ext uri="{FF2B5EF4-FFF2-40B4-BE49-F238E27FC236}">
                <a16:creationId xmlns:a16="http://schemas.microsoft.com/office/drawing/2014/main" id="{AA2877DE-FDEA-4633-8A09-3AC9FECF4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513" y="85725"/>
            <a:ext cx="8951912" cy="46196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What features can we use classify Japanese names vs Irish names?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9E175D-1EE2-41A7-BFFB-B31BBA8B2935}"/>
              </a:ext>
            </a:extLst>
          </p:cNvPr>
          <p:cNvSpPr txBox="1"/>
          <p:nvPr/>
        </p:nvSpPr>
        <p:spPr>
          <a:xfrm>
            <a:off x="0" y="674688"/>
            <a:ext cx="8915400" cy="20002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85000"/>
                  </a:schemeClr>
                </a:solidFill>
              </a:rPr>
              <a:t>The first letter = ‘A’ ?   </a:t>
            </a:r>
            <a:r>
              <a:rPr lang="en-US" sz="2000" dirty="0">
                <a:solidFill>
                  <a:schemeClr val="bg1">
                    <a:lumMod val="85000"/>
                  </a:schemeClr>
                </a:solidFill>
              </a:rPr>
              <a:t>(Boolean feature) Useless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/>
              <a:t>The first letter of name   </a:t>
            </a:r>
            <a:r>
              <a:rPr lang="en-US" sz="2000" dirty="0"/>
              <a:t>Useless (but not useless for Chinese vs Irish, there are very few Irish names that begin with ‘X’, ‘Z’, ‘W’)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dirty="0"/>
          </a:p>
        </p:txBody>
      </p:sp>
      <p:pic>
        <p:nvPicPr>
          <p:cNvPr id="24583" name="Picture 7" descr="Japan Flag">
            <a:extLst>
              <a:ext uri="{FF2B5EF4-FFF2-40B4-BE49-F238E27FC236}">
                <a16:creationId xmlns:a16="http://schemas.microsoft.com/office/drawing/2014/main" id="{EC7FD8A0-DA5E-4900-B836-D32251B17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673475" y="3195638"/>
            <a:ext cx="914400" cy="6096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  <p:pic>
        <p:nvPicPr>
          <p:cNvPr id="24585" name="Picture 9" descr="Ireland Flag">
            <a:extLst>
              <a:ext uri="{FF2B5EF4-FFF2-40B4-BE49-F238E27FC236}">
                <a16:creationId xmlns:a16="http://schemas.microsoft.com/office/drawing/2014/main" id="{65ED0656-66A9-43F2-88D7-43E7518F29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893050" y="3213100"/>
            <a:ext cx="1143000" cy="5715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825494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49">
            <a:extLst>
              <a:ext uri="{FF2B5EF4-FFF2-40B4-BE49-F238E27FC236}">
                <a16:creationId xmlns:a16="http://schemas.microsoft.com/office/drawing/2014/main" id="{EA1B2EA1-44F1-4E12-AA6D-CB778A32E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22238" y="4032250"/>
            <a:ext cx="3873501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AIKO   AIMI   AINA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AIRI   AKANE   AKEMI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  AKIKO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AKIO AKIRA   AMI  AOI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ARATA  ASUKA </a:t>
            </a:r>
          </a:p>
        </p:txBody>
      </p:sp>
      <p:sp>
        <p:nvSpPr>
          <p:cNvPr id="7171" name="Rectangle 51">
            <a:extLst>
              <a:ext uri="{FF2B5EF4-FFF2-40B4-BE49-F238E27FC236}">
                <a16:creationId xmlns:a16="http://schemas.microsoft.com/office/drawing/2014/main" id="{CAEA667E-0621-4F00-885C-76C340009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3806825"/>
            <a:ext cx="457200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ABERCROMBIE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ABERNETHY       ACKART  ACKERMAN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ACKERS   ACKLAND   ACTON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ADAIR      ADLAM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ADOLPH       AFFLECK</a:t>
            </a:r>
          </a:p>
        </p:txBody>
      </p:sp>
      <p:sp>
        <p:nvSpPr>
          <p:cNvPr id="7172" name="Text Box 52">
            <a:extLst>
              <a:ext uri="{FF2B5EF4-FFF2-40B4-BE49-F238E27FC236}">
                <a16:creationId xmlns:a16="http://schemas.microsoft.com/office/drawing/2014/main" id="{AE8FB536-5E7F-4D05-8C1C-3A8B36ECE1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338" y="3213100"/>
            <a:ext cx="330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C00000"/>
                </a:solidFill>
              </a:rPr>
              <a:t>Japanese Names </a:t>
            </a:r>
          </a:p>
        </p:txBody>
      </p:sp>
      <p:sp>
        <p:nvSpPr>
          <p:cNvPr id="7173" name="Text Box 53">
            <a:extLst>
              <a:ext uri="{FF2B5EF4-FFF2-40B4-BE49-F238E27FC236}">
                <a16:creationId xmlns:a16="http://schemas.microsoft.com/office/drawing/2014/main" id="{F4FE114F-02D0-4F43-8454-960F497C1B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9213" y="3213100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6600"/>
                </a:solidFill>
              </a:rPr>
              <a:t>Irish  Names </a:t>
            </a:r>
          </a:p>
        </p:txBody>
      </p:sp>
      <p:sp>
        <p:nvSpPr>
          <p:cNvPr id="6" name="Text Box 2">
            <a:extLst>
              <a:ext uri="{FF2B5EF4-FFF2-40B4-BE49-F238E27FC236}">
                <a16:creationId xmlns:a16="http://schemas.microsoft.com/office/drawing/2014/main" id="{5F6DB3F1-4284-4CB1-BDD1-BBADB29922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513" y="85725"/>
            <a:ext cx="8951912" cy="46196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What features can we use classify Japanese names vs Irish names?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1BB4E08-CF78-477E-926A-E7D67C3DD98B}"/>
              </a:ext>
            </a:extLst>
          </p:cNvPr>
          <p:cNvSpPr txBox="1"/>
          <p:nvPr/>
        </p:nvSpPr>
        <p:spPr>
          <a:xfrm>
            <a:off x="0" y="674688"/>
            <a:ext cx="8915400" cy="2616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85000"/>
                  </a:schemeClr>
                </a:solidFill>
              </a:rPr>
              <a:t>The first letter = ‘A’ ?   </a:t>
            </a:r>
            <a:r>
              <a:rPr lang="en-US" sz="2000" dirty="0">
                <a:solidFill>
                  <a:schemeClr val="bg1">
                    <a:lumMod val="85000"/>
                  </a:schemeClr>
                </a:solidFill>
              </a:rPr>
              <a:t>(Boolean feature) Useless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85000"/>
                  </a:schemeClr>
                </a:solidFill>
              </a:rPr>
              <a:t>The first letter of name   </a:t>
            </a:r>
            <a:r>
              <a:rPr lang="en-US" sz="2000" dirty="0">
                <a:solidFill>
                  <a:schemeClr val="bg1">
                    <a:lumMod val="85000"/>
                  </a:schemeClr>
                </a:solidFill>
              </a:rPr>
              <a:t>(Nominal or Ordinal feature) Useless (but not useless for Chinese vs Irish, there are few Irish names that begin with ‘X’, ‘Z’, ‘W’)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/>
              <a:t>The number of letters in the name </a:t>
            </a:r>
            <a:r>
              <a:rPr lang="en-US" sz="2000" dirty="0"/>
              <a:t>Slightly useful, Irish names are a litter longer on average.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dirty="0"/>
          </a:p>
        </p:txBody>
      </p:sp>
      <p:pic>
        <p:nvPicPr>
          <p:cNvPr id="24583" name="Picture 7" descr="Japan Flag">
            <a:extLst>
              <a:ext uri="{FF2B5EF4-FFF2-40B4-BE49-F238E27FC236}">
                <a16:creationId xmlns:a16="http://schemas.microsoft.com/office/drawing/2014/main" id="{F6A583F1-1720-4670-9A9E-30C5816F00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673475" y="3195638"/>
            <a:ext cx="914400" cy="6096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  <p:pic>
        <p:nvPicPr>
          <p:cNvPr id="24585" name="Picture 9" descr="Ireland Flag">
            <a:extLst>
              <a:ext uri="{FF2B5EF4-FFF2-40B4-BE49-F238E27FC236}">
                <a16:creationId xmlns:a16="http://schemas.microsoft.com/office/drawing/2014/main" id="{689A5C2E-F952-4293-A3EB-1CC0928813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893050" y="3213100"/>
            <a:ext cx="1143000" cy="5715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253850177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49">
            <a:extLst>
              <a:ext uri="{FF2B5EF4-FFF2-40B4-BE49-F238E27FC236}">
                <a16:creationId xmlns:a16="http://schemas.microsoft.com/office/drawing/2014/main" id="{52FFE205-CEDD-4AD3-ADE1-B89077B6D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22238" y="4032250"/>
            <a:ext cx="3873501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AIKO   AIMI   AINA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AIRI   AKANE   AKEMI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  AKIKO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AKIO AKIRA   AMI  AOI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ARATA  ASUKA </a:t>
            </a:r>
          </a:p>
        </p:txBody>
      </p:sp>
      <p:sp>
        <p:nvSpPr>
          <p:cNvPr id="8195" name="Rectangle 51">
            <a:extLst>
              <a:ext uri="{FF2B5EF4-FFF2-40B4-BE49-F238E27FC236}">
                <a16:creationId xmlns:a16="http://schemas.microsoft.com/office/drawing/2014/main" id="{AC34BA5B-B9D0-43AA-91CC-1C99C1C87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3806825"/>
            <a:ext cx="457200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ABERCROMBIE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ABERNETHY       ACKART  ACKERMAN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ACKERS   ACKLAND   ACTON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ADAIR      ADLAM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ADOLPH       AFFLECK</a:t>
            </a:r>
          </a:p>
        </p:txBody>
      </p:sp>
      <p:sp>
        <p:nvSpPr>
          <p:cNvPr id="8196" name="Text Box 52">
            <a:extLst>
              <a:ext uri="{FF2B5EF4-FFF2-40B4-BE49-F238E27FC236}">
                <a16:creationId xmlns:a16="http://schemas.microsoft.com/office/drawing/2014/main" id="{827F6899-64E3-4937-B525-7C48E1154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338" y="3213100"/>
            <a:ext cx="330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C00000"/>
                </a:solidFill>
              </a:rPr>
              <a:t>Japanese Names </a:t>
            </a:r>
          </a:p>
        </p:txBody>
      </p:sp>
      <p:sp>
        <p:nvSpPr>
          <p:cNvPr id="8197" name="Text Box 53">
            <a:extLst>
              <a:ext uri="{FF2B5EF4-FFF2-40B4-BE49-F238E27FC236}">
                <a16:creationId xmlns:a16="http://schemas.microsoft.com/office/drawing/2014/main" id="{D8BB7D90-C53F-41C0-B36B-1080E2C070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9213" y="3213100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6600"/>
                </a:solidFill>
              </a:rPr>
              <a:t>Irish  Names </a:t>
            </a:r>
          </a:p>
        </p:txBody>
      </p:sp>
      <p:sp>
        <p:nvSpPr>
          <p:cNvPr id="6" name="Text Box 2">
            <a:extLst>
              <a:ext uri="{FF2B5EF4-FFF2-40B4-BE49-F238E27FC236}">
                <a16:creationId xmlns:a16="http://schemas.microsoft.com/office/drawing/2014/main" id="{83B25312-F888-4D31-A986-86DDC10D6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513" y="85725"/>
            <a:ext cx="8951912" cy="46196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What features can we use classify Japanese names vs Irish names?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E48BD90-451A-480F-8AEF-163F01EB6B89}"/>
              </a:ext>
            </a:extLst>
          </p:cNvPr>
          <p:cNvSpPr txBox="1"/>
          <p:nvPr/>
        </p:nvSpPr>
        <p:spPr>
          <a:xfrm>
            <a:off x="0" y="674688"/>
            <a:ext cx="8915400" cy="32305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75000"/>
                  </a:schemeClr>
                </a:solidFill>
              </a:rPr>
              <a:t>The first letter = ‘A’ ?   </a:t>
            </a:r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(Boolean feature) Useless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75000"/>
                  </a:schemeClr>
                </a:solidFill>
              </a:rPr>
              <a:t>The first letter of name   </a:t>
            </a:r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(Nominal or Ordinal feature) Useless (but not useless for Chinese vs Irish, there are few Irish names that begin with ‘X’, ‘Z’, ‘W’)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75000"/>
                  </a:schemeClr>
                </a:solidFill>
              </a:rPr>
              <a:t>The number of letters in the name </a:t>
            </a:r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(Ratio feature) Slightly useful, Irish names are a litter longer on average.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/>
              <a:t>The last letter of name   </a:t>
            </a:r>
            <a:r>
              <a:rPr lang="en-US" sz="2000" dirty="0"/>
              <a:t>Somewhat useful, more Japanese names end in “I” (girls) or “O” (boys), than Irish names do. 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dirty="0"/>
          </a:p>
        </p:txBody>
      </p:sp>
      <p:pic>
        <p:nvPicPr>
          <p:cNvPr id="24583" name="Picture 7" descr="Japan Flag">
            <a:extLst>
              <a:ext uri="{FF2B5EF4-FFF2-40B4-BE49-F238E27FC236}">
                <a16:creationId xmlns:a16="http://schemas.microsoft.com/office/drawing/2014/main" id="{F51DC140-1BC3-4C84-B06F-7E68FA04A1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673475" y="3195638"/>
            <a:ext cx="914400" cy="6096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  <p:pic>
        <p:nvPicPr>
          <p:cNvPr id="24585" name="Picture 9" descr="Ireland Flag">
            <a:extLst>
              <a:ext uri="{FF2B5EF4-FFF2-40B4-BE49-F238E27FC236}">
                <a16:creationId xmlns:a16="http://schemas.microsoft.com/office/drawing/2014/main" id="{B73FD426-D0E2-4BE0-B8E9-D255F6A849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893050" y="3213100"/>
            <a:ext cx="1143000" cy="5715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76452219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7C499303-67C8-4771-9995-27C667354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506788"/>
            <a:ext cx="3873500" cy="319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AIKO </a:t>
            </a:r>
            <a:r>
              <a:rPr lang="en-US" altLang="en-US" sz="2400">
                <a:solidFill>
                  <a:srgbClr val="FF33CC"/>
                </a:solidFill>
              </a:rPr>
              <a:t>0.75</a:t>
            </a:r>
            <a:r>
              <a:rPr lang="en-US" altLang="en-US" sz="2400"/>
              <a:t>  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AIMI  </a:t>
            </a:r>
            <a:r>
              <a:rPr lang="en-US" altLang="en-US" sz="2400">
                <a:solidFill>
                  <a:srgbClr val="FF33CC"/>
                </a:solidFill>
              </a:rPr>
              <a:t>0.75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AINA </a:t>
            </a:r>
            <a:r>
              <a:rPr lang="en-US" altLang="en-US" sz="2400">
                <a:solidFill>
                  <a:srgbClr val="FF33CC"/>
                </a:solidFill>
              </a:rPr>
              <a:t>0.75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AIRI   </a:t>
            </a:r>
            <a:r>
              <a:rPr lang="en-US" altLang="en-US" sz="2400">
                <a:solidFill>
                  <a:srgbClr val="FF33CC"/>
                </a:solidFill>
              </a:rPr>
              <a:t>0.75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AKANE   </a:t>
            </a:r>
            <a:r>
              <a:rPr lang="en-US" altLang="en-US" sz="2400">
                <a:solidFill>
                  <a:srgbClr val="FF33CC"/>
                </a:solidFill>
              </a:rPr>
              <a:t>0.6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AKEMI </a:t>
            </a:r>
            <a:r>
              <a:rPr lang="en-US" altLang="en-US" sz="2400">
                <a:solidFill>
                  <a:srgbClr val="FF33CC"/>
                </a:solidFill>
              </a:rPr>
              <a:t>0.6</a:t>
            </a:r>
          </a:p>
        </p:txBody>
      </p:sp>
      <p:sp>
        <p:nvSpPr>
          <p:cNvPr id="9219" name="Rectangle 3">
            <a:extLst>
              <a:ext uri="{FF2B5EF4-FFF2-40B4-BE49-F238E27FC236}">
                <a16:creationId xmlns:a16="http://schemas.microsoft.com/office/drawing/2014/main" id="{0C09B169-E57E-47C2-9C85-C2821D0D0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5475" y="3340100"/>
            <a:ext cx="4572000" cy="3779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ABERCROMBIE </a:t>
            </a:r>
            <a:r>
              <a:rPr lang="en-US" altLang="en-US" sz="2400">
                <a:solidFill>
                  <a:srgbClr val="FF33CC"/>
                </a:solidFill>
              </a:rPr>
              <a:t>0.45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ABERNETHY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ACKART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  <a:endParaRPr lang="en-US" altLang="en-US" sz="2400"/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ACKERMAN </a:t>
            </a:r>
            <a:r>
              <a:rPr lang="en-US" altLang="en-US" sz="2400">
                <a:solidFill>
                  <a:srgbClr val="FF33CC"/>
                </a:solidFill>
              </a:rPr>
              <a:t>0.375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ACKERS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ACKLAND </a:t>
            </a:r>
            <a:r>
              <a:rPr lang="en-US" altLang="en-US" sz="2400">
                <a:solidFill>
                  <a:srgbClr val="FF33CC"/>
                </a:solidFill>
              </a:rPr>
              <a:t>0.28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ACTON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0" name="Text Box 4">
            <a:extLst>
              <a:ext uri="{FF2B5EF4-FFF2-40B4-BE49-F238E27FC236}">
                <a16:creationId xmlns:a16="http://schemas.microsoft.com/office/drawing/2014/main" id="{338D0BF9-297E-4866-8274-EACB03A7E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263" y="2630488"/>
            <a:ext cx="330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C00000"/>
                </a:solidFill>
              </a:rPr>
              <a:t>Japanese Names </a:t>
            </a:r>
          </a:p>
        </p:txBody>
      </p:sp>
      <p:sp>
        <p:nvSpPr>
          <p:cNvPr id="9221" name="Text Box 5">
            <a:extLst>
              <a:ext uri="{FF2B5EF4-FFF2-40B4-BE49-F238E27FC236}">
                <a16:creationId xmlns:a16="http://schemas.microsoft.com/office/drawing/2014/main" id="{7E1F1850-264D-479A-AF6A-FE851FE44C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5938" y="2630488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6600"/>
                </a:solidFill>
              </a:rPr>
              <a:t>Irish  Names </a:t>
            </a:r>
          </a:p>
        </p:txBody>
      </p:sp>
      <p:sp>
        <p:nvSpPr>
          <p:cNvPr id="9222" name="Rectangle 7">
            <a:extLst>
              <a:ext uri="{FF2B5EF4-FFF2-40B4-BE49-F238E27FC236}">
                <a16:creationId xmlns:a16="http://schemas.microsoft.com/office/drawing/2014/main" id="{B571848A-C08C-42EC-A94D-94C1148A2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013" y="6518275"/>
            <a:ext cx="2063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Vowels = I O U A E</a:t>
            </a:r>
          </a:p>
        </p:txBody>
      </p:sp>
      <p:pic>
        <p:nvPicPr>
          <p:cNvPr id="8" name="Picture 7" descr="Japan Flag">
            <a:extLst>
              <a:ext uri="{FF2B5EF4-FFF2-40B4-BE49-F238E27FC236}">
                <a16:creationId xmlns:a16="http://schemas.microsoft.com/office/drawing/2014/main" id="{1CC13621-0603-4B9C-962E-98B5E781BB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58925" y="2090738"/>
            <a:ext cx="914400" cy="6096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  <p:pic>
        <p:nvPicPr>
          <p:cNvPr id="9" name="Picture 9" descr="Ireland Flag">
            <a:extLst>
              <a:ext uri="{FF2B5EF4-FFF2-40B4-BE49-F238E27FC236}">
                <a16:creationId xmlns:a16="http://schemas.microsoft.com/office/drawing/2014/main" id="{1269C9D9-33F1-4C97-A086-C46BE9DC13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149975" y="2025650"/>
            <a:ext cx="1143000" cy="5715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9225" name="TextBox 9">
            <a:extLst>
              <a:ext uri="{FF2B5EF4-FFF2-40B4-BE49-F238E27FC236}">
                <a16:creationId xmlns:a16="http://schemas.microsoft.com/office/drawing/2014/main" id="{5968B0FD-07B4-43C9-8CA1-F6BFE7D26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313" y="158750"/>
            <a:ext cx="8548687" cy="1693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000" b="1"/>
              <a:t>The number of vowels / world length  </a:t>
            </a:r>
            <a:r>
              <a:rPr lang="en-US" altLang="en-US" sz="2000"/>
              <a:t>(Ratio feature) Useful, Japanese names tend to have proportionally more vowels than Irish names.</a:t>
            </a:r>
          </a:p>
          <a:p>
            <a:pPr eaLnBrk="1" hangingPunct="1">
              <a:spcBef>
                <a:spcPct val="0"/>
              </a:spcBef>
            </a:pPr>
            <a:endParaRPr lang="en-US" altLang="en-US" sz="2000"/>
          </a:p>
          <a:p>
            <a:pPr eaLnBrk="1" hangingPunct="1">
              <a:spcBef>
                <a:spcPct val="0"/>
              </a:spcBef>
            </a:pPr>
            <a:endParaRPr lang="en-US" altLang="en-US" sz="2000"/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</p:txBody>
      </p:sp>
    </p:spTree>
    <p:extLst>
      <p:ext uri="{BB962C8B-B14F-4D97-AF65-F5344CB8AC3E}">
        <p14:creationId xmlns:p14="http://schemas.microsoft.com/office/powerpoint/2010/main" val="69267442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A6C31016-AEC9-4A58-87D7-C3E734BB9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413" y="1498600"/>
            <a:ext cx="3873500" cy="319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AIKO </a:t>
            </a:r>
            <a:r>
              <a:rPr lang="en-US" altLang="en-US" sz="2400">
                <a:solidFill>
                  <a:srgbClr val="FF33CC"/>
                </a:solidFill>
              </a:rPr>
              <a:t>0.75</a:t>
            </a:r>
            <a:r>
              <a:rPr lang="en-US" altLang="en-US" sz="2400"/>
              <a:t>  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AIMI  </a:t>
            </a:r>
            <a:r>
              <a:rPr lang="en-US" altLang="en-US" sz="2400">
                <a:solidFill>
                  <a:srgbClr val="FF33CC"/>
                </a:solidFill>
              </a:rPr>
              <a:t>0.75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AINA </a:t>
            </a:r>
            <a:r>
              <a:rPr lang="en-US" altLang="en-US" sz="2400">
                <a:solidFill>
                  <a:srgbClr val="FF33CC"/>
                </a:solidFill>
              </a:rPr>
              <a:t>0.75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AIRI   </a:t>
            </a:r>
            <a:r>
              <a:rPr lang="en-US" altLang="en-US" sz="2400">
                <a:solidFill>
                  <a:srgbClr val="FF33CC"/>
                </a:solidFill>
              </a:rPr>
              <a:t>0.75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AKANE   </a:t>
            </a:r>
            <a:r>
              <a:rPr lang="en-US" altLang="en-US" sz="2400">
                <a:solidFill>
                  <a:srgbClr val="FF33CC"/>
                </a:solidFill>
              </a:rPr>
              <a:t>0.6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AKEMI </a:t>
            </a:r>
            <a:r>
              <a:rPr lang="en-US" altLang="en-US" sz="2400">
                <a:solidFill>
                  <a:srgbClr val="FF33CC"/>
                </a:solidFill>
              </a:rPr>
              <a:t>0.6</a:t>
            </a:r>
          </a:p>
        </p:txBody>
      </p:sp>
      <p:sp>
        <p:nvSpPr>
          <p:cNvPr id="10243" name="Rectangle 3">
            <a:extLst>
              <a:ext uri="{FF2B5EF4-FFF2-40B4-BE49-F238E27FC236}">
                <a16:creationId xmlns:a16="http://schemas.microsoft.com/office/drawing/2014/main" id="{D729FC7F-1E9C-4069-AF51-6E15B037B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1308100"/>
            <a:ext cx="4572000" cy="3779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ABERCROMBIE </a:t>
            </a:r>
            <a:r>
              <a:rPr lang="en-US" altLang="en-US" sz="2400">
                <a:solidFill>
                  <a:srgbClr val="FF33CC"/>
                </a:solidFill>
              </a:rPr>
              <a:t>0.45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ABERNETHY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ACKART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  <a:endParaRPr lang="en-US" altLang="en-US" sz="2400"/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ACKERMAN </a:t>
            </a:r>
            <a:r>
              <a:rPr lang="en-US" altLang="en-US" sz="2400">
                <a:solidFill>
                  <a:srgbClr val="FF33CC"/>
                </a:solidFill>
              </a:rPr>
              <a:t>0.375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ACKERS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ACKLAND </a:t>
            </a:r>
            <a:r>
              <a:rPr lang="en-US" altLang="en-US" sz="2400">
                <a:solidFill>
                  <a:srgbClr val="FF33CC"/>
                </a:solidFill>
              </a:rPr>
              <a:t>0.28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ACTON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4" name="Text Box 4">
            <a:extLst>
              <a:ext uri="{FF2B5EF4-FFF2-40B4-BE49-F238E27FC236}">
                <a16:creationId xmlns:a16="http://schemas.microsoft.com/office/drawing/2014/main" id="{672EBE9D-C2AC-4A16-88AD-971FF3E0B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675" y="622300"/>
            <a:ext cx="330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C00000"/>
                </a:solidFill>
              </a:rPr>
              <a:t>Japanese Names </a:t>
            </a:r>
          </a:p>
        </p:txBody>
      </p:sp>
      <p:sp>
        <p:nvSpPr>
          <p:cNvPr id="10245" name="Text Box 5">
            <a:extLst>
              <a:ext uri="{FF2B5EF4-FFF2-40B4-BE49-F238E27FC236}">
                <a16:creationId xmlns:a16="http://schemas.microsoft.com/office/drawing/2014/main" id="{FAD589DF-17FB-4EF2-84B4-66B4C83A6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1350" y="622300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6600"/>
                </a:solidFill>
              </a:rPr>
              <a:t>Irish  Names </a:t>
            </a:r>
          </a:p>
        </p:txBody>
      </p:sp>
      <p:pic>
        <p:nvPicPr>
          <p:cNvPr id="8" name="Picture 7" descr="Japan Flag">
            <a:extLst>
              <a:ext uri="{FF2B5EF4-FFF2-40B4-BE49-F238E27FC236}">
                <a16:creationId xmlns:a16="http://schemas.microsoft.com/office/drawing/2014/main" id="{F94D0D37-7282-4F73-A2EB-69DBE2DE77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84338" y="82550"/>
            <a:ext cx="914400" cy="6096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  <p:pic>
        <p:nvPicPr>
          <p:cNvPr id="9" name="Picture 9" descr="Ireland Flag">
            <a:extLst>
              <a:ext uri="{FF2B5EF4-FFF2-40B4-BE49-F238E27FC236}">
                <a16:creationId xmlns:a16="http://schemas.microsoft.com/office/drawing/2014/main" id="{057A2BD2-D7A2-4485-9CE2-6B9A3F7E69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75388" y="17463"/>
            <a:ext cx="1143000" cy="5715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10248" name="Line 312">
            <a:extLst>
              <a:ext uri="{FF2B5EF4-FFF2-40B4-BE49-F238E27FC236}">
                <a16:creationId xmlns:a16="http://schemas.microsoft.com/office/drawing/2014/main" id="{B6C2A790-4F86-4C80-B8D9-AD58959333D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0875" y="6118225"/>
            <a:ext cx="5056188" cy="3175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9" name="Text Box 319">
            <a:extLst>
              <a:ext uri="{FF2B5EF4-FFF2-40B4-BE49-F238E27FC236}">
                <a16:creationId xmlns:a16="http://schemas.microsoft.com/office/drawing/2014/main" id="{3DD65837-8565-4EB6-83A2-0CF4A7A6E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1150" y="6165850"/>
            <a:ext cx="6334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0.5</a:t>
            </a:r>
          </a:p>
        </p:txBody>
      </p:sp>
      <p:sp>
        <p:nvSpPr>
          <p:cNvPr id="10250" name="Text Box 324">
            <a:extLst>
              <a:ext uri="{FF2B5EF4-FFF2-40B4-BE49-F238E27FC236}">
                <a16:creationId xmlns:a16="http://schemas.microsoft.com/office/drawing/2014/main" id="{EA186B4C-4CDB-46CE-A24E-6E38F5A1B1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2250" y="6165850"/>
            <a:ext cx="6334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1.0</a:t>
            </a:r>
          </a:p>
        </p:txBody>
      </p:sp>
      <p:sp>
        <p:nvSpPr>
          <p:cNvPr id="10251" name="Text Box 325">
            <a:extLst>
              <a:ext uri="{FF2B5EF4-FFF2-40B4-BE49-F238E27FC236}">
                <a16:creationId xmlns:a16="http://schemas.microsoft.com/office/drawing/2014/main" id="{A525DC0A-37F0-4275-B96D-22A15A5DE8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3388" y="6151563"/>
            <a:ext cx="363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0</a:t>
            </a:r>
          </a:p>
        </p:txBody>
      </p:sp>
      <p:sp>
        <p:nvSpPr>
          <p:cNvPr id="10252" name="Line 375">
            <a:extLst>
              <a:ext uri="{FF2B5EF4-FFF2-40B4-BE49-F238E27FC236}">
                <a16:creationId xmlns:a16="http://schemas.microsoft.com/office/drawing/2014/main" id="{DAB26679-8407-470E-8068-E4E2486F63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49763" y="5561013"/>
            <a:ext cx="0" cy="666750"/>
          </a:xfrm>
          <a:prstGeom prst="line">
            <a:avLst/>
          </a:prstGeom>
          <a:noFill/>
          <a:ln w="5715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5" name="Picture 9" descr="Ireland Flag">
            <a:extLst>
              <a:ext uri="{FF2B5EF4-FFF2-40B4-BE49-F238E27FC236}">
                <a16:creationId xmlns:a16="http://schemas.microsoft.com/office/drawing/2014/main" id="{13D35C00-54FF-46CF-9774-D94317085E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9807816">
            <a:off x="2524125" y="5802313"/>
            <a:ext cx="415925" cy="209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  <p:pic>
        <p:nvPicPr>
          <p:cNvPr id="46" name="Picture 45" descr="Japan Flag">
            <a:extLst>
              <a:ext uri="{FF2B5EF4-FFF2-40B4-BE49-F238E27FC236}">
                <a16:creationId xmlns:a16="http://schemas.microsoft.com/office/drawing/2014/main" id="{6040B696-4869-4315-9A9E-8DF30869F6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9807816">
            <a:off x="5668963" y="5634038"/>
            <a:ext cx="361950" cy="2413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  <p:pic>
        <p:nvPicPr>
          <p:cNvPr id="47" name="Picture 9" descr="Ireland Flag">
            <a:extLst>
              <a:ext uri="{FF2B5EF4-FFF2-40B4-BE49-F238E27FC236}">
                <a16:creationId xmlns:a16="http://schemas.microsoft.com/office/drawing/2014/main" id="{D88B676E-11F7-46DB-9308-11695C07D3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9807816">
            <a:off x="2705100" y="5795963"/>
            <a:ext cx="415925" cy="209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  <p:pic>
        <p:nvPicPr>
          <p:cNvPr id="48" name="Picture 47" descr="Japan Flag">
            <a:extLst>
              <a:ext uri="{FF2B5EF4-FFF2-40B4-BE49-F238E27FC236}">
                <a16:creationId xmlns:a16="http://schemas.microsoft.com/office/drawing/2014/main" id="{2BE4B1CB-0C9B-434D-9BC6-D54CB14820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9807816">
            <a:off x="4749800" y="5705475"/>
            <a:ext cx="360363" cy="239713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  <p:pic>
        <p:nvPicPr>
          <p:cNvPr id="49" name="Picture 9" descr="Ireland Flag">
            <a:extLst>
              <a:ext uri="{FF2B5EF4-FFF2-40B4-BE49-F238E27FC236}">
                <a16:creationId xmlns:a16="http://schemas.microsoft.com/office/drawing/2014/main" id="{4137D2AA-6FB8-4C37-A21C-75D01E73B8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9807816">
            <a:off x="2851150" y="5800725"/>
            <a:ext cx="415925" cy="207963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  <p:pic>
        <p:nvPicPr>
          <p:cNvPr id="50" name="Picture 49" descr="Japan Flag">
            <a:extLst>
              <a:ext uri="{FF2B5EF4-FFF2-40B4-BE49-F238E27FC236}">
                <a16:creationId xmlns:a16="http://schemas.microsoft.com/office/drawing/2014/main" id="{0043A0E4-F272-4DA1-92A2-3E9AAB6EDC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9807816">
            <a:off x="4814888" y="5773738"/>
            <a:ext cx="361950" cy="2413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  <p:pic>
        <p:nvPicPr>
          <p:cNvPr id="51" name="Picture 9" descr="Ireland Flag">
            <a:extLst>
              <a:ext uri="{FF2B5EF4-FFF2-40B4-BE49-F238E27FC236}">
                <a16:creationId xmlns:a16="http://schemas.microsoft.com/office/drawing/2014/main" id="{D888C91F-2AFE-4BB4-8DAC-9B3FE6223F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9807816">
            <a:off x="3460750" y="5789613"/>
            <a:ext cx="415925" cy="209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  <p:pic>
        <p:nvPicPr>
          <p:cNvPr id="52" name="Picture 51" descr="Japan Flag">
            <a:extLst>
              <a:ext uri="{FF2B5EF4-FFF2-40B4-BE49-F238E27FC236}">
                <a16:creationId xmlns:a16="http://schemas.microsoft.com/office/drawing/2014/main" id="{DAAC46DA-E0AF-46FD-A505-C017F0B8B6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9807816">
            <a:off x="4683125" y="5791200"/>
            <a:ext cx="361950" cy="2413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  <p:pic>
        <p:nvPicPr>
          <p:cNvPr id="53" name="Picture 9" descr="Ireland Flag">
            <a:extLst>
              <a:ext uri="{FF2B5EF4-FFF2-40B4-BE49-F238E27FC236}">
                <a16:creationId xmlns:a16="http://schemas.microsoft.com/office/drawing/2014/main" id="{B39B3265-46D5-4EEB-BC01-E97CA91C36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9807816">
            <a:off x="3316288" y="5805488"/>
            <a:ext cx="417512" cy="207962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  <p:pic>
        <p:nvPicPr>
          <p:cNvPr id="54" name="Picture 53" descr="Japan Flag">
            <a:extLst>
              <a:ext uri="{FF2B5EF4-FFF2-40B4-BE49-F238E27FC236}">
                <a16:creationId xmlns:a16="http://schemas.microsoft.com/office/drawing/2014/main" id="{C147C65B-91F2-43BD-899F-D59D3CFD0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9807816">
            <a:off x="5632450" y="5761038"/>
            <a:ext cx="360363" cy="239712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  <p:pic>
        <p:nvPicPr>
          <p:cNvPr id="55" name="Picture 9" descr="Ireland Flag">
            <a:extLst>
              <a:ext uri="{FF2B5EF4-FFF2-40B4-BE49-F238E27FC236}">
                <a16:creationId xmlns:a16="http://schemas.microsoft.com/office/drawing/2014/main" id="{6D1D2AE2-EAE5-425A-8F52-AF222543C6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9807816">
            <a:off x="3854450" y="5789613"/>
            <a:ext cx="415925" cy="209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</p:pic>
      <p:pic>
        <p:nvPicPr>
          <p:cNvPr id="56" name="Picture 55" descr="Japan Flag">
            <a:extLst>
              <a:ext uri="{FF2B5EF4-FFF2-40B4-BE49-F238E27FC236}">
                <a16:creationId xmlns:a16="http://schemas.microsoft.com/office/drawing/2014/main" id="{CEAC0588-6BE4-485B-80BE-A7C4345B6A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9807816">
            <a:off x="5767388" y="5776913"/>
            <a:ext cx="360362" cy="239712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235055899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BC6E783F-CB43-4D14-BCDF-5B7111F23F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64311" y="352425"/>
            <a:ext cx="4179689" cy="3371850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scene3d>
            <a:camera prst="perspectiveContrastingLeftFacing"/>
            <a:lightRig rig="threePt" dir="t"/>
          </a:scene3d>
        </p:spPr>
      </p:pic>
      <p:sp>
        <p:nvSpPr>
          <p:cNvPr id="11267" name="TextBox 7">
            <a:extLst>
              <a:ext uri="{FF2B5EF4-FFF2-40B4-BE49-F238E27FC236}">
                <a16:creationId xmlns:a16="http://schemas.microsoft.com/office/drawing/2014/main" id="{1A4E06A6-6375-4214-9F86-770AF906E2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25" y="176213"/>
            <a:ext cx="5270500" cy="378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Lets do one more.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Suppose we want to build a classifier for leaf’s (note that such systems exist)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What features should we use?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11268" name="Picture 2">
            <a:extLst>
              <a:ext uri="{FF2B5EF4-FFF2-40B4-BE49-F238E27FC236}">
                <a16:creationId xmlns:a16="http://schemas.microsoft.com/office/drawing/2014/main" id="{72B4D1A3-E665-4C4A-BDD9-EF9A302216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076700"/>
            <a:ext cx="4813300" cy="278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9" name="Rectangle 1">
            <a:extLst>
              <a:ext uri="{FF2B5EF4-FFF2-40B4-BE49-F238E27FC236}">
                <a16:creationId xmlns:a16="http://schemas.microsoft.com/office/drawing/2014/main" id="{94B6B6F1-E5C0-4757-8994-4A40181E0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4113" y="6308725"/>
            <a:ext cx="2547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http://leafsnap.com</a:t>
            </a:r>
          </a:p>
        </p:txBody>
      </p:sp>
    </p:spTree>
    <p:extLst>
      <p:ext uri="{BB962C8B-B14F-4D97-AF65-F5344CB8AC3E}">
        <p14:creationId xmlns:p14="http://schemas.microsoft.com/office/powerpoint/2010/main" val="54668816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CC368BB1-8D9C-4B2D-BD87-86C04799E4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64311" y="352425"/>
            <a:ext cx="4179689" cy="3371850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scene3d>
            <a:camera prst="perspectiveContrastingLeftFacing"/>
            <a:lightRig rig="threePt" dir="t"/>
          </a:scene3d>
        </p:spPr>
      </p:pic>
      <p:pic>
        <p:nvPicPr>
          <p:cNvPr id="12291" name="Picture 4">
            <a:extLst>
              <a:ext uri="{FF2B5EF4-FFF2-40B4-BE49-F238E27FC236}">
                <a16:creationId xmlns:a16="http://schemas.microsoft.com/office/drawing/2014/main" id="{B69EEEC7-8248-438A-B947-83494F7D81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752" b="14497"/>
          <a:stretch>
            <a:fillRect/>
          </a:stretch>
        </p:blipFill>
        <p:spPr bwMode="auto">
          <a:xfrm>
            <a:off x="3960813" y="5464175"/>
            <a:ext cx="2211387" cy="1125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2" name="Picture 5">
            <a:extLst>
              <a:ext uri="{FF2B5EF4-FFF2-40B4-BE49-F238E27FC236}">
                <a16:creationId xmlns:a16="http://schemas.microsoft.com/office/drawing/2014/main" id="{E8B2D56C-0B35-4897-9099-CB3E63B9DE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5448300"/>
            <a:ext cx="1036638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3" name="Picture 6">
            <a:extLst>
              <a:ext uri="{FF2B5EF4-FFF2-40B4-BE49-F238E27FC236}">
                <a16:creationId xmlns:a16="http://schemas.microsoft.com/office/drawing/2014/main" id="{BF3B9C95-03D3-4D6F-BF45-0CA14A0269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2888" y="5448300"/>
            <a:ext cx="1192212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4" name="TextBox 7">
            <a:extLst>
              <a:ext uri="{FF2B5EF4-FFF2-40B4-BE49-F238E27FC236}">
                <a16:creationId xmlns:a16="http://schemas.microsoft.com/office/drawing/2014/main" id="{67E88F1C-70AD-4B39-A21C-8F9311C2A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25" y="176213"/>
            <a:ext cx="8077200" cy="415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Can we use size as a feature?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Can we use color as a feature?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Can we use aspect ratio as a feature?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12295" name="Picture 8">
            <a:extLst>
              <a:ext uri="{FF2B5EF4-FFF2-40B4-BE49-F238E27FC236}">
                <a16:creationId xmlns:a16="http://schemas.microsoft.com/office/drawing/2014/main" id="{BF6BA4EE-F7D9-4047-9A6F-E119C36AAD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25" y="4603750"/>
            <a:ext cx="2286000" cy="166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6" name="Rectangle 9">
            <a:extLst>
              <a:ext uri="{FF2B5EF4-FFF2-40B4-BE49-F238E27FC236}">
                <a16:creationId xmlns:a16="http://schemas.microsoft.com/office/drawing/2014/main" id="{25C5B4B1-B8C0-4906-9A48-B996F842F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4864100"/>
            <a:ext cx="2028825" cy="1133475"/>
          </a:xfrm>
          <a:prstGeom prst="rect">
            <a:avLst/>
          </a:prstGeom>
          <a:noFill/>
          <a:ln w="0" algn="ctr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297" name="Right Brace 10">
            <a:extLst>
              <a:ext uri="{FF2B5EF4-FFF2-40B4-BE49-F238E27FC236}">
                <a16:creationId xmlns:a16="http://schemas.microsoft.com/office/drawing/2014/main" id="{60C1A692-4334-432D-87F2-4D47C969998F}"/>
              </a:ext>
            </a:extLst>
          </p:cNvPr>
          <p:cNvSpPr>
            <a:spLocks/>
          </p:cNvSpPr>
          <p:nvPr/>
        </p:nvSpPr>
        <p:spPr bwMode="auto">
          <a:xfrm>
            <a:off x="2425700" y="4864100"/>
            <a:ext cx="581025" cy="1133475"/>
          </a:xfrm>
          <a:prstGeom prst="rightBrace">
            <a:avLst>
              <a:gd name="adj1" fmla="val 8336"/>
              <a:gd name="adj2" fmla="val 50000"/>
            </a:avLst>
          </a:prstGeom>
          <a:noFill/>
          <a:ln w="0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298" name="Right Brace 11">
            <a:extLst>
              <a:ext uri="{FF2B5EF4-FFF2-40B4-BE49-F238E27FC236}">
                <a16:creationId xmlns:a16="http://schemas.microsoft.com/office/drawing/2014/main" id="{97B7E040-04E4-4BE7-A69D-58DA549F494F}"/>
              </a:ext>
            </a:extLst>
          </p:cNvPr>
          <p:cNvSpPr>
            <a:spLocks/>
          </p:cNvSpPr>
          <p:nvPr/>
        </p:nvSpPr>
        <p:spPr bwMode="auto">
          <a:xfrm rot="-5400000">
            <a:off x="939800" y="3446463"/>
            <a:ext cx="581025" cy="2028825"/>
          </a:xfrm>
          <a:prstGeom prst="rightBrace">
            <a:avLst>
              <a:gd name="adj1" fmla="val 8325"/>
              <a:gd name="adj2" fmla="val 50000"/>
            </a:avLst>
          </a:prstGeom>
          <a:noFill/>
          <a:ln w="0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299" name="Rectangle 12">
            <a:extLst>
              <a:ext uri="{FF2B5EF4-FFF2-40B4-BE49-F238E27FC236}">
                <a16:creationId xmlns:a16="http://schemas.microsoft.com/office/drawing/2014/main" id="{D5040571-142E-4EFF-9B15-1449062F8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6111875"/>
            <a:ext cx="2251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Aspect Ratio x/y</a:t>
            </a:r>
          </a:p>
        </p:txBody>
      </p:sp>
      <p:sp>
        <p:nvSpPr>
          <p:cNvPr id="12300" name="TextBox 13">
            <a:extLst>
              <a:ext uri="{FF2B5EF4-FFF2-40B4-BE49-F238E27FC236}">
                <a16:creationId xmlns:a16="http://schemas.microsoft.com/office/drawing/2014/main" id="{BA5C875D-503C-4469-95D7-DB10F7CEFF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0313" y="39989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x</a:t>
            </a:r>
          </a:p>
        </p:txBody>
      </p:sp>
      <p:sp>
        <p:nvSpPr>
          <p:cNvPr id="12301" name="TextBox 14">
            <a:extLst>
              <a:ext uri="{FF2B5EF4-FFF2-40B4-BE49-F238E27FC236}">
                <a16:creationId xmlns:a16="http://schemas.microsoft.com/office/drawing/2014/main" id="{0A0B831E-9F0D-4B89-8131-C7CE29152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3038" y="49387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y</a:t>
            </a:r>
          </a:p>
        </p:txBody>
      </p:sp>
    </p:spTree>
    <p:extLst>
      <p:ext uri="{BB962C8B-B14F-4D97-AF65-F5344CB8AC3E}">
        <p14:creationId xmlns:p14="http://schemas.microsoft.com/office/powerpoint/2010/main" val="42717087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162">
            <a:extLst>
              <a:ext uri="{FF2B5EF4-FFF2-40B4-BE49-F238E27FC236}">
                <a16:creationId xmlns:a16="http://schemas.microsoft.com/office/drawing/2014/main" id="{D56D433F-3140-4562-BB23-8AFEC97CA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81000"/>
            <a:ext cx="2366963" cy="2973388"/>
          </a:xfrm>
          <a:prstGeom prst="rect">
            <a:avLst/>
          </a:prstGeom>
          <a:solidFill>
            <a:schemeClr val="bg1"/>
          </a:solidFill>
          <a:ln w="25400">
            <a:solidFill>
              <a:srgbClr val="C0C0C0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195" name="Rectangle 161">
            <a:extLst>
              <a:ext uri="{FF2B5EF4-FFF2-40B4-BE49-F238E27FC236}">
                <a16:creationId xmlns:a16="http://schemas.microsoft.com/office/drawing/2014/main" id="{47E0238C-3E70-4B5F-87ED-4740C5646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657600"/>
            <a:ext cx="2366963" cy="2971800"/>
          </a:xfrm>
          <a:prstGeom prst="rect">
            <a:avLst/>
          </a:prstGeom>
          <a:solidFill>
            <a:schemeClr val="bg1"/>
          </a:solidFill>
          <a:ln w="25400">
            <a:solidFill>
              <a:srgbClr val="C0C0C0"/>
            </a:solidFill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196" name="Text Box 138">
            <a:extLst>
              <a:ext uri="{FF2B5EF4-FFF2-40B4-BE49-F238E27FC236}">
                <a16:creationId xmlns:a16="http://schemas.microsoft.com/office/drawing/2014/main" id="{99F37D37-F025-43F7-8BDB-68A8D3305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3838" y="3732213"/>
            <a:ext cx="17002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0000FF"/>
                </a:solidFill>
              </a:rPr>
              <a:t>American</a:t>
            </a:r>
          </a:p>
        </p:txBody>
      </p:sp>
      <p:sp>
        <p:nvSpPr>
          <p:cNvPr id="8197" name="Text Box 145">
            <a:extLst>
              <a:ext uri="{FF2B5EF4-FFF2-40B4-BE49-F238E27FC236}">
                <a16:creationId xmlns:a16="http://schemas.microsoft.com/office/drawing/2014/main" id="{03FC6867-843C-4750-A3B4-8907E03AF6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8638" y="490538"/>
            <a:ext cx="1682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33CC33"/>
                </a:solidFill>
              </a:rPr>
              <a:t>Canadian</a:t>
            </a:r>
          </a:p>
        </p:txBody>
      </p:sp>
      <p:sp>
        <p:nvSpPr>
          <p:cNvPr id="32937" name="Text Box 169">
            <a:extLst>
              <a:ext uri="{FF2B5EF4-FFF2-40B4-BE49-F238E27FC236}">
                <a16:creationId xmlns:a16="http://schemas.microsoft.com/office/drawing/2014/main" id="{37EC41D2-18AA-438A-BC0D-304F0C85F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27013"/>
            <a:ext cx="6299200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sz="4400">
                <a:effectLst>
                  <a:outerShdw blurRad="38100" dist="38100" dir="2700000" algn="tl">
                    <a:srgbClr val="C0C0C0"/>
                  </a:outerShdw>
                </a:effectLst>
              </a:rPr>
              <a:t>The Classification Problem</a:t>
            </a:r>
          </a:p>
          <a:p>
            <a:pPr algn="ctr" eaLnBrk="1" hangingPunct="1">
              <a:defRPr/>
            </a:pPr>
            <a:r>
              <a:rPr lang="en-US" sz="3600">
                <a:solidFill>
                  <a:schemeClr val="hlink"/>
                </a:solidFill>
              </a:rPr>
              <a:t>(informal definition)</a:t>
            </a:r>
          </a:p>
        </p:txBody>
      </p:sp>
      <p:sp>
        <p:nvSpPr>
          <p:cNvPr id="8199" name="Text Box 170">
            <a:extLst>
              <a:ext uri="{FF2B5EF4-FFF2-40B4-BE49-F238E27FC236}">
                <a16:creationId xmlns:a16="http://schemas.microsoft.com/office/drawing/2014/main" id="{C12DB72C-4B92-43E0-97FF-96FAFA49BF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2057400"/>
            <a:ext cx="5426075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/>
              <a:t>Given a collection of annotated data. In this case 3 instances </a:t>
            </a:r>
            <a:r>
              <a:rPr lang="en-US" altLang="en-US" sz="2800" b="1" dirty="0">
                <a:solidFill>
                  <a:srgbClr val="33CC33"/>
                </a:solidFill>
              </a:rPr>
              <a:t>Canadian </a:t>
            </a:r>
            <a:r>
              <a:rPr lang="en-US" altLang="en-US" sz="2800" dirty="0"/>
              <a:t>of and 3 of </a:t>
            </a:r>
            <a:r>
              <a:rPr lang="en-US" altLang="en-US" sz="2800" b="1" dirty="0">
                <a:solidFill>
                  <a:srgbClr val="0000FF"/>
                </a:solidFill>
              </a:rPr>
              <a:t>American</a:t>
            </a:r>
            <a:r>
              <a:rPr lang="en-US" altLang="en-US" sz="2800" dirty="0"/>
              <a:t>, decide what type of coin the unlabeled example is.</a:t>
            </a:r>
          </a:p>
        </p:txBody>
      </p:sp>
      <p:sp>
        <p:nvSpPr>
          <p:cNvPr id="8200" name="Rectangle 171">
            <a:extLst>
              <a:ext uri="{FF2B5EF4-FFF2-40B4-BE49-F238E27FC236}">
                <a16:creationId xmlns:a16="http://schemas.microsoft.com/office/drawing/2014/main" id="{1A956512-9EE4-4CBD-91D2-8D61B4D4F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248400"/>
            <a:ext cx="3330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33CC33"/>
                </a:solidFill>
              </a:rPr>
              <a:t>Canadian </a:t>
            </a:r>
            <a:r>
              <a:rPr lang="en-US" altLang="en-US" sz="2400"/>
              <a:t>or </a:t>
            </a:r>
            <a:r>
              <a:rPr lang="en-US" altLang="en-US" sz="2400" b="1">
                <a:solidFill>
                  <a:srgbClr val="0000FF"/>
                </a:solidFill>
              </a:rPr>
              <a:t>American</a:t>
            </a:r>
            <a:r>
              <a:rPr lang="en-US" altLang="en-US" sz="2400" b="1"/>
              <a:t>?</a:t>
            </a:r>
          </a:p>
        </p:txBody>
      </p:sp>
      <p:pic>
        <p:nvPicPr>
          <p:cNvPr id="8201" name="Picture 2" descr="http://canada-coin.com/wp-content/uploads/coins/2010-canadian-25-cent-quarter-dollar-coin-reverse.jpg">
            <a:extLst>
              <a:ext uri="{FF2B5EF4-FFF2-40B4-BE49-F238E27FC236}">
                <a16:creationId xmlns:a16="http://schemas.microsoft.com/office/drawing/2014/main" id="{D3837D92-CC21-49DF-A3BE-33D6CE4A8A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219200"/>
            <a:ext cx="762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02" name="Picture 4" descr="https://store.nwtmint.com/images/content/2014-uncir-quarter-d.jpg">
            <a:extLst>
              <a:ext uri="{FF2B5EF4-FFF2-40B4-BE49-F238E27FC236}">
                <a16:creationId xmlns:a16="http://schemas.microsoft.com/office/drawing/2014/main" id="{9C6C49A2-6EB0-4FAE-AA64-E6001C632B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4648200"/>
            <a:ext cx="9906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03" name="Picture 4" descr="https://store.nwtmint.com/images/content/2014-uncir-quarter-d.jpg">
            <a:extLst>
              <a:ext uri="{FF2B5EF4-FFF2-40B4-BE49-F238E27FC236}">
                <a16:creationId xmlns:a16="http://schemas.microsoft.com/office/drawing/2014/main" id="{87948F18-8C01-4DB6-A125-4B005ED71B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4800600"/>
            <a:ext cx="9906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04" name="Picture 4" descr="https://store.nwtmint.com/images/content/2014-uncir-quarter-d.jpg">
            <a:extLst>
              <a:ext uri="{FF2B5EF4-FFF2-40B4-BE49-F238E27FC236}">
                <a16:creationId xmlns:a16="http://schemas.microsoft.com/office/drawing/2014/main" id="{8E5193C0-63BB-4A1E-BC5D-D424BCCCB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5486400"/>
            <a:ext cx="9906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05" name="Picture 2" descr="http://canada-coin.com/wp-content/uploads/coins/2010-canadian-25-cent-quarter-dollar-coin-reverse.jpg">
            <a:extLst>
              <a:ext uri="{FF2B5EF4-FFF2-40B4-BE49-F238E27FC236}">
                <a16:creationId xmlns:a16="http://schemas.microsoft.com/office/drawing/2014/main" id="{322835CE-E978-4F31-883B-FFA3CFD301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438400"/>
            <a:ext cx="762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06" name="Picture 2" descr="http://canada-coin.com/wp-content/uploads/coins/2010-canadian-25-cent-quarter-dollar-coin-reverse.jpg">
            <a:extLst>
              <a:ext uri="{FF2B5EF4-FFF2-40B4-BE49-F238E27FC236}">
                <a16:creationId xmlns:a16="http://schemas.microsoft.com/office/drawing/2014/main" id="{340DDB8C-4A2D-4ADD-A014-1919E220D0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1219200"/>
            <a:ext cx="762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07" name="Picture 4" descr="https://store.nwtmint.com/images/content/2014-uncir-quarter-d.jpg">
            <a:extLst>
              <a:ext uri="{FF2B5EF4-FFF2-40B4-BE49-F238E27FC236}">
                <a16:creationId xmlns:a16="http://schemas.microsoft.com/office/drawing/2014/main" id="{EBC265EE-ECF4-48A2-B360-239436E33F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4724400"/>
            <a:ext cx="9906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extBox 1">
            <a:extLst>
              <a:ext uri="{FF2B5EF4-FFF2-40B4-BE49-F238E27FC236}">
                <a16:creationId xmlns:a16="http://schemas.microsoft.com/office/drawing/2014/main" id="{E4DEF7FD-FF4B-4142-9F89-1F1B8A2EE5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688" y="161925"/>
            <a:ext cx="8720137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This little example of </a:t>
            </a:r>
            <a:r>
              <a:rPr lang="en-US" altLang="en-US" sz="2400" i="1"/>
              <a:t>feature generation </a:t>
            </a:r>
            <a:r>
              <a:rPr lang="en-US" altLang="en-US" sz="2400"/>
              <a:t>is something AI researchers spend a lot of time doing.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With the right features, </a:t>
            </a:r>
            <a:r>
              <a:rPr lang="en-US" altLang="en-US" sz="2400" i="1"/>
              <a:t>most</a:t>
            </a:r>
            <a:r>
              <a:rPr lang="en-US" altLang="en-US" sz="2400"/>
              <a:t> algorithms will work well. Without the right features, </a:t>
            </a:r>
            <a:r>
              <a:rPr lang="en-US" altLang="en-US" sz="2400" i="1"/>
              <a:t>no</a:t>
            </a:r>
            <a:r>
              <a:rPr lang="en-US" altLang="en-US" sz="2400"/>
              <a:t> algorithm will work well.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There is no single trick that always works, but as we “play” with more and more datasets, we get better at feature generation over time.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745F82B-E75E-468F-8743-48EFCB41A1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5874" y="3150393"/>
            <a:ext cx="4181673" cy="3136255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  <a:scene3d>
            <a:camera prst="perspectiveContrastingLeftFacing"/>
            <a:lightRig rig="threePt" dir="t"/>
          </a:scene3d>
        </p:spPr>
      </p:pic>
      <p:sp>
        <p:nvSpPr>
          <p:cNvPr id="13316" name="TextBox 10">
            <a:extLst>
              <a:ext uri="{FF2B5EF4-FFF2-40B4-BE49-F238E27FC236}">
                <a16:creationId xmlns:a16="http://schemas.microsoft.com/office/drawing/2014/main" id="{106E6088-8674-4128-8F57-A7D6BD787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138" y="5089525"/>
            <a:ext cx="4156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What feature(s) do we use here?</a:t>
            </a:r>
          </a:p>
        </p:txBody>
      </p:sp>
      <p:pic>
        <p:nvPicPr>
          <p:cNvPr id="13317" name="Picture 11">
            <a:extLst>
              <a:ext uri="{FF2B5EF4-FFF2-40B4-BE49-F238E27FC236}">
                <a16:creationId xmlns:a16="http://schemas.microsoft.com/office/drawing/2014/main" id="{DBD1C5AB-0C93-46CA-9B4E-31433EC8D2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88" y="5619750"/>
            <a:ext cx="4783137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8048754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010" name="Picture 2">
            <a:extLst>
              <a:ext uri="{FF2B5EF4-FFF2-40B4-BE49-F238E27FC236}">
                <a16:creationId xmlns:a16="http://schemas.microsoft.com/office/drawing/2014/main" id="{01599783-8E7E-4763-B4DB-AE57393760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72000" y="288032"/>
            <a:ext cx="4572000" cy="3429000"/>
          </a:xfrm>
          <a:prstGeom prst="rect">
            <a:avLst/>
          </a:prstGeom>
          <a:noFill/>
          <a:ln w="0" cap="flat" cmpd="sng">
            <a:solidFill>
              <a:schemeClr val="bg1">
                <a:lumMod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scene3d>
            <a:camera prst="perspectiveContrastingLeftFacing"/>
            <a:lightRig rig="threePt" dir="t"/>
          </a:scene3d>
        </p:spPr>
      </p:pic>
      <p:pic>
        <p:nvPicPr>
          <p:cNvPr id="299012" name="Picture 4">
            <a:extLst>
              <a:ext uri="{FF2B5EF4-FFF2-40B4-BE49-F238E27FC236}">
                <a16:creationId xmlns:a16="http://schemas.microsoft.com/office/drawing/2014/main" id="{06E976F0-2DBC-4DCA-9F3B-49F27A1A13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36096" y="4002360"/>
            <a:ext cx="2252082" cy="2594992"/>
          </a:xfrm>
          <a:prstGeom prst="rect">
            <a:avLst/>
          </a:prstGeom>
          <a:noFill/>
          <a:ln w="0" cap="flat" cmpd="sng">
            <a:noFill/>
            <a:prstDash val="solid"/>
            <a:miter lim="800000"/>
            <a:headEnd type="none" w="med" len="med"/>
            <a:tailEnd type="none" w="med" len="med"/>
          </a:ln>
          <a:scene3d>
            <a:camera prst="perspectiveContrastingLeftFacing"/>
            <a:lightRig rig="threePt" dir="t"/>
          </a:scene3d>
        </p:spPr>
      </p:pic>
      <p:sp>
        <p:nvSpPr>
          <p:cNvPr id="14340" name="TextBox 4">
            <a:extLst>
              <a:ext uri="{FF2B5EF4-FFF2-40B4-BE49-F238E27FC236}">
                <a16:creationId xmlns:a16="http://schemas.microsoft.com/office/drawing/2014/main" id="{9FC9005D-F0ED-4B53-99D4-C64812EF0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188913"/>
            <a:ext cx="5038725" cy="526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So far we have only seen features that are </a:t>
            </a:r>
            <a:r>
              <a:rPr lang="en-US" altLang="en-US" sz="2000" i="1"/>
              <a:t>real</a:t>
            </a:r>
            <a:r>
              <a:rPr lang="en-US" altLang="en-US" sz="2000"/>
              <a:t> numbers.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But features could be: 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1800"/>
              <a:t> Boolean   (Has Wings?)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1800"/>
              <a:t> Categorical (Green, Brown, Gray)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1800"/>
              <a:t> etc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endParaRPr lang="en-US" altLang="en-US" sz="18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How do we handle such features?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The good news is that we can always define some measure of “nearest” for nearest neighbor for basically any kinds of features.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Such measures are called </a:t>
            </a:r>
            <a:r>
              <a:rPr lang="en-US" altLang="en-US" sz="2000" i="1"/>
              <a:t>distance</a:t>
            </a:r>
            <a:r>
              <a:rPr lang="en-US" altLang="en-US" sz="2000"/>
              <a:t> measures (or sometime, </a:t>
            </a:r>
            <a:r>
              <a:rPr lang="en-US" altLang="en-US" sz="2000" i="1"/>
              <a:t>similarity</a:t>
            </a:r>
            <a:r>
              <a:rPr lang="en-US" altLang="en-US" sz="2000"/>
              <a:t> measures).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  <p:extLst>
      <p:ext uri="{BB962C8B-B14F-4D97-AF65-F5344CB8AC3E}">
        <p14:creationId xmlns:p14="http://schemas.microsoft.com/office/powerpoint/2010/main" val="304760053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1030">
            <a:extLst>
              <a:ext uri="{FF2B5EF4-FFF2-40B4-BE49-F238E27FC236}">
                <a16:creationId xmlns:a16="http://schemas.microsoft.com/office/drawing/2014/main" id="{18FDE24C-E7B0-4809-B343-3349C99FC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15363" name="Picture 140" descr="ghoppr">
            <a:extLst>
              <a:ext uri="{FF2B5EF4-FFF2-40B4-BE49-F238E27FC236}">
                <a16:creationId xmlns:a16="http://schemas.microsoft.com/office/drawing/2014/main" id="{670B18E9-1128-4F44-B611-5CBB812F3E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4388" y="333375"/>
            <a:ext cx="140335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69D9D3B6-3831-4BCF-910B-024BE9EB47FF}"/>
              </a:ext>
            </a:extLst>
          </p:cNvPr>
          <p:cNvSpPr txBox="1"/>
          <p:nvPr/>
        </p:nvSpPr>
        <p:spPr>
          <a:xfrm>
            <a:off x="107950" y="188913"/>
            <a:ext cx="8856663" cy="655478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000" dirty="0"/>
              <a:t>Let us consider an example that uses Boolean features:</a:t>
            </a:r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Features: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en-US" sz="2000" dirty="0"/>
              <a:t> Has wings?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en-US" sz="2000" dirty="0"/>
              <a:t> Has spur on front legs?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en-US" sz="2000" dirty="0"/>
              <a:t> Has cone-shaped head?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en-US" sz="2000" dirty="0"/>
              <a:t> length(antenna) &gt; 1.5* length(abdomen)</a:t>
            </a:r>
          </a:p>
          <a:p>
            <a:pPr eaLnBrk="1" hangingPunct="1">
              <a:buFont typeface="Arial" pitchFamily="34" charset="0"/>
              <a:buChar char="•"/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Under this representation, every insect is a just Boolean vector:</a:t>
            </a:r>
          </a:p>
          <a:p>
            <a:pPr lvl="2" eaLnBrk="1" hangingPunct="1">
              <a:defRPr/>
            </a:pPr>
            <a:r>
              <a:rPr lang="en-US" sz="2000" dirty="0"/>
              <a:t>Insect</a:t>
            </a:r>
            <a:r>
              <a:rPr lang="en-US" sz="2000" baseline="-25000" dirty="0"/>
              <a:t>17</a:t>
            </a:r>
            <a:r>
              <a:rPr lang="en-US" sz="2000" dirty="0"/>
              <a:t> ={true, true, false, false}</a:t>
            </a:r>
          </a:p>
          <a:p>
            <a:pPr lvl="2" eaLnBrk="1" hangingPunct="1">
              <a:defRPr/>
            </a:pPr>
            <a:r>
              <a:rPr lang="en-US" sz="2000" dirty="0"/>
              <a:t>   or</a:t>
            </a:r>
          </a:p>
          <a:p>
            <a:pPr lvl="2" eaLnBrk="1" hangingPunct="1">
              <a:defRPr/>
            </a:pPr>
            <a:r>
              <a:rPr lang="en-US" sz="2000" dirty="0"/>
              <a:t>Insect</a:t>
            </a:r>
            <a:r>
              <a:rPr lang="en-US" sz="2000" baseline="-25000" dirty="0"/>
              <a:t>17</a:t>
            </a:r>
            <a:r>
              <a:rPr lang="en-US" sz="2000" dirty="0"/>
              <a:t> ={1,1,0,0}</a:t>
            </a:r>
          </a:p>
          <a:p>
            <a:pPr eaLnBrk="1" hangingPunct="1">
              <a:defRPr/>
            </a:pPr>
            <a:r>
              <a:rPr lang="en-US" sz="2000" dirty="0"/>
              <a:t>Instead of using the Euclidean distance, we can use the Hamming distance (or one of many other measures).</a:t>
            </a:r>
          </a:p>
          <a:p>
            <a:pPr eaLnBrk="1" hangingPunct="1">
              <a:defRPr/>
            </a:pPr>
            <a:endParaRPr lang="en-US" sz="2000" dirty="0"/>
          </a:p>
          <a:p>
            <a:pPr marL="0" lvl="2" eaLnBrk="1" hangingPunct="1">
              <a:defRPr/>
            </a:pPr>
            <a:r>
              <a:rPr lang="en-US" sz="2000" dirty="0"/>
              <a:t>Which insect is the nearest neighbor of Insect</a:t>
            </a:r>
            <a:r>
              <a:rPr lang="en-US" sz="2000" baseline="-25000" dirty="0"/>
              <a:t>17</a:t>
            </a:r>
            <a:r>
              <a:rPr lang="en-US" sz="2000" dirty="0"/>
              <a:t> ={1,1,0,0}?</a:t>
            </a:r>
          </a:p>
          <a:p>
            <a:pPr marL="0" lvl="2" eaLnBrk="1" hangingPunct="1">
              <a:defRPr/>
            </a:pPr>
            <a:r>
              <a:rPr lang="en-US" sz="2000" dirty="0"/>
              <a:t>    </a:t>
            </a:r>
            <a:r>
              <a:rPr lang="en-US" sz="2000" dirty="0">
                <a:solidFill>
                  <a:srgbClr val="0000FF"/>
                </a:solidFill>
              </a:rPr>
              <a:t>Insect</a:t>
            </a:r>
            <a:r>
              <a:rPr lang="en-US" sz="2000" baseline="-25000" dirty="0">
                <a:solidFill>
                  <a:srgbClr val="0000FF"/>
                </a:solidFill>
              </a:rPr>
              <a:t>1</a:t>
            </a:r>
            <a:r>
              <a:rPr lang="en-US" sz="2000" dirty="0"/>
              <a:t> ={1,1,0,1}, </a:t>
            </a:r>
            <a:r>
              <a:rPr lang="en-US" sz="2000" dirty="0">
                <a:solidFill>
                  <a:srgbClr val="0000FF"/>
                </a:solidFill>
              </a:rPr>
              <a:t>Insect</a:t>
            </a:r>
            <a:r>
              <a:rPr lang="en-US" sz="2000" baseline="-25000" dirty="0">
                <a:solidFill>
                  <a:srgbClr val="0000FF"/>
                </a:solidFill>
              </a:rPr>
              <a:t>2</a:t>
            </a:r>
            <a:r>
              <a:rPr lang="en-US" sz="2000" dirty="0"/>
              <a:t> ={0,0,0,0}, </a:t>
            </a:r>
            <a:r>
              <a:rPr lang="en-US" sz="2000" dirty="0">
                <a:solidFill>
                  <a:srgbClr val="00B050"/>
                </a:solidFill>
              </a:rPr>
              <a:t>Insect</a:t>
            </a:r>
            <a:r>
              <a:rPr lang="en-US" sz="2000" baseline="-25000" dirty="0">
                <a:solidFill>
                  <a:srgbClr val="00B050"/>
                </a:solidFill>
              </a:rPr>
              <a:t>3</a:t>
            </a:r>
            <a:r>
              <a:rPr lang="en-US" sz="2000" dirty="0"/>
              <a:t> ={0,1,1,1}, </a:t>
            </a:r>
            <a:r>
              <a:rPr lang="en-US" sz="2000" dirty="0">
                <a:solidFill>
                  <a:srgbClr val="00B050"/>
                </a:solidFill>
              </a:rPr>
              <a:t>Insect</a:t>
            </a:r>
            <a:r>
              <a:rPr lang="en-US" sz="2000" baseline="-25000" dirty="0">
                <a:solidFill>
                  <a:srgbClr val="00B050"/>
                </a:solidFill>
              </a:rPr>
              <a:t>3</a:t>
            </a:r>
            <a:r>
              <a:rPr lang="en-US" sz="2000" dirty="0"/>
              <a:t> ={0,1,1,1}</a:t>
            </a:r>
          </a:p>
          <a:p>
            <a:pPr marL="0" lvl="2" eaLnBrk="1" hangingPunct="1">
              <a:defRPr/>
            </a:pPr>
            <a:endParaRPr lang="en-US" sz="2000" dirty="0"/>
          </a:p>
          <a:p>
            <a:pPr marL="0" lvl="2" eaLnBrk="1" hangingPunct="1">
              <a:defRPr/>
            </a:pPr>
            <a:r>
              <a:rPr lang="en-US" sz="2000" dirty="0"/>
              <a:t>Here we would say Insect</a:t>
            </a:r>
            <a:r>
              <a:rPr lang="en-US" sz="2000" baseline="-25000" dirty="0"/>
              <a:t>17</a:t>
            </a:r>
            <a:r>
              <a:rPr lang="en-US" sz="2000" dirty="0"/>
              <a:t> is in the blue class.</a:t>
            </a:r>
          </a:p>
          <a:p>
            <a:pPr marL="0" lvl="2"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endParaRPr lang="en-US" sz="2000" dirty="0"/>
          </a:p>
        </p:txBody>
      </p:sp>
      <p:sp>
        <p:nvSpPr>
          <p:cNvPr id="15365" name="Rectangle 14">
            <a:extLst>
              <a:ext uri="{FF2B5EF4-FFF2-40B4-BE49-F238E27FC236}">
                <a16:creationId xmlns:a16="http://schemas.microsoft.com/office/drawing/2014/main" id="{F2C98509-58EC-48B8-99D1-50F6A67B4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1052513"/>
            <a:ext cx="8651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Insect</a:t>
            </a:r>
            <a:r>
              <a:rPr lang="en-US" altLang="en-US" sz="1600" baseline="-25000"/>
              <a:t>17</a:t>
            </a:r>
            <a:r>
              <a:rPr lang="en-US" altLang="en-US" sz="1600"/>
              <a:t> </a:t>
            </a:r>
          </a:p>
        </p:txBody>
      </p:sp>
      <p:sp>
        <p:nvSpPr>
          <p:cNvPr id="15366" name="Rectangle 15">
            <a:extLst>
              <a:ext uri="{FF2B5EF4-FFF2-40B4-BE49-F238E27FC236}">
                <a16:creationId xmlns:a16="http://schemas.microsoft.com/office/drawing/2014/main" id="{63ADDED9-DD41-4E0E-9F3D-6EAFD410F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81775"/>
            <a:ext cx="88931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/>
              <a:t>The Hamming distance between two strings of equal length is the number of positions at which the corresponding symbols are different.</a:t>
            </a:r>
          </a:p>
        </p:txBody>
      </p:sp>
    </p:spTree>
    <p:extLst>
      <p:ext uri="{BB962C8B-B14F-4D97-AF65-F5344CB8AC3E}">
        <p14:creationId xmlns:p14="http://schemas.microsoft.com/office/powerpoint/2010/main" val="276769398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010" name="Picture 2">
            <a:extLst>
              <a:ext uri="{FF2B5EF4-FFF2-40B4-BE49-F238E27FC236}">
                <a16:creationId xmlns:a16="http://schemas.microsoft.com/office/drawing/2014/main" id="{8A39988B-3B74-4969-A1C9-19C96A47F9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72000" y="288032"/>
            <a:ext cx="4572000" cy="3429000"/>
          </a:xfrm>
          <a:prstGeom prst="rect">
            <a:avLst/>
          </a:prstGeom>
          <a:noFill/>
          <a:ln w="0" cap="flat" cmpd="sng">
            <a:solidFill>
              <a:schemeClr val="bg1">
                <a:lumMod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scene3d>
            <a:camera prst="perspectiveContrastingLeftFacing"/>
            <a:lightRig rig="threePt" dir="t"/>
          </a:scene3d>
        </p:spPr>
      </p:pic>
      <p:sp>
        <p:nvSpPr>
          <p:cNvPr id="38915" name="TextBox 4">
            <a:extLst>
              <a:ext uri="{FF2B5EF4-FFF2-40B4-BE49-F238E27FC236}">
                <a16:creationId xmlns:a16="http://schemas.microsoft.com/office/drawing/2014/main" id="{307E953B-9255-482D-99B5-6BCECF2DA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188913"/>
            <a:ext cx="503872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Lets talk some more about features.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8DCBA7B-BE02-4E53-A739-59CA6DEA6FE1}"/>
              </a:ext>
            </a:extLst>
          </p:cNvPr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pic>
        <p:nvPicPr>
          <p:cNvPr id="39939" name="Picture 2">
            <a:extLst>
              <a:ext uri="{FF2B5EF4-FFF2-40B4-BE49-F238E27FC236}">
                <a16:creationId xmlns:a16="http://schemas.microsoft.com/office/drawing/2014/main" id="{5A91DC19-166D-42C2-899C-F30A79E0CD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1" r="2400"/>
          <a:stretch>
            <a:fillRect/>
          </a:stretch>
        </p:blipFill>
        <p:spPr bwMode="auto">
          <a:xfrm>
            <a:off x="0" y="838200"/>
            <a:ext cx="9144000" cy="512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44D3DB0-A115-4F26-9428-ADC32D3E00F6}"/>
              </a:ext>
            </a:extLst>
          </p:cNvPr>
          <p:cNvSpPr/>
          <p:nvPr/>
        </p:nvSpPr>
        <p:spPr>
          <a:xfrm>
            <a:off x="468313" y="5949950"/>
            <a:ext cx="2024062" cy="6778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dirty="0"/>
              <a:t>(</a:t>
            </a:r>
            <a:r>
              <a:rPr lang="en-US" dirty="0">
                <a:solidFill>
                  <a:srgbClr val="FFFF00"/>
                </a:solidFill>
              </a:rPr>
              <a:t>Western </a:t>
            </a:r>
            <a:r>
              <a:rPr lang="en-US" dirty="0" err="1">
                <a:solidFill>
                  <a:srgbClr val="FFFF00"/>
                </a:solidFill>
              </a:rPr>
              <a:t>Pipistrelle</a:t>
            </a:r>
            <a:endParaRPr lang="en-US" dirty="0">
              <a:solidFill>
                <a:srgbClr val="FFFF00"/>
              </a:solidFill>
            </a:endParaRPr>
          </a:p>
          <a:p>
            <a:pPr algn="ctr" eaLnBrk="1" hangingPunct="1">
              <a:defRPr/>
            </a:pPr>
            <a:r>
              <a:rPr lang="en-US" sz="1050" dirty="0">
                <a:solidFill>
                  <a:srgbClr val="FFFF00"/>
                </a:solidFill>
              </a:rPr>
              <a:t> (</a:t>
            </a:r>
            <a:r>
              <a:rPr lang="en-US" sz="1050" i="1" dirty="0" err="1">
                <a:solidFill>
                  <a:srgbClr val="FFFF00"/>
                </a:solidFill>
              </a:rPr>
              <a:t>Parastrellus</a:t>
            </a:r>
            <a:r>
              <a:rPr lang="en-US" sz="1050" i="1" dirty="0">
                <a:solidFill>
                  <a:srgbClr val="FFFF00"/>
                </a:solidFill>
              </a:rPr>
              <a:t> </a:t>
            </a:r>
            <a:r>
              <a:rPr lang="en-US" sz="1050" i="1" dirty="0" err="1">
                <a:solidFill>
                  <a:srgbClr val="FFFF00"/>
                </a:solidFill>
              </a:rPr>
              <a:t>hesperus</a:t>
            </a:r>
            <a:r>
              <a:rPr lang="en-US" sz="1050" dirty="0">
                <a:solidFill>
                  <a:srgbClr val="FFFF00"/>
                </a:solidFill>
              </a:rPr>
              <a:t>)</a:t>
            </a:r>
          </a:p>
          <a:p>
            <a:pPr algn="ctr" eaLnBrk="1" hangingPunct="1">
              <a:defRPr/>
            </a:pPr>
            <a:r>
              <a:rPr lang="en-US" sz="800" dirty="0">
                <a:solidFill>
                  <a:srgbClr val="FFFF00"/>
                </a:solidFill>
              </a:rPr>
              <a:t>Photo by Michael Durham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CCA23D21-87FC-4067-9449-7EFC49BED87E}"/>
              </a:ext>
            </a:extLst>
          </p:cNvPr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pic>
        <p:nvPicPr>
          <p:cNvPr id="40963" name="Picture 2">
            <a:extLst>
              <a:ext uri="{FF2B5EF4-FFF2-40B4-BE49-F238E27FC236}">
                <a16:creationId xmlns:a16="http://schemas.microsoft.com/office/drawing/2014/main" id="{27B4D55C-E0C7-4BE1-8135-2D8B8165C3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35" r="1666"/>
          <a:stretch>
            <a:fillRect/>
          </a:stretch>
        </p:blipFill>
        <p:spPr bwMode="auto">
          <a:xfrm>
            <a:off x="0" y="1066800"/>
            <a:ext cx="899160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4" name="Text Box 3">
            <a:extLst>
              <a:ext uri="{FF2B5EF4-FFF2-40B4-BE49-F238E27FC236}">
                <a16:creationId xmlns:a16="http://schemas.microsoft.com/office/drawing/2014/main" id="{2C976AE8-E4C3-4286-AE97-B8B8028F2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4343400"/>
            <a:ext cx="4114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B0F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Characteristic frequency </a:t>
            </a:r>
          </a:p>
        </p:txBody>
      </p:sp>
      <p:sp>
        <p:nvSpPr>
          <p:cNvPr id="40965" name="Text Box 4">
            <a:extLst>
              <a:ext uri="{FF2B5EF4-FFF2-40B4-BE49-F238E27FC236}">
                <a16:creationId xmlns:a16="http://schemas.microsoft.com/office/drawing/2014/main" id="{ECA5F34D-D597-453F-A755-CC9FBB114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4724400"/>
            <a:ext cx="289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FF33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Call duration</a:t>
            </a:r>
          </a:p>
        </p:txBody>
      </p:sp>
      <p:sp>
        <p:nvSpPr>
          <p:cNvPr id="40966" name="Text Box 5">
            <a:extLst>
              <a:ext uri="{FF2B5EF4-FFF2-40B4-BE49-F238E27FC236}">
                <a16:creationId xmlns:a16="http://schemas.microsoft.com/office/drawing/2014/main" id="{47554347-163D-4B76-AA44-22745DDD0F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6172200"/>
            <a:ext cx="28194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FFFF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Western pipistrelle calls</a:t>
            </a:r>
          </a:p>
        </p:txBody>
      </p:sp>
      <p:sp>
        <p:nvSpPr>
          <p:cNvPr id="7" name="Right Brace 6">
            <a:extLst>
              <a:ext uri="{FF2B5EF4-FFF2-40B4-BE49-F238E27FC236}">
                <a16:creationId xmlns:a16="http://schemas.microsoft.com/office/drawing/2014/main" id="{619A71DA-B301-43FF-97FC-A507D74D2BBD}"/>
              </a:ext>
            </a:extLst>
          </p:cNvPr>
          <p:cNvSpPr/>
          <p:nvPr/>
        </p:nvSpPr>
        <p:spPr>
          <a:xfrm rot="5400000">
            <a:off x="5905500" y="3924300"/>
            <a:ext cx="838200" cy="1371600"/>
          </a:xfrm>
          <a:prstGeom prst="rightBrace">
            <a:avLst/>
          </a:prstGeom>
          <a:ln w="2540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B0F87EED-91BE-4DFF-BDC7-08C54D63C5E6}"/>
              </a:ext>
            </a:extLst>
          </p:cNvPr>
          <p:cNvCxnSpPr/>
          <p:nvPr/>
        </p:nvCxnSpPr>
        <p:spPr>
          <a:xfrm flipH="1">
            <a:off x="381000" y="3962400"/>
            <a:ext cx="685800" cy="0"/>
          </a:xfrm>
          <a:prstGeom prst="line">
            <a:avLst/>
          </a:prstGeom>
          <a:ln w="34925">
            <a:solidFill>
              <a:srgbClr val="00B0F0"/>
            </a:solidFill>
            <a:headEnd type="stealt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969" name="TextBox 9">
            <a:extLst>
              <a:ext uri="{FF2B5EF4-FFF2-40B4-BE49-F238E27FC236}">
                <a16:creationId xmlns:a16="http://schemas.microsoft.com/office/drawing/2014/main" id="{A19E4E30-20AC-4B3F-9858-A8E835C4C0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28600"/>
            <a:ext cx="8964613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FF00"/>
                </a:solidFill>
              </a:rPr>
              <a:t>We can easily measure two features of bat calls. Their </a:t>
            </a:r>
            <a:r>
              <a:rPr lang="en-US" altLang="en-US">
                <a:solidFill>
                  <a:srgbClr val="00B0F0"/>
                </a:solidFill>
              </a:rPr>
              <a:t>characteristic frequency </a:t>
            </a:r>
            <a:r>
              <a:rPr lang="en-US" altLang="en-US">
                <a:solidFill>
                  <a:srgbClr val="FFFF00"/>
                </a:solidFill>
              </a:rPr>
              <a:t>and their </a:t>
            </a:r>
            <a:r>
              <a:rPr lang="en-US" altLang="en-US">
                <a:solidFill>
                  <a:srgbClr val="FF3300"/>
                </a:solidFill>
              </a:rPr>
              <a:t>call</a:t>
            </a:r>
            <a:r>
              <a:rPr lang="en-US" altLang="en-US">
                <a:solidFill>
                  <a:srgbClr val="FFFF00"/>
                </a:solidFill>
              </a:rPr>
              <a:t> </a:t>
            </a:r>
            <a:r>
              <a:rPr lang="en-US" altLang="en-US">
                <a:solidFill>
                  <a:srgbClr val="FF3300"/>
                </a:solidFill>
              </a:rPr>
              <a:t>duration</a:t>
            </a:r>
          </a:p>
        </p:txBody>
      </p:sp>
    </p:spTree>
  </p:cSld>
  <p:clrMapOvr>
    <a:masterClrMapping/>
  </p:clrMapOvr>
  <p:transition spd="slow"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1" descr="NW All Spp Dur_v_Fc.gif">
            <a:extLst>
              <a:ext uri="{FF2B5EF4-FFF2-40B4-BE49-F238E27FC236}">
                <a16:creationId xmlns:a16="http://schemas.microsoft.com/office/drawing/2014/main" id="{FEBE1906-EED2-48F1-BA21-DC24C93448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8731250" cy="64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 descr="EpfuLano Dur-Fc Plot">
            <a:extLst>
              <a:ext uri="{FF2B5EF4-FFF2-40B4-BE49-F238E27FC236}">
                <a16:creationId xmlns:a16="http://schemas.microsoft.com/office/drawing/2014/main" id="{776AED2E-D681-42CF-A79B-C9486C0B7E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5" y="152400"/>
            <a:ext cx="7061200" cy="648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59" name="Picture 2" descr="http://t0.gstatic.com/images?q=tbn:ANd9GcR4jfnDD1Gut5qxpB5zBfPcg0PGjcmoIIaUbRiZCiUCBPVdnHgg1Q">
            <a:extLst>
              <a:ext uri="{FF2B5EF4-FFF2-40B4-BE49-F238E27FC236}">
                <a16:creationId xmlns:a16="http://schemas.microsoft.com/office/drawing/2014/main" id="{82F52E46-EC1B-470A-96DF-843BE56636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9425" y="4494213"/>
            <a:ext cx="2314575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0" name="Picture 4" descr="http://naturemappingfoundation.org/natmap/images/modimage/OLD_SILVERHAIR_BAT.JPG">
            <a:extLst>
              <a:ext uri="{FF2B5EF4-FFF2-40B4-BE49-F238E27FC236}">
                <a16:creationId xmlns:a16="http://schemas.microsoft.com/office/drawing/2014/main" id="{E9CFA38A-36B0-4177-95F5-335656CCDD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73" b="10303"/>
          <a:stretch>
            <a:fillRect/>
          </a:stretch>
        </p:blipFill>
        <p:spPr bwMode="auto">
          <a:xfrm>
            <a:off x="7010400" y="106363"/>
            <a:ext cx="2133600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ext Box 2">
            <a:extLst>
              <a:ext uri="{FF2B5EF4-FFF2-40B4-BE49-F238E27FC236}">
                <a16:creationId xmlns:a16="http://schemas.microsoft.com/office/drawing/2014/main" id="{B0AD88D0-3493-4969-A925-1E11925A7A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533400"/>
            <a:ext cx="7924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>
              <a:ea typeface="MS PGothic" panose="020B0600070205080204" pitchFamily="34" charset="-128"/>
            </a:endParaRPr>
          </a:p>
        </p:txBody>
      </p:sp>
      <p:sp>
        <p:nvSpPr>
          <p:cNvPr id="47107" name="Text Box 3">
            <a:extLst>
              <a:ext uri="{FF2B5EF4-FFF2-40B4-BE49-F238E27FC236}">
                <a16:creationId xmlns:a16="http://schemas.microsoft.com/office/drawing/2014/main" id="{809DBAC8-82B8-42E7-B13E-76F814327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524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>
              <a:ea typeface="MS PGothic" panose="020B0600070205080204" pitchFamily="34" charset="-128"/>
            </a:endParaRPr>
          </a:p>
        </p:txBody>
      </p:sp>
      <p:sp>
        <p:nvSpPr>
          <p:cNvPr id="47108" name="Text Box 4">
            <a:extLst>
              <a:ext uri="{FF2B5EF4-FFF2-40B4-BE49-F238E27FC236}">
                <a16:creationId xmlns:a16="http://schemas.microsoft.com/office/drawing/2014/main" id="{8DFAA01F-82E5-4B95-9865-0BBE26F18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1219200"/>
            <a:ext cx="7772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>
              <a:ea typeface="MS PGothic" panose="020B0600070205080204" pitchFamily="34" charset="-128"/>
            </a:endParaRPr>
          </a:p>
        </p:txBody>
      </p:sp>
      <p:sp>
        <p:nvSpPr>
          <p:cNvPr id="47109" name="Rectangle 5">
            <a:extLst>
              <a:ext uri="{FF2B5EF4-FFF2-40B4-BE49-F238E27FC236}">
                <a16:creationId xmlns:a16="http://schemas.microsoft.com/office/drawing/2014/main" id="{1A0664B7-084B-4C1F-90D8-E95BA6684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1650" y="224948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>
              <a:ea typeface="MS PGothic" panose="020B0600070205080204" pitchFamily="34" charset="-128"/>
            </a:endParaRPr>
          </a:p>
        </p:txBody>
      </p:sp>
      <p:pic>
        <p:nvPicPr>
          <p:cNvPr id="47110" name="Picture 6" descr="MysoMylu Dur_v_Fc_">
            <a:extLst>
              <a:ext uri="{FF2B5EF4-FFF2-40B4-BE49-F238E27FC236}">
                <a16:creationId xmlns:a16="http://schemas.microsoft.com/office/drawing/2014/main" id="{AEAD71CD-B93C-445F-9946-E71B474D2B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98500"/>
            <a:ext cx="7366000" cy="615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BDDD69C-8A88-49CB-BD65-5747AB2408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81725" y="4191000"/>
            <a:ext cx="2971800" cy="2228850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  <a:scene3d>
            <a:camera prst="perspectiveContrastingLeftFacing"/>
            <a:lightRig rig="threePt" dir="t"/>
          </a:scene3d>
        </p:spPr>
      </p:pic>
      <p:graphicFrame>
        <p:nvGraphicFramePr>
          <p:cNvPr id="3" name="Group 100">
            <a:extLst>
              <a:ext uri="{FF2B5EF4-FFF2-40B4-BE49-F238E27FC236}">
                <a16:creationId xmlns:a16="http://schemas.microsoft.com/office/drawing/2014/main" id="{E75C8390-EAE0-49ED-8BE5-5048F52625CC}"/>
              </a:ext>
            </a:extLst>
          </p:cNvPr>
          <p:cNvGraphicFramePr>
            <a:graphicFrameLocks noGrp="1"/>
          </p:cNvGraphicFramePr>
          <p:nvPr/>
        </p:nvGraphicFramePr>
        <p:xfrm>
          <a:off x="304800" y="517525"/>
          <a:ext cx="3060700" cy="2835272"/>
        </p:xfrm>
        <a:graphic>
          <a:graphicData uri="http://schemas.openxmlformats.org/drawingml/2006/table">
            <a:tbl>
              <a:tblPr/>
              <a:tblGrid>
                <a:gridCol w="6778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23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69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8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ID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Abdomen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Antennae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</a:t>
                      </a: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33CC33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Class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6.0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14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3.4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8.6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1.0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19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3.3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8.6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  <a:endParaRPr kumimoji="0" lang="en-US" sz="10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Times New Roman" pitchFamily="18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4" name="Group 100">
            <a:extLst>
              <a:ext uri="{FF2B5EF4-FFF2-40B4-BE49-F238E27FC236}">
                <a16:creationId xmlns:a16="http://schemas.microsoft.com/office/drawing/2014/main" id="{0F623335-A926-4670-830E-9F2989A85E60}"/>
              </a:ext>
            </a:extLst>
          </p:cNvPr>
          <p:cNvGraphicFramePr>
            <a:graphicFrameLocks noGrp="1"/>
          </p:cNvGraphicFramePr>
          <p:nvPr/>
        </p:nvGraphicFramePr>
        <p:xfrm>
          <a:off x="3810000" y="517525"/>
          <a:ext cx="3060700" cy="2835272"/>
        </p:xfrm>
        <a:graphic>
          <a:graphicData uri="http://schemas.openxmlformats.org/drawingml/2006/table">
            <a:tbl>
              <a:tblPr/>
              <a:tblGrid>
                <a:gridCol w="6778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23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69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8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ID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Abdomen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Antennae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</a:t>
                      </a: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33CC33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Class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8.0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5.4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6.6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1.0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8.3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6.6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Katydids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6271" name="TextBox 4">
            <a:extLst>
              <a:ext uri="{FF2B5EF4-FFF2-40B4-BE49-F238E27FC236}">
                <a16:creationId xmlns:a16="http://schemas.microsoft.com/office/drawing/2014/main" id="{AAF976B2-FA2D-4119-ACC9-3FBFA65BC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-57150"/>
            <a:ext cx="1889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/>
              <a:t>Training Data</a:t>
            </a:r>
          </a:p>
        </p:txBody>
      </p:sp>
      <p:sp>
        <p:nvSpPr>
          <p:cNvPr id="6272" name="TextBox 5">
            <a:extLst>
              <a:ext uri="{FF2B5EF4-FFF2-40B4-BE49-F238E27FC236}">
                <a16:creationId xmlns:a16="http://schemas.microsoft.com/office/drawing/2014/main" id="{F47FDAE5-8CAD-4825-A3B6-83210FA6E8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-57150"/>
            <a:ext cx="2105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/>
              <a:t>Validation Data</a:t>
            </a:r>
          </a:p>
        </p:txBody>
      </p:sp>
      <p:sp>
        <p:nvSpPr>
          <p:cNvPr id="6273" name="TextBox 6">
            <a:extLst>
              <a:ext uri="{FF2B5EF4-FFF2-40B4-BE49-F238E27FC236}">
                <a16:creationId xmlns:a16="http://schemas.microsoft.com/office/drawing/2014/main" id="{5B2336CB-D650-4358-9535-927C00B5F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525" y="3436938"/>
            <a:ext cx="6340475" cy="347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2000" dirty="0"/>
              <a:t>If we have the luxury of having lots of data.</a:t>
            </a:r>
          </a:p>
          <a:p>
            <a:endParaRPr lang="en-US" altLang="en-US" sz="2000" dirty="0"/>
          </a:p>
          <a:p>
            <a:r>
              <a:rPr lang="en-US" altLang="en-US" sz="2000" dirty="0"/>
              <a:t>We can divide the data into Validation Data and Training data.</a:t>
            </a:r>
          </a:p>
          <a:p>
            <a:r>
              <a:rPr lang="en-US" altLang="en-US" sz="2000" dirty="0"/>
              <a:t>The Validation Data we hid from ourselves, and we use the Training Data to pick our classification model, to set the K in K-Nearest neighbor, to figure out our training policy etc. Only when we have 100% finish all of this do we finally test on the Validation Data.</a:t>
            </a:r>
          </a:p>
          <a:p>
            <a:r>
              <a:rPr lang="en-US" altLang="en-US" sz="2000" dirty="0"/>
              <a:t>We might even give the Validation Data to someone else at the beginning, and have </a:t>
            </a:r>
            <a:r>
              <a:rPr lang="en-US" altLang="en-US" sz="2000" i="1" dirty="0"/>
              <a:t>them</a:t>
            </a:r>
            <a:r>
              <a:rPr lang="en-US" altLang="en-US" sz="2000" dirty="0"/>
              <a:t> test our model. </a:t>
            </a:r>
          </a:p>
        </p:txBody>
      </p:sp>
    </p:spTree>
    <p:extLst>
      <p:ext uri="{BB962C8B-B14F-4D97-AF65-F5344CB8AC3E}">
        <p14:creationId xmlns:p14="http://schemas.microsoft.com/office/powerpoint/2010/main" val="219073074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http://canada-coin.com/wp-content/uploads/coins/2010-canadian-25-cent-quarter-dollar-coin-reverse.jpg">
            <a:extLst>
              <a:ext uri="{FF2B5EF4-FFF2-40B4-BE49-F238E27FC236}">
                <a16:creationId xmlns:a16="http://schemas.microsoft.com/office/drawing/2014/main" id="{B21F2AF9-BE7D-4C82-A5DC-05EF364A1A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429000"/>
            <a:ext cx="16764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Picture 4" descr="https://store.nwtmint.com/images/content/2014-uncir-quarter-d.jpg">
            <a:extLst>
              <a:ext uri="{FF2B5EF4-FFF2-40B4-BE49-F238E27FC236}">
                <a16:creationId xmlns:a16="http://schemas.microsoft.com/office/drawing/2014/main" id="{90B3A994-4E6B-455D-B04A-A60ED8DBF9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3200400"/>
            <a:ext cx="2209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6" descr="http://i.huffpost.com/gen/851977/images/o-MICROWAVE-VENDING-MACHINE-facebook.jpg">
            <a:extLst>
              <a:ext uri="{FF2B5EF4-FFF2-40B4-BE49-F238E27FC236}">
                <a16:creationId xmlns:a16="http://schemas.microsoft.com/office/drawing/2014/main" id="{0C6F7D60-727B-4C94-A357-0DF5CB9755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855" t="5524" r="32292"/>
          <a:stretch>
            <a:fillRect/>
          </a:stretch>
        </p:blipFill>
        <p:spPr bwMode="auto">
          <a:xfrm>
            <a:off x="457200" y="381000"/>
            <a:ext cx="2590800" cy="409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21" name="TextBox 4">
            <a:extLst>
              <a:ext uri="{FF2B5EF4-FFF2-40B4-BE49-F238E27FC236}">
                <a16:creationId xmlns:a16="http://schemas.microsoft.com/office/drawing/2014/main" id="{FA0EA5EA-F4D7-4C2A-AA55-BBCF388DA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533400"/>
            <a:ext cx="4572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5400"/>
              <a:t>Blame Canada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>
            <a:extLst>
              <a:ext uri="{FF2B5EF4-FFF2-40B4-BE49-F238E27FC236}">
                <a16:creationId xmlns:a16="http://schemas.microsoft.com/office/drawing/2014/main" id="{389C977D-9DA3-4B11-8A2E-FA393F1F8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0"/>
            <a:ext cx="66579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n-US" sz="44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Quick Review</a:t>
            </a:r>
          </a:p>
        </p:txBody>
      </p:sp>
      <p:grpSp>
        <p:nvGrpSpPr>
          <p:cNvPr id="49155" name="Group 196">
            <a:extLst>
              <a:ext uri="{FF2B5EF4-FFF2-40B4-BE49-F238E27FC236}">
                <a16:creationId xmlns:a16="http://schemas.microsoft.com/office/drawing/2014/main" id="{34D5E7B5-6090-475E-A8CC-451EFA073C48}"/>
              </a:ext>
            </a:extLst>
          </p:cNvPr>
          <p:cNvGrpSpPr>
            <a:grpSpLocks/>
          </p:cNvGrpSpPr>
          <p:nvPr/>
        </p:nvGrpSpPr>
        <p:grpSpPr bwMode="auto">
          <a:xfrm>
            <a:off x="3603625" y="3989388"/>
            <a:ext cx="2038350" cy="2036762"/>
            <a:chOff x="685800" y="2327275"/>
            <a:chExt cx="3810000" cy="3810000"/>
          </a:xfrm>
        </p:grpSpPr>
        <p:sp>
          <p:nvSpPr>
            <p:cNvPr id="49456" name="Rectangle 7">
              <a:extLst>
                <a:ext uri="{FF2B5EF4-FFF2-40B4-BE49-F238E27FC236}">
                  <a16:creationId xmlns:a16="http://schemas.microsoft.com/office/drawing/2014/main" id="{6F19DE5D-122E-4602-902A-9A2E7F9B9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57" name="Rectangle 8">
              <a:extLst>
                <a:ext uri="{FF2B5EF4-FFF2-40B4-BE49-F238E27FC236}">
                  <a16:creationId xmlns:a16="http://schemas.microsoft.com/office/drawing/2014/main" id="{EEF88629-06AC-46AF-8C75-A3435E279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58" name="Rectangle 9">
              <a:extLst>
                <a:ext uri="{FF2B5EF4-FFF2-40B4-BE49-F238E27FC236}">
                  <a16:creationId xmlns:a16="http://schemas.microsoft.com/office/drawing/2014/main" id="{A6F7AAFB-4E50-4286-9BAF-C2A26EF70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59" name="Rectangle 10">
              <a:extLst>
                <a:ext uri="{FF2B5EF4-FFF2-40B4-BE49-F238E27FC236}">
                  <a16:creationId xmlns:a16="http://schemas.microsoft.com/office/drawing/2014/main" id="{20573512-5A23-4876-9C15-822E614E5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60" name="Rectangle 11">
              <a:extLst>
                <a:ext uri="{FF2B5EF4-FFF2-40B4-BE49-F238E27FC236}">
                  <a16:creationId xmlns:a16="http://schemas.microsoft.com/office/drawing/2014/main" id="{C8081E99-DB95-46CA-AEF7-4B50F0DF4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61" name="Rectangle 12">
              <a:extLst>
                <a:ext uri="{FF2B5EF4-FFF2-40B4-BE49-F238E27FC236}">
                  <a16:creationId xmlns:a16="http://schemas.microsoft.com/office/drawing/2014/main" id="{5154E9F1-BB1C-44DD-80D5-12C3C447D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62" name="Rectangle 13">
              <a:extLst>
                <a:ext uri="{FF2B5EF4-FFF2-40B4-BE49-F238E27FC236}">
                  <a16:creationId xmlns:a16="http://schemas.microsoft.com/office/drawing/2014/main" id="{1BF243AA-8D2F-4186-953A-6C03DF490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63" name="Rectangle 14">
              <a:extLst>
                <a:ext uri="{FF2B5EF4-FFF2-40B4-BE49-F238E27FC236}">
                  <a16:creationId xmlns:a16="http://schemas.microsoft.com/office/drawing/2014/main" id="{B9E62632-3593-487F-9918-187A37F2F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64" name="Rectangle 15">
              <a:extLst>
                <a:ext uri="{FF2B5EF4-FFF2-40B4-BE49-F238E27FC236}">
                  <a16:creationId xmlns:a16="http://schemas.microsoft.com/office/drawing/2014/main" id="{5C36736F-F0DB-432E-9997-20C81C1AB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65" name="Rectangle 16">
              <a:extLst>
                <a:ext uri="{FF2B5EF4-FFF2-40B4-BE49-F238E27FC236}">
                  <a16:creationId xmlns:a16="http://schemas.microsoft.com/office/drawing/2014/main" id="{18AC2AB3-BE75-4CDF-989B-CF59A5CFE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66" name="Rectangle 17">
              <a:extLst>
                <a:ext uri="{FF2B5EF4-FFF2-40B4-BE49-F238E27FC236}">
                  <a16:creationId xmlns:a16="http://schemas.microsoft.com/office/drawing/2014/main" id="{7AF70B7B-EECF-4438-A360-57BE6BA6E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67" name="Rectangle 18">
              <a:extLst>
                <a:ext uri="{FF2B5EF4-FFF2-40B4-BE49-F238E27FC236}">
                  <a16:creationId xmlns:a16="http://schemas.microsoft.com/office/drawing/2014/main" id="{FB3E8DB0-41DC-4DB6-ABEF-B9C24E182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68" name="Rectangle 19">
              <a:extLst>
                <a:ext uri="{FF2B5EF4-FFF2-40B4-BE49-F238E27FC236}">
                  <a16:creationId xmlns:a16="http://schemas.microsoft.com/office/drawing/2014/main" id="{7FC3038A-B625-45F7-A660-C29150834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69" name="Rectangle 20">
              <a:extLst>
                <a:ext uri="{FF2B5EF4-FFF2-40B4-BE49-F238E27FC236}">
                  <a16:creationId xmlns:a16="http://schemas.microsoft.com/office/drawing/2014/main" id="{36D51AD7-24AC-45AA-80AB-68E5C8BD0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70" name="Rectangle 21">
              <a:extLst>
                <a:ext uri="{FF2B5EF4-FFF2-40B4-BE49-F238E27FC236}">
                  <a16:creationId xmlns:a16="http://schemas.microsoft.com/office/drawing/2014/main" id="{39E39AEA-580F-413E-86D9-C4AA6A51C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71" name="Rectangle 22">
              <a:extLst>
                <a:ext uri="{FF2B5EF4-FFF2-40B4-BE49-F238E27FC236}">
                  <a16:creationId xmlns:a16="http://schemas.microsoft.com/office/drawing/2014/main" id="{7934179D-4B84-48C7-AD5F-EC4993C3F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72" name="Rectangle 23">
              <a:extLst>
                <a:ext uri="{FF2B5EF4-FFF2-40B4-BE49-F238E27FC236}">
                  <a16:creationId xmlns:a16="http://schemas.microsoft.com/office/drawing/2014/main" id="{EB217EA2-7243-4099-8510-CF54FBF88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73" name="Rectangle 24">
              <a:extLst>
                <a:ext uri="{FF2B5EF4-FFF2-40B4-BE49-F238E27FC236}">
                  <a16:creationId xmlns:a16="http://schemas.microsoft.com/office/drawing/2014/main" id="{C2CF284A-9F77-4C2B-82C2-4051AC2AC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74" name="Rectangle 25">
              <a:extLst>
                <a:ext uri="{FF2B5EF4-FFF2-40B4-BE49-F238E27FC236}">
                  <a16:creationId xmlns:a16="http://schemas.microsoft.com/office/drawing/2014/main" id="{450F4361-8B51-4BED-B46C-B66CC6D03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75" name="Rectangle 26">
              <a:extLst>
                <a:ext uri="{FF2B5EF4-FFF2-40B4-BE49-F238E27FC236}">
                  <a16:creationId xmlns:a16="http://schemas.microsoft.com/office/drawing/2014/main" id="{669C3EB2-3D0C-4A6D-BDB6-384A7E64B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76" name="Rectangle 27">
              <a:extLst>
                <a:ext uri="{FF2B5EF4-FFF2-40B4-BE49-F238E27FC236}">
                  <a16:creationId xmlns:a16="http://schemas.microsoft.com/office/drawing/2014/main" id="{D1D3032E-0092-4A30-A456-BD74A548E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77" name="Rectangle 28">
              <a:extLst>
                <a:ext uri="{FF2B5EF4-FFF2-40B4-BE49-F238E27FC236}">
                  <a16:creationId xmlns:a16="http://schemas.microsoft.com/office/drawing/2014/main" id="{F9130588-E4B6-4C99-857D-E804EAAC1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78" name="Rectangle 29">
              <a:extLst>
                <a:ext uri="{FF2B5EF4-FFF2-40B4-BE49-F238E27FC236}">
                  <a16:creationId xmlns:a16="http://schemas.microsoft.com/office/drawing/2014/main" id="{01A2EECB-CFE4-48F7-8C2D-2F7063210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79" name="Rectangle 30">
              <a:extLst>
                <a:ext uri="{FF2B5EF4-FFF2-40B4-BE49-F238E27FC236}">
                  <a16:creationId xmlns:a16="http://schemas.microsoft.com/office/drawing/2014/main" id="{10580BD7-460B-4CBB-9A00-B5BAC1C39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80" name="Rectangle 31">
              <a:extLst>
                <a:ext uri="{FF2B5EF4-FFF2-40B4-BE49-F238E27FC236}">
                  <a16:creationId xmlns:a16="http://schemas.microsoft.com/office/drawing/2014/main" id="{50B79382-3C7D-4617-A1AB-1030970F1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81" name="Rectangle 32">
              <a:extLst>
                <a:ext uri="{FF2B5EF4-FFF2-40B4-BE49-F238E27FC236}">
                  <a16:creationId xmlns:a16="http://schemas.microsoft.com/office/drawing/2014/main" id="{82CA0926-C566-4E09-879C-FCD3A79F9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82" name="Rectangle 33">
              <a:extLst>
                <a:ext uri="{FF2B5EF4-FFF2-40B4-BE49-F238E27FC236}">
                  <a16:creationId xmlns:a16="http://schemas.microsoft.com/office/drawing/2014/main" id="{3AF689E2-4E1A-4E4A-93F4-9F27B05FD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83" name="Rectangle 34">
              <a:extLst>
                <a:ext uri="{FF2B5EF4-FFF2-40B4-BE49-F238E27FC236}">
                  <a16:creationId xmlns:a16="http://schemas.microsoft.com/office/drawing/2014/main" id="{039F1189-E86C-489A-BA48-0A4F9D017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84" name="Rectangle 35">
              <a:extLst>
                <a:ext uri="{FF2B5EF4-FFF2-40B4-BE49-F238E27FC236}">
                  <a16:creationId xmlns:a16="http://schemas.microsoft.com/office/drawing/2014/main" id="{0B671384-38DE-4658-B396-7C5DF7BE2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85" name="Rectangle 36">
              <a:extLst>
                <a:ext uri="{FF2B5EF4-FFF2-40B4-BE49-F238E27FC236}">
                  <a16:creationId xmlns:a16="http://schemas.microsoft.com/office/drawing/2014/main" id="{24CCD213-0826-4ECB-B769-306BA7C69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86" name="Rectangle 37">
              <a:extLst>
                <a:ext uri="{FF2B5EF4-FFF2-40B4-BE49-F238E27FC236}">
                  <a16:creationId xmlns:a16="http://schemas.microsoft.com/office/drawing/2014/main" id="{2862212A-9DEC-4D33-B157-3963DA122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87" name="Rectangle 38">
              <a:extLst>
                <a:ext uri="{FF2B5EF4-FFF2-40B4-BE49-F238E27FC236}">
                  <a16:creationId xmlns:a16="http://schemas.microsoft.com/office/drawing/2014/main" id="{194E0590-85B6-40F8-B3FD-C98141BF8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88" name="Rectangle 39">
              <a:extLst>
                <a:ext uri="{FF2B5EF4-FFF2-40B4-BE49-F238E27FC236}">
                  <a16:creationId xmlns:a16="http://schemas.microsoft.com/office/drawing/2014/main" id="{1CCE9219-C576-4D94-9CFC-0841430DC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89" name="Rectangle 40">
              <a:extLst>
                <a:ext uri="{FF2B5EF4-FFF2-40B4-BE49-F238E27FC236}">
                  <a16:creationId xmlns:a16="http://schemas.microsoft.com/office/drawing/2014/main" id="{946E15EE-62E4-4CDB-AD0A-2C36B437D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90" name="Rectangle 41">
              <a:extLst>
                <a:ext uri="{FF2B5EF4-FFF2-40B4-BE49-F238E27FC236}">
                  <a16:creationId xmlns:a16="http://schemas.microsoft.com/office/drawing/2014/main" id="{15042572-DF20-4977-AC77-7CD23F886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91" name="Rectangle 42">
              <a:extLst>
                <a:ext uri="{FF2B5EF4-FFF2-40B4-BE49-F238E27FC236}">
                  <a16:creationId xmlns:a16="http://schemas.microsoft.com/office/drawing/2014/main" id="{458DC19A-DB89-435E-AF8F-5CD191793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92" name="Rectangle 43">
              <a:extLst>
                <a:ext uri="{FF2B5EF4-FFF2-40B4-BE49-F238E27FC236}">
                  <a16:creationId xmlns:a16="http://schemas.microsoft.com/office/drawing/2014/main" id="{8F13B836-CDB3-4486-B574-ACA9F736C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93" name="Rectangle 44">
              <a:extLst>
                <a:ext uri="{FF2B5EF4-FFF2-40B4-BE49-F238E27FC236}">
                  <a16:creationId xmlns:a16="http://schemas.microsoft.com/office/drawing/2014/main" id="{E674F61E-6ED8-4C38-9A51-C25E53610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94" name="Rectangle 45">
              <a:extLst>
                <a:ext uri="{FF2B5EF4-FFF2-40B4-BE49-F238E27FC236}">
                  <a16:creationId xmlns:a16="http://schemas.microsoft.com/office/drawing/2014/main" id="{D145EF65-BE91-41AE-9262-2CB59FF04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95" name="Rectangle 46">
              <a:extLst>
                <a:ext uri="{FF2B5EF4-FFF2-40B4-BE49-F238E27FC236}">
                  <a16:creationId xmlns:a16="http://schemas.microsoft.com/office/drawing/2014/main" id="{6ECF9366-B2C7-4F01-8CE8-3E23982E5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96" name="Rectangle 47">
              <a:extLst>
                <a:ext uri="{FF2B5EF4-FFF2-40B4-BE49-F238E27FC236}">
                  <a16:creationId xmlns:a16="http://schemas.microsoft.com/office/drawing/2014/main" id="{5027302A-B490-47B7-9A85-8BA0B2B55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97" name="Rectangle 48">
              <a:extLst>
                <a:ext uri="{FF2B5EF4-FFF2-40B4-BE49-F238E27FC236}">
                  <a16:creationId xmlns:a16="http://schemas.microsoft.com/office/drawing/2014/main" id="{599A27F1-03D9-4A0C-AB06-30FE406B2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98" name="Rectangle 49">
              <a:extLst>
                <a:ext uri="{FF2B5EF4-FFF2-40B4-BE49-F238E27FC236}">
                  <a16:creationId xmlns:a16="http://schemas.microsoft.com/office/drawing/2014/main" id="{B234D50D-673C-4399-8A9A-2F037FCC2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99" name="Rectangle 50">
              <a:extLst>
                <a:ext uri="{FF2B5EF4-FFF2-40B4-BE49-F238E27FC236}">
                  <a16:creationId xmlns:a16="http://schemas.microsoft.com/office/drawing/2014/main" id="{E71BC1F7-C35E-49B8-842B-ED52AD807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00" name="Rectangle 51">
              <a:extLst>
                <a:ext uri="{FF2B5EF4-FFF2-40B4-BE49-F238E27FC236}">
                  <a16:creationId xmlns:a16="http://schemas.microsoft.com/office/drawing/2014/main" id="{9DF11FE7-84CA-4C90-AFA0-700B2F1A3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01" name="Rectangle 52">
              <a:extLst>
                <a:ext uri="{FF2B5EF4-FFF2-40B4-BE49-F238E27FC236}">
                  <a16:creationId xmlns:a16="http://schemas.microsoft.com/office/drawing/2014/main" id="{657E1098-2C13-42EE-8F23-19AAB71C1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02" name="Rectangle 53">
              <a:extLst>
                <a:ext uri="{FF2B5EF4-FFF2-40B4-BE49-F238E27FC236}">
                  <a16:creationId xmlns:a16="http://schemas.microsoft.com/office/drawing/2014/main" id="{315893BF-87AA-4B24-8FD3-E17B379CB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03" name="Rectangle 54">
              <a:extLst>
                <a:ext uri="{FF2B5EF4-FFF2-40B4-BE49-F238E27FC236}">
                  <a16:creationId xmlns:a16="http://schemas.microsoft.com/office/drawing/2014/main" id="{1769CE4A-861A-48A8-8757-84C11E42D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04" name="Rectangle 55">
              <a:extLst>
                <a:ext uri="{FF2B5EF4-FFF2-40B4-BE49-F238E27FC236}">
                  <a16:creationId xmlns:a16="http://schemas.microsoft.com/office/drawing/2014/main" id="{D5470803-FD6F-4AA2-A251-57F0CF616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05" name="Rectangle 56">
              <a:extLst>
                <a:ext uri="{FF2B5EF4-FFF2-40B4-BE49-F238E27FC236}">
                  <a16:creationId xmlns:a16="http://schemas.microsoft.com/office/drawing/2014/main" id="{ED05C0B5-760A-4644-983F-CD31B4310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06" name="Rectangle 57">
              <a:extLst>
                <a:ext uri="{FF2B5EF4-FFF2-40B4-BE49-F238E27FC236}">
                  <a16:creationId xmlns:a16="http://schemas.microsoft.com/office/drawing/2014/main" id="{267C4F45-2B26-4906-B73F-08F95EF44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07" name="Rectangle 58">
              <a:extLst>
                <a:ext uri="{FF2B5EF4-FFF2-40B4-BE49-F238E27FC236}">
                  <a16:creationId xmlns:a16="http://schemas.microsoft.com/office/drawing/2014/main" id="{22957837-3B69-4EF4-8C4D-65EEF615F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08" name="Rectangle 59">
              <a:extLst>
                <a:ext uri="{FF2B5EF4-FFF2-40B4-BE49-F238E27FC236}">
                  <a16:creationId xmlns:a16="http://schemas.microsoft.com/office/drawing/2014/main" id="{80F1D416-3DEF-4185-881B-0F93B27F7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09" name="Rectangle 60">
              <a:extLst>
                <a:ext uri="{FF2B5EF4-FFF2-40B4-BE49-F238E27FC236}">
                  <a16:creationId xmlns:a16="http://schemas.microsoft.com/office/drawing/2014/main" id="{C5C44B3F-75CA-4C74-9D69-84A1F497A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10" name="Rectangle 61">
              <a:extLst>
                <a:ext uri="{FF2B5EF4-FFF2-40B4-BE49-F238E27FC236}">
                  <a16:creationId xmlns:a16="http://schemas.microsoft.com/office/drawing/2014/main" id="{3C7CB2C3-A96F-4CBD-8431-6A42F933E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11" name="Rectangle 62">
              <a:extLst>
                <a:ext uri="{FF2B5EF4-FFF2-40B4-BE49-F238E27FC236}">
                  <a16:creationId xmlns:a16="http://schemas.microsoft.com/office/drawing/2014/main" id="{D4CB5759-90C1-44D0-AB3C-9CE8684CC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12" name="Rectangle 63">
              <a:extLst>
                <a:ext uri="{FF2B5EF4-FFF2-40B4-BE49-F238E27FC236}">
                  <a16:creationId xmlns:a16="http://schemas.microsoft.com/office/drawing/2014/main" id="{2519A218-366E-4CB5-B3CB-4C661E1C9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13" name="Rectangle 64">
              <a:extLst>
                <a:ext uri="{FF2B5EF4-FFF2-40B4-BE49-F238E27FC236}">
                  <a16:creationId xmlns:a16="http://schemas.microsoft.com/office/drawing/2014/main" id="{277A9411-043E-456C-9ED9-CDE31277B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14" name="Rectangle 65">
              <a:extLst>
                <a:ext uri="{FF2B5EF4-FFF2-40B4-BE49-F238E27FC236}">
                  <a16:creationId xmlns:a16="http://schemas.microsoft.com/office/drawing/2014/main" id="{BCB47DD6-4740-4B16-8A25-56053ABDA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15" name="Rectangle 66">
              <a:extLst>
                <a:ext uri="{FF2B5EF4-FFF2-40B4-BE49-F238E27FC236}">
                  <a16:creationId xmlns:a16="http://schemas.microsoft.com/office/drawing/2014/main" id="{643FC843-22F0-4022-82BB-02366E4C9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16" name="Rectangle 67">
              <a:extLst>
                <a:ext uri="{FF2B5EF4-FFF2-40B4-BE49-F238E27FC236}">
                  <a16:creationId xmlns:a16="http://schemas.microsoft.com/office/drawing/2014/main" id="{F51E89DD-0AF2-46D9-935D-01A89AE30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17" name="Rectangle 68">
              <a:extLst>
                <a:ext uri="{FF2B5EF4-FFF2-40B4-BE49-F238E27FC236}">
                  <a16:creationId xmlns:a16="http://schemas.microsoft.com/office/drawing/2014/main" id="{24B5E5C0-D258-4EEA-BD73-F0C9EBEC8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18" name="Rectangle 69">
              <a:extLst>
                <a:ext uri="{FF2B5EF4-FFF2-40B4-BE49-F238E27FC236}">
                  <a16:creationId xmlns:a16="http://schemas.microsoft.com/office/drawing/2014/main" id="{BC370C7B-50F7-4758-8188-4C6B3E7AD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19" name="Rectangle 70">
              <a:extLst>
                <a:ext uri="{FF2B5EF4-FFF2-40B4-BE49-F238E27FC236}">
                  <a16:creationId xmlns:a16="http://schemas.microsoft.com/office/drawing/2014/main" id="{928CB84C-7AE6-474E-9D64-B632C537B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20" name="Rectangle 71">
              <a:extLst>
                <a:ext uri="{FF2B5EF4-FFF2-40B4-BE49-F238E27FC236}">
                  <a16:creationId xmlns:a16="http://schemas.microsoft.com/office/drawing/2014/main" id="{3D48218C-17E9-4847-80F4-E9BCE4DFC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21" name="Rectangle 72">
              <a:extLst>
                <a:ext uri="{FF2B5EF4-FFF2-40B4-BE49-F238E27FC236}">
                  <a16:creationId xmlns:a16="http://schemas.microsoft.com/office/drawing/2014/main" id="{E754CFDF-6F8B-4D66-8578-9C5B5A437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22" name="Rectangle 73">
              <a:extLst>
                <a:ext uri="{FF2B5EF4-FFF2-40B4-BE49-F238E27FC236}">
                  <a16:creationId xmlns:a16="http://schemas.microsoft.com/office/drawing/2014/main" id="{82CF7391-A48B-437B-9DEA-FEB4B3AF8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23" name="Rectangle 74">
              <a:extLst>
                <a:ext uri="{FF2B5EF4-FFF2-40B4-BE49-F238E27FC236}">
                  <a16:creationId xmlns:a16="http://schemas.microsoft.com/office/drawing/2014/main" id="{4633A12F-14AD-4517-9F4D-9120466F1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24" name="Rectangle 75">
              <a:extLst>
                <a:ext uri="{FF2B5EF4-FFF2-40B4-BE49-F238E27FC236}">
                  <a16:creationId xmlns:a16="http://schemas.microsoft.com/office/drawing/2014/main" id="{D0363E31-FBDB-41AF-A972-67551454B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25" name="Rectangle 76">
              <a:extLst>
                <a:ext uri="{FF2B5EF4-FFF2-40B4-BE49-F238E27FC236}">
                  <a16:creationId xmlns:a16="http://schemas.microsoft.com/office/drawing/2014/main" id="{1024D93F-D70E-49A4-9446-EDCAD160D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26" name="Rectangle 77">
              <a:extLst>
                <a:ext uri="{FF2B5EF4-FFF2-40B4-BE49-F238E27FC236}">
                  <a16:creationId xmlns:a16="http://schemas.microsoft.com/office/drawing/2014/main" id="{340D5728-8D5B-464E-9CB0-9E9BB142B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27" name="Rectangle 78">
              <a:extLst>
                <a:ext uri="{FF2B5EF4-FFF2-40B4-BE49-F238E27FC236}">
                  <a16:creationId xmlns:a16="http://schemas.microsoft.com/office/drawing/2014/main" id="{4AA4C194-DCF6-42B6-8930-73E50B558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28" name="Rectangle 79">
              <a:extLst>
                <a:ext uri="{FF2B5EF4-FFF2-40B4-BE49-F238E27FC236}">
                  <a16:creationId xmlns:a16="http://schemas.microsoft.com/office/drawing/2014/main" id="{BE077E53-C5B3-48DA-8168-A37FA1340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29" name="Rectangle 80">
              <a:extLst>
                <a:ext uri="{FF2B5EF4-FFF2-40B4-BE49-F238E27FC236}">
                  <a16:creationId xmlns:a16="http://schemas.microsoft.com/office/drawing/2014/main" id="{53FCC524-6E46-4790-A1BA-F9F6D595C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30" name="Rectangle 81">
              <a:extLst>
                <a:ext uri="{FF2B5EF4-FFF2-40B4-BE49-F238E27FC236}">
                  <a16:creationId xmlns:a16="http://schemas.microsoft.com/office/drawing/2014/main" id="{48A1026A-5F5D-45A3-A186-EBC834698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31" name="Rectangle 82">
              <a:extLst>
                <a:ext uri="{FF2B5EF4-FFF2-40B4-BE49-F238E27FC236}">
                  <a16:creationId xmlns:a16="http://schemas.microsoft.com/office/drawing/2014/main" id="{F2FB6C37-7D1A-429A-81DD-713E7E0D1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32" name="Rectangle 83">
              <a:extLst>
                <a:ext uri="{FF2B5EF4-FFF2-40B4-BE49-F238E27FC236}">
                  <a16:creationId xmlns:a16="http://schemas.microsoft.com/office/drawing/2014/main" id="{B312FF80-DE24-4577-80EB-43C28ECB7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33" name="Rectangle 84">
              <a:extLst>
                <a:ext uri="{FF2B5EF4-FFF2-40B4-BE49-F238E27FC236}">
                  <a16:creationId xmlns:a16="http://schemas.microsoft.com/office/drawing/2014/main" id="{98D3EDDD-908F-4244-8B50-A919B20B0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34" name="Rectangle 85">
              <a:extLst>
                <a:ext uri="{FF2B5EF4-FFF2-40B4-BE49-F238E27FC236}">
                  <a16:creationId xmlns:a16="http://schemas.microsoft.com/office/drawing/2014/main" id="{3C59B1B4-103F-41A0-8D7E-55B4502DE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35" name="Rectangle 86">
              <a:extLst>
                <a:ext uri="{FF2B5EF4-FFF2-40B4-BE49-F238E27FC236}">
                  <a16:creationId xmlns:a16="http://schemas.microsoft.com/office/drawing/2014/main" id="{75A422CB-242B-462D-8148-F5E197A2F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36" name="Rectangle 87">
              <a:extLst>
                <a:ext uri="{FF2B5EF4-FFF2-40B4-BE49-F238E27FC236}">
                  <a16:creationId xmlns:a16="http://schemas.microsoft.com/office/drawing/2014/main" id="{BC3336F2-6787-42DF-A9B2-270EFFC2F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37" name="Rectangle 88">
              <a:extLst>
                <a:ext uri="{FF2B5EF4-FFF2-40B4-BE49-F238E27FC236}">
                  <a16:creationId xmlns:a16="http://schemas.microsoft.com/office/drawing/2014/main" id="{72EF6833-4A50-49D8-B363-F1BE8F2A8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38" name="Rectangle 89">
              <a:extLst>
                <a:ext uri="{FF2B5EF4-FFF2-40B4-BE49-F238E27FC236}">
                  <a16:creationId xmlns:a16="http://schemas.microsoft.com/office/drawing/2014/main" id="{CEDDD574-2C8B-4676-A905-8BAFE6679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39" name="Rectangle 90">
              <a:extLst>
                <a:ext uri="{FF2B5EF4-FFF2-40B4-BE49-F238E27FC236}">
                  <a16:creationId xmlns:a16="http://schemas.microsoft.com/office/drawing/2014/main" id="{E8CBA08E-E77D-4BD8-A12A-488F29FD4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40" name="Rectangle 91">
              <a:extLst>
                <a:ext uri="{FF2B5EF4-FFF2-40B4-BE49-F238E27FC236}">
                  <a16:creationId xmlns:a16="http://schemas.microsoft.com/office/drawing/2014/main" id="{8D0E0EF0-FB0A-409A-924E-1673CB282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41" name="Rectangle 92">
              <a:extLst>
                <a:ext uri="{FF2B5EF4-FFF2-40B4-BE49-F238E27FC236}">
                  <a16:creationId xmlns:a16="http://schemas.microsoft.com/office/drawing/2014/main" id="{634952BB-7562-450D-9EE7-81737C3E0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42" name="Rectangle 93">
              <a:extLst>
                <a:ext uri="{FF2B5EF4-FFF2-40B4-BE49-F238E27FC236}">
                  <a16:creationId xmlns:a16="http://schemas.microsoft.com/office/drawing/2014/main" id="{BC6FDA64-33CA-4814-8C4F-52D57D0BE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43" name="Rectangle 94">
              <a:extLst>
                <a:ext uri="{FF2B5EF4-FFF2-40B4-BE49-F238E27FC236}">
                  <a16:creationId xmlns:a16="http://schemas.microsoft.com/office/drawing/2014/main" id="{683DB8C2-AE39-405F-9067-2E50D1F66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44" name="Rectangle 95">
              <a:extLst>
                <a:ext uri="{FF2B5EF4-FFF2-40B4-BE49-F238E27FC236}">
                  <a16:creationId xmlns:a16="http://schemas.microsoft.com/office/drawing/2014/main" id="{8E1AF3B2-6EB1-4ABA-84D3-37AEFA0F7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45" name="Rectangle 96">
              <a:extLst>
                <a:ext uri="{FF2B5EF4-FFF2-40B4-BE49-F238E27FC236}">
                  <a16:creationId xmlns:a16="http://schemas.microsoft.com/office/drawing/2014/main" id="{9C3626AE-5407-437E-B9D8-749A896D9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46" name="Rectangle 97">
              <a:extLst>
                <a:ext uri="{FF2B5EF4-FFF2-40B4-BE49-F238E27FC236}">
                  <a16:creationId xmlns:a16="http://schemas.microsoft.com/office/drawing/2014/main" id="{BD4D53E5-614C-4A8E-A0F4-B5AAD6224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47" name="Rectangle 98">
              <a:extLst>
                <a:ext uri="{FF2B5EF4-FFF2-40B4-BE49-F238E27FC236}">
                  <a16:creationId xmlns:a16="http://schemas.microsoft.com/office/drawing/2014/main" id="{427ECA16-2382-4236-9AA1-16CFDD529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48" name="Rectangle 99">
              <a:extLst>
                <a:ext uri="{FF2B5EF4-FFF2-40B4-BE49-F238E27FC236}">
                  <a16:creationId xmlns:a16="http://schemas.microsoft.com/office/drawing/2014/main" id="{0204E1F4-9450-4BA8-A5E1-5B1138D5A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49" name="Rectangle 100">
              <a:extLst>
                <a:ext uri="{FF2B5EF4-FFF2-40B4-BE49-F238E27FC236}">
                  <a16:creationId xmlns:a16="http://schemas.microsoft.com/office/drawing/2014/main" id="{A6147A0C-C241-42DD-839B-A97FC4EA8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50" name="Rectangle 101">
              <a:extLst>
                <a:ext uri="{FF2B5EF4-FFF2-40B4-BE49-F238E27FC236}">
                  <a16:creationId xmlns:a16="http://schemas.microsoft.com/office/drawing/2014/main" id="{34A1BE76-5652-4C75-BF2B-0E151FD21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51" name="Rectangle 102">
              <a:extLst>
                <a:ext uri="{FF2B5EF4-FFF2-40B4-BE49-F238E27FC236}">
                  <a16:creationId xmlns:a16="http://schemas.microsoft.com/office/drawing/2014/main" id="{4088FE9C-01BD-4E24-BCF8-A8662FC61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52" name="Rectangle 103">
              <a:extLst>
                <a:ext uri="{FF2B5EF4-FFF2-40B4-BE49-F238E27FC236}">
                  <a16:creationId xmlns:a16="http://schemas.microsoft.com/office/drawing/2014/main" id="{E1968737-B07C-4FF2-9650-E34F00048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53" name="Rectangle 104">
              <a:extLst>
                <a:ext uri="{FF2B5EF4-FFF2-40B4-BE49-F238E27FC236}">
                  <a16:creationId xmlns:a16="http://schemas.microsoft.com/office/drawing/2014/main" id="{30936F4E-2CB8-4C6F-A828-075111AC9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54" name="Rectangle 105">
              <a:extLst>
                <a:ext uri="{FF2B5EF4-FFF2-40B4-BE49-F238E27FC236}">
                  <a16:creationId xmlns:a16="http://schemas.microsoft.com/office/drawing/2014/main" id="{0B5C6E43-FBCA-41E6-AC9D-BB4B6725A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55" name="Rectangle 106">
              <a:extLst>
                <a:ext uri="{FF2B5EF4-FFF2-40B4-BE49-F238E27FC236}">
                  <a16:creationId xmlns:a16="http://schemas.microsoft.com/office/drawing/2014/main" id="{2CFFC37F-A74C-46C9-B73F-815FCC771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56" name="Line 107">
              <a:extLst>
                <a:ext uri="{FF2B5EF4-FFF2-40B4-BE49-F238E27FC236}">
                  <a16:creationId xmlns:a16="http://schemas.microsoft.com/office/drawing/2014/main" id="{9EEEAC96-B8E2-47B8-8907-A717FE42B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57" name="Line 108">
              <a:extLst>
                <a:ext uri="{FF2B5EF4-FFF2-40B4-BE49-F238E27FC236}">
                  <a16:creationId xmlns:a16="http://schemas.microsoft.com/office/drawing/2014/main" id="{CE0968FC-F632-464B-A7C0-F84D163860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58" name="Oval 109">
              <a:extLst>
                <a:ext uri="{FF2B5EF4-FFF2-40B4-BE49-F238E27FC236}">
                  <a16:creationId xmlns:a16="http://schemas.microsoft.com/office/drawing/2014/main" id="{39041B41-B3A9-4DFC-ABF6-F402C4BA3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8418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59" name="Rectangle 113" descr="Wide downward diagonal">
              <a:extLst>
                <a:ext uri="{FF2B5EF4-FFF2-40B4-BE49-F238E27FC236}">
                  <a16:creationId xmlns:a16="http://schemas.microsoft.com/office/drawing/2014/main" id="{B2985E15-8EB3-4020-B0E3-52503EAC2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60" name="Rectangle 114" descr="Wide downward diagonal">
              <a:extLst>
                <a:ext uri="{FF2B5EF4-FFF2-40B4-BE49-F238E27FC236}">
                  <a16:creationId xmlns:a16="http://schemas.microsoft.com/office/drawing/2014/main" id="{5304C3AC-0B74-4E7F-A7C3-063864688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3546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61" name="Rectangle 115" descr="Wide downward diagonal">
              <a:extLst>
                <a:ext uri="{FF2B5EF4-FFF2-40B4-BE49-F238E27FC236}">
                  <a16:creationId xmlns:a16="http://schemas.microsoft.com/office/drawing/2014/main" id="{2BA5CE1E-71AC-4FAA-908B-C069C6009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308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62" name="Oval 117">
              <a:extLst>
                <a:ext uri="{FF2B5EF4-FFF2-40B4-BE49-F238E27FC236}">
                  <a16:creationId xmlns:a16="http://schemas.microsoft.com/office/drawing/2014/main" id="{8DAA7E16-F790-4E04-9EDF-620932775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5680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63" name="Oval 118">
              <a:extLst>
                <a:ext uri="{FF2B5EF4-FFF2-40B4-BE49-F238E27FC236}">
                  <a16:creationId xmlns:a16="http://schemas.microsoft.com/office/drawing/2014/main" id="{70F57A67-7C15-47B4-9990-1E6BAF060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64" name="Oval 142">
              <a:extLst>
                <a:ext uri="{FF2B5EF4-FFF2-40B4-BE49-F238E27FC236}">
                  <a16:creationId xmlns:a16="http://schemas.microsoft.com/office/drawing/2014/main" id="{A6EB76DE-9B3A-49AA-A96D-E858C0416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88" y="4843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65" name="Rectangle 144" descr="Wide downward diagonal">
              <a:extLst>
                <a:ext uri="{FF2B5EF4-FFF2-40B4-BE49-F238E27FC236}">
                  <a16:creationId xmlns:a16="http://schemas.microsoft.com/office/drawing/2014/main" id="{3A00D325-CA3B-47E5-B506-8F9B702D3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2811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66" name="Rectangle 146" descr="Wide downward diagonal">
              <a:extLst>
                <a:ext uri="{FF2B5EF4-FFF2-40B4-BE49-F238E27FC236}">
                  <a16:creationId xmlns:a16="http://schemas.microsoft.com/office/drawing/2014/main" id="{AD64F00A-89B0-4938-AAEE-B3935F5C8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488" y="2557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67" name="Rectangle 147" descr="Wide downward diagonal">
              <a:extLst>
                <a:ext uri="{FF2B5EF4-FFF2-40B4-BE49-F238E27FC236}">
                  <a16:creationId xmlns:a16="http://schemas.microsoft.com/office/drawing/2014/main" id="{BA1A1EAC-0E75-478F-A722-C39007D71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3548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68" name="Rectangle 148" descr="Wide downward diagonal">
              <a:extLst>
                <a:ext uri="{FF2B5EF4-FFF2-40B4-BE49-F238E27FC236}">
                  <a16:creationId xmlns:a16="http://schemas.microsoft.com/office/drawing/2014/main" id="{56826635-0E71-42AE-A7E1-6D60A81B4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525" y="437832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69" name="Oval 150">
              <a:extLst>
                <a:ext uri="{FF2B5EF4-FFF2-40B4-BE49-F238E27FC236}">
                  <a16:creationId xmlns:a16="http://schemas.microsoft.com/office/drawing/2014/main" id="{688E5CB1-8DE5-414E-973A-E3CF7F284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6816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70" name="Oval 151">
              <a:extLst>
                <a:ext uri="{FF2B5EF4-FFF2-40B4-BE49-F238E27FC236}">
                  <a16:creationId xmlns:a16="http://schemas.microsoft.com/office/drawing/2014/main" id="{B35DC729-9C43-4B61-91E8-8A31437A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71" name="Oval 152">
              <a:extLst>
                <a:ext uri="{FF2B5EF4-FFF2-40B4-BE49-F238E27FC236}">
                  <a16:creationId xmlns:a16="http://schemas.microsoft.com/office/drawing/2014/main" id="{26B2CD2B-7368-4965-8DED-1D44E623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72" name="Oval 153">
              <a:extLst>
                <a:ext uri="{FF2B5EF4-FFF2-40B4-BE49-F238E27FC236}">
                  <a16:creationId xmlns:a16="http://schemas.microsoft.com/office/drawing/2014/main" id="{754EF68D-024C-414A-AFE2-2BE630F4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5224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73" name="Oval 154">
              <a:extLst>
                <a:ext uri="{FF2B5EF4-FFF2-40B4-BE49-F238E27FC236}">
                  <a16:creationId xmlns:a16="http://schemas.microsoft.com/office/drawing/2014/main" id="{F54A718B-A7A5-41EF-BCEE-9669B8D26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74" name="Oval 157">
              <a:extLst>
                <a:ext uri="{FF2B5EF4-FFF2-40B4-BE49-F238E27FC236}">
                  <a16:creationId xmlns:a16="http://schemas.microsoft.com/office/drawing/2014/main" id="{5D8691E5-E7F8-4C87-A543-2DB0C8926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388" y="39878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75" name="Oval 158">
              <a:extLst>
                <a:ext uri="{FF2B5EF4-FFF2-40B4-BE49-F238E27FC236}">
                  <a16:creationId xmlns:a16="http://schemas.microsoft.com/office/drawing/2014/main" id="{EE08FBD0-8ABE-49CA-B53F-1CC909185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4691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76" name="Oval 159">
              <a:extLst>
                <a:ext uri="{FF2B5EF4-FFF2-40B4-BE49-F238E27FC236}">
                  <a16:creationId xmlns:a16="http://schemas.microsoft.com/office/drawing/2014/main" id="{E9AA34A2-403C-4501-9EA5-5C6601304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688" y="46148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77" name="Oval 160">
              <a:extLst>
                <a:ext uri="{FF2B5EF4-FFF2-40B4-BE49-F238E27FC236}">
                  <a16:creationId xmlns:a16="http://schemas.microsoft.com/office/drawing/2014/main" id="{C4064533-BBF9-483A-A97D-FE6199D83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148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78" name="Oval 163">
              <a:extLst>
                <a:ext uri="{FF2B5EF4-FFF2-40B4-BE49-F238E27FC236}">
                  <a16:creationId xmlns:a16="http://schemas.microsoft.com/office/drawing/2014/main" id="{943D09E9-AB19-4E87-A5AA-F55DD999B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4462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79" name="Rectangle 166" descr="Wide downward diagonal">
              <a:extLst>
                <a:ext uri="{FF2B5EF4-FFF2-40B4-BE49-F238E27FC236}">
                  <a16:creationId xmlns:a16="http://schemas.microsoft.com/office/drawing/2014/main" id="{FC84DAA5-8F62-4850-9F76-9B2B43276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888" y="3624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80" name="Rectangle 167" descr="Wide downward diagonal">
              <a:extLst>
                <a:ext uri="{FF2B5EF4-FFF2-40B4-BE49-F238E27FC236}">
                  <a16:creationId xmlns:a16="http://schemas.microsoft.com/office/drawing/2014/main" id="{A8CB25D1-640A-43DF-ADB5-CCDF7EABB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3243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81" name="Rectangle 169" descr="Wide downward diagonal">
              <a:extLst>
                <a:ext uri="{FF2B5EF4-FFF2-40B4-BE49-F238E27FC236}">
                  <a16:creationId xmlns:a16="http://schemas.microsoft.com/office/drawing/2014/main" id="{0663845D-15EE-4C80-BA6A-E01FDE021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6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82" name="Rectangle 170" descr="Wide downward diagonal">
              <a:extLst>
                <a:ext uri="{FF2B5EF4-FFF2-40B4-BE49-F238E27FC236}">
                  <a16:creationId xmlns:a16="http://schemas.microsoft.com/office/drawing/2014/main" id="{E0BFCD6D-3002-42CF-9F36-F20A50DE0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83" name="Rectangle 171" descr="Wide downward diagonal">
              <a:extLst>
                <a:ext uri="{FF2B5EF4-FFF2-40B4-BE49-F238E27FC236}">
                  <a16:creationId xmlns:a16="http://schemas.microsoft.com/office/drawing/2014/main" id="{23133D5B-8B7C-4294-8B12-EDF11A753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84" name="Rectangle 172" descr="Wide downward diagonal">
              <a:extLst>
                <a:ext uri="{FF2B5EF4-FFF2-40B4-BE49-F238E27FC236}">
                  <a16:creationId xmlns:a16="http://schemas.microsoft.com/office/drawing/2014/main" id="{82BC45ED-A9AE-488F-8A4B-E5257E7E3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2328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85" name="Rectangle 173" descr="Wide downward diagonal">
              <a:extLst>
                <a:ext uri="{FF2B5EF4-FFF2-40B4-BE49-F238E27FC236}">
                  <a16:creationId xmlns:a16="http://schemas.microsoft.com/office/drawing/2014/main" id="{CD42AAAA-55E6-4BF8-A782-600B57ADF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625" y="282098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86" name="Rectangle 174" descr="Wide downward diagonal">
              <a:extLst>
                <a:ext uri="{FF2B5EF4-FFF2-40B4-BE49-F238E27FC236}">
                  <a16:creationId xmlns:a16="http://schemas.microsoft.com/office/drawing/2014/main" id="{0BEA87B3-11A8-43DA-9B0D-5CF8A9D00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852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87" name="Rectangle 175" descr="Wide downward diagonal">
              <a:extLst>
                <a:ext uri="{FF2B5EF4-FFF2-40B4-BE49-F238E27FC236}">
                  <a16:creationId xmlns:a16="http://schemas.microsoft.com/office/drawing/2014/main" id="{A290FBA6-0706-40BE-B284-223CA7395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2862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88" name="Rectangle 176" descr="Wide downward diagonal">
              <a:extLst>
                <a:ext uri="{FF2B5EF4-FFF2-40B4-BE49-F238E27FC236}">
                  <a16:creationId xmlns:a16="http://schemas.microsoft.com/office/drawing/2014/main" id="{AEC3387A-78A1-4A51-9EC2-6B45008C5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688" y="30146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89" name="Rectangle 178" descr="Wide downward diagonal">
              <a:extLst>
                <a:ext uri="{FF2B5EF4-FFF2-40B4-BE49-F238E27FC236}">
                  <a16:creationId xmlns:a16="http://schemas.microsoft.com/office/drawing/2014/main" id="{D07AA09A-A625-4DC5-A514-934215925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90" name="Rectangle 179" descr="Wide downward diagonal">
              <a:extLst>
                <a:ext uri="{FF2B5EF4-FFF2-40B4-BE49-F238E27FC236}">
                  <a16:creationId xmlns:a16="http://schemas.microsoft.com/office/drawing/2014/main" id="{1BADF14D-66FC-48FC-9F1A-6FD55D163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088" y="3929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91" name="Rectangle 180" descr="Wide downward diagonal">
              <a:extLst>
                <a:ext uri="{FF2B5EF4-FFF2-40B4-BE49-F238E27FC236}">
                  <a16:creationId xmlns:a16="http://schemas.microsoft.com/office/drawing/2014/main" id="{C9A3D07F-854E-46FB-9C55-F8D8672F3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688" y="4005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92" name="Oval 182">
              <a:extLst>
                <a:ext uri="{FF2B5EF4-FFF2-40B4-BE49-F238E27FC236}">
                  <a16:creationId xmlns:a16="http://schemas.microsoft.com/office/drawing/2014/main" id="{98FE9442-B937-49D5-AEE0-60B7732FB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800" y="42259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93" name="Oval 185">
              <a:extLst>
                <a:ext uri="{FF2B5EF4-FFF2-40B4-BE49-F238E27FC236}">
                  <a16:creationId xmlns:a16="http://schemas.microsoft.com/office/drawing/2014/main" id="{EB1DD2C5-D7B4-4F4C-8A83-21379B84D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712" y="515719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94" name="Oval 186">
              <a:extLst>
                <a:ext uri="{FF2B5EF4-FFF2-40B4-BE49-F238E27FC236}">
                  <a16:creationId xmlns:a16="http://schemas.microsoft.com/office/drawing/2014/main" id="{635EDB80-4CDC-4D85-A2F8-E72156B3F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95" name="Oval 187">
              <a:extLst>
                <a:ext uri="{FF2B5EF4-FFF2-40B4-BE49-F238E27FC236}">
                  <a16:creationId xmlns:a16="http://schemas.microsoft.com/office/drawing/2014/main" id="{6C710F5A-962A-44D3-A0B4-0394746D7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96" name="Oval 189">
              <a:extLst>
                <a:ext uri="{FF2B5EF4-FFF2-40B4-BE49-F238E27FC236}">
                  <a16:creationId xmlns:a16="http://schemas.microsoft.com/office/drawing/2014/main" id="{B25F50F3-E6CA-4D36-9EF9-081FF1E32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57134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97" name="Oval 190">
              <a:extLst>
                <a:ext uri="{FF2B5EF4-FFF2-40B4-BE49-F238E27FC236}">
                  <a16:creationId xmlns:a16="http://schemas.microsoft.com/office/drawing/2014/main" id="{C9EEC547-EA0C-4F6C-92DB-E315F50BE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98" name="Rectangle 191" descr="Wide downward diagonal">
              <a:extLst>
                <a:ext uri="{FF2B5EF4-FFF2-40B4-BE49-F238E27FC236}">
                  <a16:creationId xmlns:a16="http://schemas.microsoft.com/office/drawing/2014/main" id="{85F5D3BD-AF77-41C4-B4F6-1629E1244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599" name="Rectangle 192" descr="Wide downward diagonal">
              <a:extLst>
                <a:ext uri="{FF2B5EF4-FFF2-40B4-BE49-F238E27FC236}">
                  <a16:creationId xmlns:a16="http://schemas.microsoft.com/office/drawing/2014/main" id="{CF10B278-4C2C-4A8B-9A63-FC536C16A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76860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600" name="Rectangle 194" descr="Wide downward diagonal">
              <a:extLst>
                <a:ext uri="{FF2B5EF4-FFF2-40B4-BE49-F238E27FC236}">
                  <a16:creationId xmlns:a16="http://schemas.microsoft.com/office/drawing/2014/main" id="{C6E6B33A-EAF4-43BB-8836-9F82CF9D8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063" y="41735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601" name="Rectangle 195" descr="Wide downward diagonal">
              <a:extLst>
                <a:ext uri="{FF2B5EF4-FFF2-40B4-BE49-F238E27FC236}">
                  <a16:creationId xmlns:a16="http://schemas.microsoft.com/office/drawing/2014/main" id="{1BCE31EF-BC52-4F58-9393-E0DE3BEA8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8" y="33686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9156" name="Group 197">
            <a:extLst>
              <a:ext uri="{FF2B5EF4-FFF2-40B4-BE49-F238E27FC236}">
                <a16:creationId xmlns:a16="http://schemas.microsoft.com/office/drawing/2014/main" id="{B0E8F63F-8AE9-4300-A40E-E92AEEA316FA}"/>
              </a:ext>
            </a:extLst>
          </p:cNvPr>
          <p:cNvGrpSpPr>
            <a:grpSpLocks/>
          </p:cNvGrpSpPr>
          <p:nvPr/>
        </p:nvGrpSpPr>
        <p:grpSpPr bwMode="auto">
          <a:xfrm>
            <a:off x="763588" y="3989388"/>
            <a:ext cx="2038350" cy="2036762"/>
            <a:chOff x="685800" y="2327275"/>
            <a:chExt cx="3810000" cy="3810000"/>
          </a:xfrm>
        </p:grpSpPr>
        <p:sp>
          <p:nvSpPr>
            <p:cNvPr id="49310" name="Rectangle 7">
              <a:extLst>
                <a:ext uri="{FF2B5EF4-FFF2-40B4-BE49-F238E27FC236}">
                  <a16:creationId xmlns:a16="http://schemas.microsoft.com/office/drawing/2014/main" id="{4F8022A1-DEBA-48F5-B254-6DF2A8AC1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11" name="Rectangle 8">
              <a:extLst>
                <a:ext uri="{FF2B5EF4-FFF2-40B4-BE49-F238E27FC236}">
                  <a16:creationId xmlns:a16="http://schemas.microsoft.com/office/drawing/2014/main" id="{60FE1C64-CEA3-4AFA-9414-071268AEA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12" name="Rectangle 9">
              <a:extLst>
                <a:ext uri="{FF2B5EF4-FFF2-40B4-BE49-F238E27FC236}">
                  <a16:creationId xmlns:a16="http://schemas.microsoft.com/office/drawing/2014/main" id="{0D7B6143-3FCA-4F7A-AE8F-A8DEA8F1D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13" name="Rectangle 10">
              <a:extLst>
                <a:ext uri="{FF2B5EF4-FFF2-40B4-BE49-F238E27FC236}">
                  <a16:creationId xmlns:a16="http://schemas.microsoft.com/office/drawing/2014/main" id="{AE796421-9C1B-4015-905B-774B935DA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14" name="Rectangle 11">
              <a:extLst>
                <a:ext uri="{FF2B5EF4-FFF2-40B4-BE49-F238E27FC236}">
                  <a16:creationId xmlns:a16="http://schemas.microsoft.com/office/drawing/2014/main" id="{3B2B706E-829F-4B7C-8735-90DD70759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15" name="Rectangle 12">
              <a:extLst>
                <a:ext uri="{FF2B5EF4-FFF2-40B4-BE49-F238E27FC236}">
                  <a16:creationId xmlns:a16="http://schemas.microsoft.com/office/drawing/2014/main" id="{90A41B42-B4A6-46C0-9C50-94D3A8E64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16" name="Rectangle 13">
              <a:extLst>
                <a:ext uri="{FF2B5EF4-FFF2-40B4-BE49-F238E27FC236}">
                  <a16:creationId xmlns:a16="http://schemas.microsoft.com/office/drawing/2014/main" id="{40EA931D-CBAA-40FE-8096-BA75F4326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17" name="Rectangle 14">
              <a:extLst>
                <a:ext uri="{FF2B5EF4-FFF2-40B4-BE49-F238E27FC236}">
                  <a16:creationId xmlns:a16="http://schemas.microsoft.com/office/drawing/2014/main" id="{B6BDB3E6-CDFB-4E67-8606-24D82B285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18" name="Rectangle 15">
              <a:extLst>
                <a:ext uri="{FF2B5EF4-FFF2-40B4-BE49-F238E27FC236}">
                  <a16:creationId xmlns:a16="http://schemas.microsoft.com/office/drawing/2014/main" id="{641B304B-2325-4DF3-A189-10AED2ACD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19" name="Rectangle 16">
              <a:extLst>
                <a:ext uri="{FF2B5EF4-FFF2-40B4-BE49-F238E27FC236}">
                  <a16:creationId xmlns:a16="http://schemas.microsoft.com/office/drawing/2014/main" id="{63ACC8C4-ECB2-4508-8066-7CF253924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20" name="Rectangle 17">
              <a:extLst>
                <a:ext uri="{FF2B5EF4-FFF2-40B4-BE49-F238E27FC236}">
                  <a16:creationId xmlns:a16="http://schemas.microsoft.com/office/drawing/2014/main" id="{8B7D72AC-8E93-427B-9EFA-74A7A32D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21" name="Rectangle 18">
              <a:extLst>
                <a:ext uri="{FF2B5EF4-FFF2-40B4-BE49-F238E27FC236}">
                  <a16:creationId xmlns:a16="http://schemas.microsoft.com/office/drawing/2014/main" id="{F3A6A006-6A15-4EAB-9A5F-E75039DE5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22" name="Rectangle 19">
              <a:extLst>
                <a:ext uri="{FF2B5EF4-FFF2-40B4-BE49-F238E27FC236}">
                  <a16:creationId xmlns:a16="http://schemas.microsoft.com/office/drawing/2014/main" id="{AFBDEC00-33D6-40D9-BCF9-CD6DA67F8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23" name="Rectangle 20">
              <a:extLst>
                <a:ext uri="{FF2B5EF4-FFF2-40B4-BE49-F238E27FC236}">
                  <a16:creationId xmlns:a16="http://schemas.microsoft.com/office/drawing/2014/main" id="{AD505DE2-21CA-45F6-857E-E213BEDD2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24" name="Rectangle 21">
              <a:extLst>
                <a:ext uri="{FF2B5EF4-FFF2-40B4-BE49-F238E27FC236}">
                  <a16:creationId xmlns:a16="http://schemas.microsoft.com/office/drawing/2014/main" id="{6316496C-8DB7-4359-8D86-14B416B5B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25" name="Rectangle 22">
              <a:extLst>
                <a:ext uri="{FF2B5EF4-FFF2-40B4-BE49-F238E27FC236}">
                  <a16:creationId xmlns:a16="http://schemas.microsoft.com/office/drawing/2014/main" id="{CA342859-7647-44F9-8029-7A74A40AF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26" name="Rectangle 23">
              <a:extLst>
                <a:ext uri="{FF2B5EF4-FFF2-40B4-BE49-F238E27FC236}">
                  <a16:creationId xmlns:a16="http://schemas.microsoft.com/office/drawing/2014/main" id="{8380572A-B1D6-4001-B2D3-306C7AC7D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27" name="Rectangle 24">
              <a:extLst>
                <a:ext uri="{FF2B5EF4-FFF2-40B4-BE49-F238E27FC236}">
                  <a16:creationId xmlns:a16="http://schemas.microsoft.com/office/drawing/2014/main" id="{C74F34D6-64B4-48BD-9AED-CE4422902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28" name="Rectangle 25">
              <a:extLst>
                <a:ext uri="{FF2B5EF4-FFF2-40B4-BE49-F238E27FC236}">
                  <a16:creationId xmlns:a16="http://schemas.microsoft.com/office/drawing/2014/main" id="{5922273E-F388-4632-A022-2F5CBB5A6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29" name="Rectangle 26">
              <a:extLst>
                <a:ext uri="{FF2B5EF4-FFF2-40B4-BE49-F238E27FC236}">
                  <a16:creationId xmlns:a16="http://schemas.microsoft.com/office/drawing/2014/main" id="{B04E9DEA-9644-4B8D-94F2-E70C6DFA7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30" name="Rectangle 27">
              <a:extLst>
                <a:ext uri="{FF2B5EF4-FFF2-40B4-BE49-F238E27FC236}">
                  <a16:creationId xmlns:a16="http://schemas.microsoft.com/office/drawing/2014/main" id="{7E9FAD3E-B7A9-4F63-A1F6-9A1B2261F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31" name="Rectangle 28">
              <a:extLst>
                <a:ext uri="{FF2B5EF4-FFF2-40B4-BE49-F238E27FC236}">
                  <a16:creationId xmlns:a16="http://schemas.microsoft.com/office/drawing/2014/main" id="{F50159A9-EC11-4F35-85E4-4F2273750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32" name="Rectangle 29">
              <a:extLst>
                <a:ext uri="{FF2B5EF4-FFF2-40B4-BE49-F238E27FC236}">
                  <a16:creationId xmlns:a16="http://schemas.microsoft.com/office/drawing/2014/main" id="{0DE11C48-2490-4ADF-96B7-BE9C763C6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33" name="Rectangle 30">
              <a:extLst>
                <a:ext uri="{FF2B5EF4-FFF2-40B4-BE49-F238E27FC236}">
                  <a16:creationId xmlns:a16="http://schemas.microsoft.com/office/drawing/2014/main" id="{876A2163-9008-43FD-861A-123360C2D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34" name="Rectangle 31">
              <a:extLst>
                <a:ext uri="{FF2B5EF4-FFF2-40B4-BE49-F238E27FC236}">
                  <a16:creationId xmlns:a16="http://schemas.microsoft.com/office/drawing/2014/main" id="{8AD06E6A-67D4-486B-812B-1BFA74FD1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35" name="Rectangle 32">
              <a:extLst>
                <a:ext uri="{FF2B5EF4-FFF2-40B4-BE49-F238E27FC236}">
                  <a16:creationId xmlns:a16="http://schemas.microsoft.com/office/drawing/2014/main" id="{C6787853-42CB-4168-AAC2-B9B279560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36" name="Rectangle 33">
              <a:extLst>
                <a:ext uri="{FF2B5EF4-FFF2-40B4-BE49-F238E27FC236}">
                  <a16:creationId xmlns:a16="http://schemas.microsoft.com/office/drawing/2014/main" id="{049F2AC3-6583-4ADA-90AC-8AFA4BFC9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37" name="Rectangle 34">
              <a:extLst>
                <a:ext uri="{FF2B5EF4-FFF2-40B4-BE49-F238E27FC236}">
                  <a16:creationId xmlns:a16="http://schemas.microsoft.com/office/drawing/2014/main" id="{4E47571C-CBEA-473C-9A22-3D1BD3E2C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38" name="Rectangle 35">
              <a:extLst>
                <a:ext uri="{FF2B5EF4-FFF2-40B4-BE49-F238E27FC236}">
                  <a16:creationId xmlns:a16="http://schemas.microsoft.com/office/drawing/2014/main" id="{B98E78A4-32DD-4B05-8047-41617AC2A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39" name="Rectangle 36">
              <a:extLst>
                <a:ext uri="{FF2B5EF4-FFF2-40B4-BE49-F238E27FC236}">
                  <a16:creationId xmlns:a16="http://schemas.microsoft.com/office/drawing/2014/main" id="{26C08B38-F9C3-4B2E-A2A1-F8B28B48F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40" name="Rectangle 37">
              <a:extLst>
                <a:ext uri="{FF2B5EF4-FFF2-40B4-BE49-F238E27FC236}">
                  <a16:creationId xmlns:a16="http://schemas.microsoft.com/office/drawing/2014/main" id="{4995B2EF-8410-407C-AA1C-8072070F1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41" name="Rectangle 38">
              <a:extLst>
                <a:ext uri="{FF2B5EF4-FFF2-40B4-BE49-F238E27FC236}">
                  <a16:creationId xmlns:a16="http://schemas.microsoft.com/office/drawing/2014/main" id="{D8D3624D-D216-42E2-A101-D93415A4C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42" name="Rectangle 39">
              <a:extLst>
                <a:ext uri="{FF2B5EF4-FFF2-40B4-BE49-F238E27FC236}">
                  <a16:creationId xmlns:a16="http://schemas.microsoft.com/office/drawing/2014/main" id="{0590FB61-5F03-4DC8-B642-755C02DCB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43" name="Rectangle 40">
              <a:extLst>
                <a:ext uri="{FF2B5EF4-FFF2-40B4-BE49-F238E27FC236}">
                  <a16:creationId xmlns:a16="http://schemas.microsoft.com/office/drawing/2014/main" id="{8E8871BE-FA8D-4408-995C-6A490B058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44" name="Rectangle 41">
              <a:extLst>
                <a:ext uri="{FF2B5EF4-FFF2-40B4-BE49-F238E27FC236}">
                  <a16:creationId xmlns:a16="http://schemas.microsoft.com/office/drawing/2014/main" id="{2877F1FB-8010-4842-8E26-01E8B2867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45" name="Rectangle 42">
              <a:extLst>
                <a:ext uri="{FF2B5EF4-FFF2-40B4-BE49-F238E27FC236}">
                  <a16:creationId xmlns:a16="http://schemas.microsoft.com/office/drawing/2014/main" id="{B18A2188-5A84-4158-8B5C-31B87AFB5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46" name="Rectangle 43">
              <a:extLst>
                <a:ext uri="{FF2B5EF4-FFF2-40B4-BE49-F238E27FC236}">
                  <a16:creationId xmlns:a16="http://schemas.microsoft.com/office/drawing/2014/main" id="{E289ECEC-322A-408E-89EA-3E78AFF82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47" name="Rectangle 44">
              <a:extLst>
                <a:ext uri="{FF2B5EF4-FFF2-40B4-BE49-F238E27FC236}">
                  <a16:creationId xmlns:a16="http://schemas.microsoft.com/office/drawing/2014/main" id="{357695DB-A94A-4375-B793-A5A4F0767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48" name="Rectangle 45">
              <a:extLst>
                <a:ext uri="{FF2B5EF4-FFF2-40B4-BE49-F238E27FC236}">
                  <a16:creationId xmlns:a16="http://schemas.microsoft.com/office/drawing/2014/main" id="{EB10C7EE-C58E-424F-96D0-592E6C287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49" name="Rectangle 46">
              <a:extLst>
                <a:ext uri="{FF2B5EF4-FFF2-40B4-BE49-F238E27FC236}">
                  <a16:creationId xmlns:a16="http://schemas.microsoft.com/office/drawing/2014/main" id="{DF0F208E-4395-410B-9816-56E8C1D2D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50" name="Rectangle 47">
              <a:extLst>
                <a:ext uri="{FF2B5EF4-FFF2-40B4-BE49-F238E27FC236}">
                  <a16:creationId xmlns:a16="http://schemas.microsoft.com/office/drawing/2014/main" id="{104C4545-625E-4407-9185-0CFB57AD9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51" name="Rectangle 48">
              <a:extLst>
                <a:ext uri="{FF2B5EF4-FFF2-40B4-BE49-F238E27FC236}">
                  <a16:creationId xmlns:a16="http://schemas.microsoft.com/office/drawing/2014/main" id="{9B5B0D35-3E16-44AF-B3AA-7CBE44CCF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52" name="Rectangle 49">
              <a:extLst>
                <a:ext uri="{FF2B5EF4-FFF2-40B4-BE49-F238E27FC236}">
                  <a16:creationId xmlns:a16="http://schemas.microsoft.com/office/drawing/2014/main" id="{97852F9E-2F8B-4FDE-9797-72F7B3F44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53" name="Rectangle 50">
              <a:extLst>
                <a:ext uri="{FF2B5EF4-FFF2-40B4-BE49-F238E27FC236}">
                  <a16:creationId xmlns:a16="http://schemas.microsoft.com/office/drawing/2014/main" id="{AD8CE206-2F8C-4C62-9078-4169B05B2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54" name="Rectangle 51">
              <a:extLst>
                <a:ext uri="{FF2B5EF4-FFF2-40B4-BE49-F238E27FC236}">
                  <a16:creationId xmlns:a16="http://schemas.microsoft.com/office/drawing/2014/main" id="{552CE6BC-58D7-461B-A7FF-665A87335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55" name="Rectangle 52">
              <a:extLst>
                <a:ext uri="{FF2B5EF4-FFF2-40B4-BE49-F238E27FC236}">
                  <a16:creationId xmlns:a16="http://schemas.microsoft.com/office/drawing/2014/main" id="{9D48077C-7595-4610-92FC-E8094C52B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56" name="Rectangle 53">
              <a:extLst>
                <a:ext uri="{FF2B5EF4-FFF2-40B4-BE49-F238E27FC236}">
                  <a16:creationId xmlns:a16="http://schemas.microsoft.com/office/drawing/2014/main" id="{39DF1BF5-5507-439D-97AD-28B4EB0B6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57" name="Rectangle 54">
              <a:extLst>
                <a:ext uri="{FF2B5EF4-FFF2-40B4-BE49-F238E27FC236}">
                  <a16:creationId xmlns:a16="http://schemas.microsoft.com/office/drawing/2014/main" id="{3E327C77-F43A-471B-8F58-CE0A00AEB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58" name="Rectangle 55">
              <a:extLst>
                <a:ext uri="{FF2B5EF4-FFF2-40B4-BE49-F238E27FC236}">
                  <a16:creationId xmlns:a16="http://schemas.microsoft.com/office/drawing/2014/main" id="{ED09FF81-0158-46B0-B72A-B2767AB8E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59" name="Rectangle 56">
              <a:extLst>
                <a:ext uri="{FF2B5EF4-FFF2-40B4-BE49-F238E27FC236}">
                  <a16:creationId xmlns:a16="http://schemas.microsoft.com/office/drawing/2014/main" id="{AA481AC0-036D-4C8D-92CB-CC716E27F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60" name="Rectangle 57">
              <a:extLst>
                <a:ext uri="{FF2B5EF4-FFF2-40B4-BE49-F238E27FC236}">
                  <a16:creationId xmlns:a16="http://schemas.microsoft.com/office/drawing/2014/main" id="{EFCFE0F2-CC62-4EE4-86E2-5D1849C7B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61" name="Rectangle 58">
              <a:extLst>
                <a:ext uri="{FF2B5EF4-FFF2-40B4-BE49-F238E27FC236}">
                  <a16:creationId xmlns:a16="http://schemas.microsoft.com/office/drawing/2014/main" id="{F362F159-29A1-40B8-A21A-550597F15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62" name="Rectangle 59">
              <a:extLst>
                <a:ext uri="{FF2B5EF4-FFF2-40B4-BE49-F238E27FC236}">
                  <a16:creationId xmlns:a16="http://schemas.microsoft.com/office/drawing/2014/main" id="{698671AF-13C7-41D5-A025-371458A39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63" name="Rectangle 60">
              <a:extLst>
                <a:ext uri="{FF2B5EF4-FFF2-40B4-BE49-F238E27FC236}">
                  <a16:creationId xmlns:a16="http://schemas.microsoft.com/office/drawing/2014/main" id="{075587E4-9594-4E1B-AA55-32F1039F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64" name="Rectangle 61">
              <a:extLst>
                <a:ext uri="{FF2B5EF4-FFF2-40B4-BE49-F238E27FC236}">
                  <a16:creationId xmlns:a16="http://schemas.microsoft.com/office/drawing/2014/main" id="{BA117BF7-0BF8-48CC-9035-FE08BE67E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65" name="Rectangle 62">
              <a:extLst>
                <a:ext uri="{FF2B5EF4-FFF2-40B4-BE49-F238E27FC236}">
                  <a16:creationId xmlns:a16="http://schemas.microsoft.com/office/drawing/2014/main" id="{DEA2AD27-B32E-4E5D-AA79-601CEFA02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66" name="Rectangle 63">
              <a:extLst>
                <a:ext uri="{FF2B5EF4-FFF2-40B4-BE49-F238E27FC236}">
                  <a16:creationId xmlns:a16="http://schemas.microsoft.com/office/drawing/2014/main" id="{969B10B5-FE42-4156-955E-C10EFFE91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67" name="Rectangle 64">
              <a:extLst>
                <a:ext uri="{FF2B5EF4-FFF2-40B4-BE49-F238E27FC236}">
                  <a16:creationId xmlns:a16="http://schemas.microsoft.com/office/drawing/2014/main" id="{95F05E51-6CED-48D1-A992-079CA664F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68" name="Rectangle 65">
              <a:extLst>
                <a:ext uri="{FF2B5EF4-FFF2-40B4-BE49-F238E27FC236}">
                  <a16:creationId xmlns:a16="http://schemas.microsoft.com/office/drawing/2014/main" id="{F44FB38A-21AF-4933-A1A1-5011C0620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69" name="Rectangle 66">
              <a:extLst>
                <a:ext uri="{FF2B5EF4-FFF2-40B4-BE49-F238E27FC236}">
                  <a16:creationId xmlns:a16="http://schemas.microsoft.com/office/drawing/2014/main" id="{86B7D3B5-4736-4DC3-9CE3-CFA18CAAB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70" name="Rectangle 67">
              <a:extLst>
                <a:ext uri="{FF2B5EF4-FFF2-40B4-BE49-F238E27FC236}">
                  <a16:creationId xmlns:a16="http://schemas.microsoft.com/office/drawing/2014/main" id="{9F88D95A-0CB3-459C-A3FA-2940C7526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71" name="Rectangle 68">
              <a:extLst>
                <a:ext uri="{FF2B5EF4-FFF2-40B4-BE49-F238E27FC236}">
                  <a16:creationId xmlns:a16="http://schemas.microsoft.com/office/drawing/2014/main" id="{3EB8F768-5B1F-4CE3-9778-A90F3A146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72" name="Rectangle 69">
              <a:extLst>
                <a:ext uri="{FF2B5EF4-FFF2-40B4-BE49-F238E27FC236}">
                  <a16:creationId xmlns:a16="http://schemas.microsoft.com/office/drawing/2014/main" id="{9031A091-7754-4A65-922B-8741DFDA6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73" name="Rectangle 70">
              <a:extLst>
                <a:ext uri="{FF2B5EF4-FFF2-40B4-BE49-F238E27FC236}">
                  <a16:creationId xmlns:a16="http://schemas.microsoft.com/office/drawing/2014/main" id="{B5330A8B-3DA3-4A49-9420-5763FAEEF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74" name="Rectangle 71">
              <a:extLst>
                <a:ext uri="{FF2B5EF4-FFF2-40B4-BE49-F238E27FC236}">
                  <a16:creationId xmlns:a16="http://schemas.microsoft.com/office/drawing/2014/main" id="{0CBF0C62-6298-4788-B391-E370C1568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75" name="Rectangle 72">
              <a:extLst>
                <a:ext uri="{FF2B5EF4-FFF2-40B4-BE49-F238E27FC236}">
                  <a16:creationId xmlns:a16="http://schemas.microsoft.com/office/drawing/2014/main" id="{6A822A24-F1A0-4069-A20C-5A37A6851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76" name="Rectangle 73">
              <a:extLst>
                <a:ext uri="{FF2B5EF4-FFF2-40B4-BE49-F238E27FC236}">
                  <a16:creationId xmlns:a16="http://schemas.microsoft.com/office/drawing/2014/main" id="{BC7946FE-7568-4CA9-9A2B-D5F2DB4A9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77" name="Rectangle 74">
              <a:extLst>
                <a:ext uri="{FF2B5EF4-FFF2-40B4-BE49-F238E27FC236}">
                  <a16:creationId xmlns:a16="http://schemas.microsoft.com/office/drawing/2014/main" id="{BF3A0D3E-D8FA-4255-9203-EB16F17D2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78" name="Rectangle 75">
              <a:extLst>
                <a:ext uri="{FF2B5EF4-FFF2-40B4-BE49-F238E27FC236}">
                  <a16:creationId xmlns:a16="http://schemas.microsoft.com/office/drawing/2014/main" id="{63C65A99-A4EF-4E6A-B90B-1EA39929D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79" name="Rectangle 76">
              <a:extLst>
                <a:ext uri="{FF2B5EF4-FFF2-40B4-BE49-F238E27FC236}">
                  <a16:creationId xmlns:a16="http://schemas.microsoft.com/office/drawing/2014/main" id="{D8BB2FC5-D62A-47C2-884E-54B470AB3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80" name="Rectangle 77">
              <a:extLst>
                <a:ext uri="{FF2B5EF4-FFF2-40B4-BE49-F238E27FC236}">
                  <a16:creationId xmlns:a16="http://schemas.microsoft.com/office/drawing/2014/main" id="{117F835E-B96F-411D-A7B7-A1A3550CF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81" name="Rectangle 78">
              <a:extLst>
                <a:ext uri="{FF2B5EF4-FFF2-40B4-BE49-F238E27FC236}">
                  <a16:creationId xmlns:a16="http://schemas.microsoft.com/office/drawing/2014/main" id="{61EF760B-78DB-4E84-9838-BA7CD3C0B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82" name="Rectangle 79">
              <a:extLst>
                <a:ext uri="{FF2B5EF4-FFF2-40B4-BE49-F238E27FC236}">
                  <a16:creationId xmlns:a16="http://schemas.microsoft.com/office/drawing/2014/main" id="{A35601B7-7392-468D-A4D2-1184E5C34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83" name="Rectangle 80">
              <a:extLst>
                <a:ext uri="{FF2B5EF4-FFF2-40B4-BE49-F238E27FC236}">
                  <a16:creationId xmlns:a16="http://schemas.microsoft.com/office/drawing/2014/main" id="{0169BE43-AFD3-4929-B80C-85D369EDE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84" name="Rectangle 81">
              <a:extLst>
                <a:ext uri="{FF2B5EF4-FFF2-40B4-BE49-F238E27FC236}">
                  <a16:creationId xmlns:a16="http://schemas.microsoft.com/office/drawing/2014/main" id="{36061315-340D-4145-B717-5FBCEBB0D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85" name="Rectangle 82">
              <a:extLst>
                <a:ext uri="{FF2B5EF4-FFF2-40B4-BE49-F238E27FC236}">
                  <a16:creationId xmlns:a16="http://schemas.microsoft.com/office/drawing/2014/main" id="{04CFC696-A64C-4B82-B6E2-3E91E70D0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86" name="Rectangle 83">
              <a:extLst>
                <a:ext uri="{FF2B5EF4-FFF2-40B4-BE49-F238E27FC236}">
                  <a16:creationId xmlns:a16="http://schemas.microsoft.com/office/drawing/2014/main" id="{8FC37452-EB73-4FDA-8627-94D83CEFD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87" name="Rectangle 84">
              <a:extLst>
                <a:ext uri="{FF2B5EF4-FFF2-40B4-BE49-F238E27FC236}">
                  <a16:creationId xmlns:a16="http://schemas.microsoft.com/office/drawing/2014/main" id="{A3131903-5EA9-4FD7-955C-B5A087A76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88" name="Rectangle 85">
              <a:extLst>
                <a:ext uri="{FF2B5EF4-FFF2-40B4-BE49-F238E27FC236}">
                  <a16:creationId xmlns:a16="http://schemas.microsoft.com/office/drawing/2014/main" id="{C973D23D-5923-4C31-9D88-1AEE2B40B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89" name="Rectangle 86">
              <a:extLst>
                <a:ext uri="{FF2B5EF4-FFF2-40B4-BE49-F238E27FC236}">
                  <a16:creationId xmlns:a16="http://schemas.microsoft.com/office/drawing/2014/main" id="{0AFB3397-470B-4AC4-8520-C3B047C7A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90" name="Rectangle 87">
              <a:extLst>
                <a:ext uri="{FF2B5EF4-FFF2-40B4-BE49-F238E27FC236}">
                  <a16:creationId xmlns:a16="http://schemas.microsoft.com/office/drawing/2014/main" id="{01A3D3FD-1989-4E6D-A977-27612222A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91" name="Rectangle 88">
              <a:extLst>
                <a:ext uri="{FF2B5EF4-FFF2-40B4-BE49-F238E27FC236}">
                  <a16:creationId xmlns:a16="http://schemas.microsoft.com/office/drawing/2014/main" id="{A93054A8-5F62-49A2-BBCC-48058224E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92" name="Rectangle 89">
              <a:extLst>
                <a:ext uri="{FF2B5EF4-FFF2-40B4-BE49-F238E27FC236}">
                  <a16:creationId xmlns:a16="http://schemas.microsoft.com/office/drawing/2014/main" id="{C5AE69D1-E77D-4640-93E6-C7818F403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93" name="Rectangle 90">
              <a:extLst>
                <a:ext uri="{FF2B5EF4-FFF2-40B4-BE49-F238E27FC236}">
                  <a16:creationId xmlns:a16="http://schemas.microsoft.com/office/drawing/2014/main" id="{FEFF54B1-D783-48D4-BB71-7A561A868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94" name="Rectangle 91">
              <a:extLst>
                <a:ext uri="{FF2B5EF4-FFF2-40B4-BE49-F238E27FC236}">
                  <a16:creationId xmlns:a16="http://schemas.microsoft.com/office/drawing/2014/main" id="{0565E251-23AD-46DB-BDAB-72E5E21CA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95" name="Rectangle 92">
              <a:extLst>
                <a:ext uri="{FF2B5EF4-FFF2-40B4-BE49-F238E27FC236}">
                  <a16:creationId xmlns:a16="http://schemas.microsoft.com/office/drawing/2014/main" id="{5BAFA363-2434-4E42-A64B-C815E4F4B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96" name="Rectangle 93">
              <a:extLst>
                <a:ext uri="{FF2B5EF4-FFF2-40B4-BE49-F238E27FC236}">
                  <a16:creationId xmlns:a16="http://schemas.microsoft.com/office/drawing/2014/main" id="{A1A719B9-374A-4B56-B356-BD83D02F1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97" name="Rectangle 94">
              <a:extLst>
                <a:ext uri="{FF2B5EF4-FFF2-40B4-BE49-F238E27FC236}">
                  <a16:creationId xmlns:a16="http://schemas.microsoft.com/office/drawing/2014/main" id="{69375101-3045-4BB9-A269-EBEB361B0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98" name="Rectangle 95">
              <a:extLst>
                <a:ext uri="{FF2B5EF4-FFF2-40B4-BE49-F238E27FC236}">
                  <a16:creationId xmlns:a16="http://schemas.microsoft.com/office/drawing/2014/main" id="{B376C2DC-D34A-4486-B49B-6895DA8A4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99" name="Rectangle 96">
              <a:extLst>
                <a:ext uri="{FF2B5EF4-FFF2-40B4-BE49-F238E27FC236}">
                  <a16:creationId xmlns:a16="http://schemas.microsoft.com/office/drawing/2014/main" id="{997A4769-D94F-4AE4-A9EF-3341C822A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00" name="Rectangle 97">
              <a:extLst>
                <a:ext uri="{FF2B5EF4-FFF2-40B4-BE49-F238E27FC236}">
                  <a16:creationId xmlns:a16="http://schemas.microsoft.com/office/drawing/2014/main" id="{EBEBDBF5-5A8A-4E24-B0BF-3159A60CE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01" name="Rectangle 98">
              <a:extLst>
                <a:ext uri="{FF2B5EF4-FFF2-40B4-BE49-F238E27FC236}">
                  <a16:creationId xmlns:a16="http://schemas.microsoft.com/office/drawing/2014/main" id="{D1A2DCF7-77A8-48B8-894A-7FCFB2459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02" name="Rectangle 99">
              <a:extLst>
                <a:ext uri="{FF2B5EF4-FFF2-40B4-BE49-F238E27FC236}">
                  <a16:creationId xmlns:a16="http://schemas.microsoft.com/office/drawing/2014/main" id="{8D1917E4-BBF9-44F6-8C58-51F8F958C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03" name="Rectangle 100">
              <a:extLst>
                <a:ext uri="{FF2B5EF4-FFF2-40B4-BE49-F238E27FC236}">
                  <a16:creationId xmlns:a16="http://schemas.microsoft.com/office/drawing/2014/main" id="{49B818DD-8FA4-4B5E-8E71-2A8902643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04" name="Rectangle 101">
              <a:extLst>
                <a:ext uri="{FF2B5EF4-FFF2-40B4-BE49-F238E27FC236}">
                  <a16:creationId xmlns:a16="http://schemas.microsoft.com/office/drawing/2014/main" id="{36A3F963-CAC4-433A-B92B-9832E8EFB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05" name="Rectangle 102">
              <a:extLst>
                <a:ext uri="{FF2B5EF4-FFF2-40B4-BE49-F238E27FC236}">
                  <a16:creationId xmlns:a16="http://schemas.microsoft.com/office/drawing/2014/main" id="{CAEB92B7-4755-4F89-8D87-B5F1A4167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06" name="Rectangle 103">
              <a:extLst>
                <a:ext uri="{FF2B5EF4-FFF2-40B4-BE49-F238E27FC236}">
                  <a16:creationId xmlns:a16="http://schemas.microsoft.com/office/drawing/2014/main" id="{7BBB4C80-5850-4DB8-AED8-E99ECDDD9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07" name="Rectangle 104">
              <a:extLst>
                <a:ext uri="{FF2B5EF4-FFF2-40B4-BE49-F238E27FC236}">
                  <a16:creationId xmlns:a16="http://schemas.microsoft.com/office/drawing/2014/main" id="{1E355808-8E27-445D-8C48-429B4D72B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08" name="Rectangle 105">
              <a:extLst>
                <a:ext uri="{FF2B5EF4-FFF2-40B4-BE49-F238E27FC236}">
                  <a16:creationId xmlns:a16="http://schemas.microsoft.com/office/drawing/2014/main" id="{E0F81D7D-3F65-4109-BABE-7E7557CC7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09" name="Rectangle 106">
              <a:extLst>
                <a:ext uri="{FF2B5EF4-FFF2-40B4-BE49-F238E27FC236}">
                  <a16:creationId xmlns:a16="http://schemas.microsoft.com/office/drawing/2014/main" id="{1150F8BB-B1ED-4553-A4AD-E1472B2CA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10" name="Line 107">
              <a:extLst>
                <a:ext uri="{FF2B5EF4-FFF2-40B4-BE49-F238E27FC236}">
                  <a16:creationId xmlns:a16="http://schemas.microsoft.com/office/drawing/2014/main" id="{EADEF130-ECAE-4657-8010-A2EC10A90C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11" name="Line 108">
              <a:extLst>
                <a:ext uri="{FF2B5EF4-FFF2-40B4-BE49-F238E27FC236}">
                  <a16:creationId xmlns:a16="http://schemas.microsoft.com/office/drawing/2014/main" id="{83AB69F1-296E-41C1-9C80-23386C6BF0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12" name="Oval 109">
              <a:extLst>
                <a:ext uri="{FF2B5EF4-FFF2-40B4-BE49-F238E27FC236}">
                  <a16:creationId xmlns:a16="http://schemas.microsoft.com/office/drawing/2014/main" id="{C4155D05-C1CE-4144-8F70-0C86C296E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8418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13" name="Rectangle 113" descr="Wide downward diagonal">
              <a:extLst>
                <a:ext uri="{FF2B5EF4-FFF2-40B4-BE49-F238E27FC236}">
                  <a16:creationId xmlns:a16="http://schemas.microsoft.com/office/drawing/2014/main" id="{90DB14DE-923C-4C46-B855-3AEB9ABEA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14" name="Rectangle 114" descr="Wide downward diagonal">
              <a:extLst>
                <a:ext uri="{FF2B5EF4-FFF2-40B4-BE49-F238E27FC236}">
                  <a16:creationId xmlns:a16="http://schemas.microsoft.com/office/drawing/2014/main" id="{CEB5C2BE-AE41-4921-9F16-9B8B03DF0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3546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15" name="Rectangle 115" descr="Wide downward diagonal">
              <a:extLst>
                <a:ext uri="{FF2B5EF4-FFF2-40B4-BE49-F238E27FC236}">
                  <a16:creationId xmlns:a16="http://schemas.microsoft.com/office/drawing/2014/main" id="{F6E87046-8913-44B5-9173-44E8A7B36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308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16" name="Oval 117">
              <a:extLst>
                <a:ext uri="{FF2B5EF4-FFF2-40B4-BE49-F238E27FC236}">
                  <a16:creationId xmlns:a16="http://schemas.microsoft.com/office/drawing/2014/main" id="{DC60F5E8-9813-41F9-AEE2-75BE565F1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5680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17" name="Oval 118">
              <a:extLst>
                <a:ext uri="{FF2B5EF4-FFF2-40B4-BE49-F238E27FC236}">
                  <a16:creationId xmlns:a16="http://schemas.microsoft.com/office/drawing/2014/main" id="{79DE08AC-BFA7-45FB-8EB4-64ED80DF0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18" name="Oval 142">
              <a:extLst>
                <a:ext uri="{FF2B5EF4-FFF2-40B4-BE49-F238E27FC236}">
                  <a16:creationId xmlns:a16="http://schemas.microsoft.com/office/drawing/2014/main" id="{1511CDDF-8023-4B6F-9C5E-4A921C851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88" y="4843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19" name="Rectangle 144" descr="Wide downward diagonal">
              <a:extLst>
                <a:ext uri="{FF2B5EF4-FFF2-40B4-BE49-F238E27FC236}">
                  <a16:creationId xmlns:a16="http://schemas.microsoft.com/office/drawing/2014/main" id="{5DA35F21-9CEF-41D8-99CE-D33977C61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2811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20" name="Rectangle 146" descr="Wide downward diagonal">
              <a:extLst>
                <a:ext uri="{FF2B5EF4-FFF2-40B4-BE49-F238E27FC236}">
                  <a16:creationId xmlns:a16="http://schemas.microsoft.com/office/drawing/2014/main" id="{F059A2D7-0488-4E14-8FCD-BA27D3106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488" y="2557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21" name="Rectangle 147" descr="Wide downward diagonal">
              <a:extLst>
                <a:ext uri="{FF2B5EF4-FFF2-40B4-BE49-F238E27FC236}">
                  <a16:creationId xmlns:a16="http://schemas.microsoft.com/office/drawing/2014/main" id="{1F8362E4-41CC-47A4-8C17-0CEC84BC9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3548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22" name="Rectangle 148" descr="Wide downward diagonal">
              <a:extLst>
                <a:ext uri="{FF2B5EF4-FFF2-40B4-BE49-F238E27FC236}">
                  <a16:creationId xmlns:a16="http://schemas.microsoft.com/office/drawing/2014/main" id="{354A5DF3-0A81-4DE6-B38D-4DD622181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525" y="437832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23" name="Oval 150">
              <a:extLst>
                <a:ext uri="{FF2B5EF4-FFF2-40B4-BE49-F238E27FC236}">
                  <a16:creationId xmlns:a16="http://schemas.microsoft.com/office/drawing/2014/main" id="{DA22B8ED-18AA-480C-80A5-D7E3DDD7E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6816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24" name="Oval 151">
              <a:extLst>
                <a:ext uri="{FF2B5EF4-FFF2-40B4-BE49-F238E27FC236}">
                  <a16:creationId xmlns:a16="http://schemas.microsoft.com/office/drawing/2014/main" id="{C4758F30-67CA-46B1-90D4-2C60AEDD4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25" name="Oval 152">
              <a:extLst>
                <a:ext uri="{FF2B5EF4-FFF2-40B4-BE49-F238E27FC236}">
                  <a16:creationId xmlns:a16="http://schemas.microsoft.com/office/drawing/2014/main" id="{A04878DF-C6F6-48F4-85F2-199CF841D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26" name="Oval 153">
              <a:extLst>
                <a:ext uri="{FF2B5EF4-FFF2-40B4-BE49-F238E27FC236}">
                  <a16:creationId xmlns:a16="http://schemas.microsoft.com/office/drawing/2014/main" id="{8F032953-6073-4028-9201-800C99AF1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5224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27" name="Oval 154">
              <a:extLst>
                <a:ext uri="{FF2B5EF4-FFF2-40B4-BE49-F238E27FC236}">
                  <a16:creationId xmlns:a16="http://schemas.microsoft.com/office/drawing/2014/main" id="{BE4856A4-24C4-4A1C-B915-D5D98A29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28" name="Oval 157">
              <a:extLst>
                <a:ext uri="{FF2B5EF4-FFF2-40B4-BE49-F238E27FC236}">
                  <a16:creationId xmlns:a16="http://schemas.microsoft.com/office/drawing/2014/main" id="{62947E4C-F2E1-4777-8BCC-7D2039A2B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388" y="39878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29" name="Oval 158">
              <a:extLst>
                <a:ext uri="{FF2B5EF4-FFF2-40B4-BE49-F238E27FC236}">
                  <a16:creationId xmlns:a16="http://schemas.microsoft.com/office/drawing/2014/main" id="{B145ED0D-18EB-4A86-A05A-640769A29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4691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30" name="Oval 159">
              <a:extLst>
                <a:ext uri="{FF2B5EF4-FFF2-40B4-BE49-F238E27FC236}">
                  <a16:creationId xmlns:a16="http://schemas.microsoft.com/office/drawing/2014/main" id="{EE2D6F42-1528-41E1-947E-04F8505D7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688" y="46148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31" name="Oval 160">
              <a:extLst>
                <a:ext uri="{FF2B5EF4-FFF2-40B4-BE49-F238E27FC236}">
                  <a16:creationId xmlns:a16="http://schemas.microsoft.com/office/drawing/2014/main" id="{BB136AB6-B995-4484-835B-B4852F9C5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148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32" name="Oval 163">
              <a:extLst>
                <a:ext uri="{FF2B5EF4-FFF2-40B4-BE49-F238E27FC236}">
                  <a16:creationId xmlns:a16="http://schemas.microsoft.com/office/drawing/2014/main" id="{B1B9930A-86EB-4D9E-B6F3-8042B52E1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4462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33" name="Rectangle 166" descr="Wide downward diagonal">
              <a:extLst>
                <a:ext uri="{FF2B5EF4-FFF2-40B4-BE49-F238E27FC236}">
                  <a16:creationId xmlns:a16="http://schemas.microsoft.com/office/drawing/2014/main" id="{17E84295-14DE-4295-A655-31F7B6685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888" y="3624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34" name="Rectangle 167" descr="Wide downward diagonal">
              <a:extLst>
                <a:ext uri="{FF2B5EF4-FFF2-40B4-BE49-F238E27FC236}">
                  <a16:creationId xmlns:a16="http://schemas.microsoft.com/office/drawing/2014/main" id="{7C6DF40E-35A0-42BD-8E1C-15B3385C6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3243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35" name="Rectangle 169" descr="Wide downward diagonal">
              <a:extLst>
                <a:ext uri="{FF2B5EF4-FFF2-40B4-BE49-F238E27FC236}">
                  <a16:creationId xmlns:a16="http://schemas.microsoft.com/office/drawing/2014/main" id="{98591AAF-74DB-4E17-BF53-F5AE6E842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6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36" name="Rectangle 170" descr="Wide downward diagonal">
              <a:extLst>
                <a:ext uri="{FF2B5EF4-FFF2-40B4-BE49-F238E27FC236}">
                  <a16:creationId xmlns:a16="http://schemas.microsoft.com/office/drawing/2014/main" id="{EB131EA8-2B8E-47D7-909A-5511B48FC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37" name="Rectangle 171" descr="Wide downward diagonal">
              <a:extLst>
                <a:ext uri="{FF2B5EF4-FFF2-40B4-BE49-F238E27FC236}">
                  <a16:creationId xmlns:a16="http://schemas.microsoft.com/office/drawing/2014/main" id="{82D4C369-9ECE-4E26-A4AB-5597B4A40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38" name="Rectangle 172" descr="Wide downward diagonal">
              <a:extLst>
                <a:ext uri="{FF2B5EF4-FFF2-40B4-BE49-F238E27FC236}">
                  <a16:creationId xmlns:a16="http://schemas.microsoft.com/office/drawing/2014/main" id="{30DD3841-2363-4572-B9F4-9110DB9E6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2328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39" name="Rectangle 173" descr="Wide downward diagonal">
              <a:extLst>
                <a:ext uri="{FF2B5EF4-FFF2-40B4-BE49-F238E27FC236}">
                  <a16:creationId xmlns:a16="http://schemas.microsoft.com/office/drawing/2014/main" id="{8351E396-1FF0-495C-BA15-707AADE04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625" y="282098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40" name="Rectangle 174" descr="Wide downward diagonal">
              <a:extLst>
                <a:ext uri="{FF2B5EF4-FFF2-40B4-BE49-F238E27FC236}">
                  <a16:creationId xmlns:a16="http://schemas.microsoft.com/office/drawing/2014/main" id="{EC2A980C-43B5-4C52-965A-8B78014E0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852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41" name="Rectangle 175" descr="Wide downward diagonal">
              <a:extLst>
                <a:ext uri="{FF2B5EF4-FFF2-40B4-BE49-F238E27FC236}">
                  <a16:creationId xmlns:a16="http://schemas.microsoft.com/office/drawing/2014/main" id="{1AB80B64-B515-4457-A063-6D7182BA0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2862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42" name="Rectangle 176" descr="Wide downward diagonal">
              <a:extLst>
                <a:ext uri="{FF2B5EF4-FFF2-40B4-BE49-F238E27FC236}">
                  <a16:creationId xmlns:a16="http://schemas.microsoft.com/office/drawing/2014/main" id="{97911D16-0D0F-4D7A-A8E0-5E22099B1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688" y="30146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43" name="Rectangle 178" descr="Wide downward diagonal">
              <a:extLst>
                <a:ext uri="{FF2B5EF4-FFF2-40B4-BE49-F238E27FC236}">
                  <a16:creationId xmlns:a16="http://schemas.microsoft.com/office/drawing/2014/main" id="{D0053359-1ECE-4278-A44E-AF1CC450D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44" name="Rectangle 179" descr="Wide downward diagonal">
              <a:extLst>
                <a:ext uri="{FF2B5EF4-FFF2-40B4-BE49-F238E27FC236}">
                  <a16:creationId xmlns:a16="http://schemas.microsoft.com/office/drawing/2014/main" id="{6C319892-6BE1-4E78-8C7C-5B21EA923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088" y="3929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45" name="Rectangle 180" descr="Wide downward diagonal">
              <a:extLst>
                <a:ext uri="{FF2B5EF4-FFF2-40B4-BE49-F238E27FC236}">
                  <a16:creationId xmlns:a16="http://schemas.microsoft.com/office/drawing/2014/main" id="{2B79BEA2-A66A-47B9-9CDF-2207B593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688" y="4005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46" name="Oval 182">
              <a:extLst>
                <a:ext uri="{FF2B5EF4-FFF2-40B4-BE49-F238E27FC236}">
                  <a16:creationId xmlns:a16="http://schemas.microsoft.com/office/drawing/2014/main" id="{14BA1588-D67E-4BAC-A3FA-8C2B75DC9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800" y="42259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47" name="Oval 185">
              <a:extLst>
                <a:ext uri="{FF2B5EF4-FFF2-40B4-BE49-F238E27FC236}">
                  <a16:creationId xmlns:a16="http://schemas.microsoft.com/office/drawing/2014/main" id="{D384F266-4003-457F-B56C-8B4A24109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712" y="515719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48" name="Oval 186">
              <a:extLst>
                <a:ext uri="{FF2B5EF4-FFF2-40B4-BE49-F238E27FC236}">
                  <a16:creationId xmlns:a16="http://schemas.microsoft.com/office/drawing/2014/main" id="{6BAEAAA1-4743-4E4A-A094-383E2D7F6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49" name="Oval 187">
              <a:extLst>
                <a:ext uri="{FF2B5EF4-FFF2-40B4-BE49-F238E27FC236}">
                  <a16:creationId xmlns:a16="http://schemas.microsoft.com/office/drawing/2014/main" id="{4EA5C80F-1D76-476C-A23A-085D7F6DB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50" name="Oval 189">
              <a:extLst>
                <a:ext uri="{FF2B5EF4-FFF2-40B4-BE49-F238E27FC236}">
                  <a16:creationId xmlns:a16="http://schemas.microsoft.com/office/drawing/2014/main" id="{FEDF59D9-44CF-4E89-91CC-99BC6295F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57134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51" name="Oval 190">
              <a:extLst>
                <a:ext uri="{FF2B5EF4-FFF2-40B4-BE49-F238E27FC236}">
                  <a16:creationId xmlns:a16="http://schemas.microsoft.com/office/drawing/2014/main" id="{78B7B3AB-7638-40DC-9581-96F8EF655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52" name="Rectangle 191" descr="Wide downward diagonal">
              <a:extLst>
                <a:ext uri="{FF2B5EF4-FFF2-40B4-BE49-F238E27FC236}">
                  <a16:creationId xmlns:a16="http://schemas.microsoft.com/office/drawing/2014/main" id="{51804D03-E02C-4D10-B707-A47DD8CAF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53" name="Rectangle 192" descr="Wide downward diagonal">
              <a:extLst>
                <a:ext uri="{FF2B5EF4-FFF2-40B4-BE49-F238E27FC236}">
                  <a16:creationId xmlns:a16="http://schemas.microsoft.com/office/drawing/2014/main" id="{C31C676B-2CE4-422B-8CB3-3338EBBA1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76860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54" name="Rectangle 194" descr="Wide downward diagonal">
              <a:extLst>
                <a:ext uri="{FF2B5EF4-FFF2-40B4-BE49-F238E27FC236}">
                  <a16:creationId xmlns:a16="http://schemas.microsoft.com/office/drawing/2014/main" id="{A58972F5-5B55-42B2-9FC5-564F5B270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063" y="41735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455" name="Rectangle 195" descr="Wide downward diagonal">
              <a:extLst>
                <a:ext uri="{FF2B5EF4-FFF2-40B4-BE49-F238E27FC236}">
                  <a16:creationId xmlns:a16="http://schemas.microsoft.com/office/drawing/2014/main" id="{CAC86734-861C-43B7-B34C-FF04D467F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8" y="33686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9157" name="Group 344">
            <a:extLst>
              <a:ext uri="{FF2B5EF4-FFF2-40B4-BE49-F238E27FC236}">
                <a16:creationId xmlns:a16="http://schemas.microsoft.com/office/drawing/2014/main" id="{51BFC3AF-224B-44FC-8F3E-6DB59F4B34D8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3989388"/>
            <a:ext cx="2038350" cy="2036762"/>
            <a:chOff x="685800" y="2327275"/>
            <a:chExt cx="3810000" cy="3810000"/>
          </a:xfrm>
        </p:grpSpPr>
        <p:sp>
          <p:nvSpPr>
            <p:cNvPr id="49164" name="Rectangle 7">
              <a:extLst>
                <a:ext uri="{FF2B5EF4-FFF2-40B4-BE49-F238E27FC236}">
                  <a16:creationId xmlns:a16="http://schemas.microsoft.com/office/drawing/2014/main" id="{75705357-1F3C-4BD7-876D-42C22969A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65" name="Rectangle 8">
              <a:extLst>
                <a:ext uri="{FF2B5EF4-FFF2-40B4-BE49-F238E27FC236}">
                  <a16:creationId xmlns:a16="http://schemas.microsoft.com/office/drawing/2014/main" id="{B4F08F02-08C7-49F9-978E-A74246D8C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66" name="Rectangle 9">
              <a:extLst>
                <a:ext uri="{FF2B5EF4-FFF2-40B4-BE49-F238E27FC236}">
                  <a16:creationId xmlns:a16="http://schemas.microsoft.com/office/drawing/2014/main" id="{C4A6817A-FE6F-45D8-84C0-153A082F5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67" name="Rectangle 10">
              <a:extLst>
                <a:ext uri="{FF2B5EF4-FFF2-40B4-BE49-F238E27FC236}">
                  <a16:creationId xmlns:a16="http://schemas.microsoft.com/office/drawing/2014/main" id="{652EF4C2-645C-4CE2-BA83-C64066369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68" name="Rectangle 11">
              <a:extLst>
                <a:ext uri="{FF2B5EF4-FFF2-40B4-BE49-F238E27FC236}">
                  <a16:creationId xmlns:a16="http://schemas.microsoft.com/office/drawing/2014/main" id="{1F53908C-E2BD-4B50-B6FD-02F794EF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69" name="Rectangle 12">
              <a:extLst>
                <a:ext uri="{FF2B5EF4-FFF2-40B4-BE49-F238E27FC236}">
                  <a16:creationId xmlns:a16="http://schemas.microsoft.com/office/drawing/2014/main" id="{B92F2BDA-9579-4691-A994-3326BB561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70" name="Rectangle 13">
              <a:extLst>
                <a:ext uri="{FF2B5EF4-FFF2-40B4-BE49-F238E27FC236}">
                  <a16:creationId xmlns:a16="http://schemas.microsoft.com/office/drawing/2014/main" id="{8F052974-68B7-444B-90CD-3FB866B08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71" name="Rectangle 14">
              <a:extLst>
                <a:ext uri="{FF2B5EF4-FFF2-40B4-BE49-F238E27FC236}">
                  <a16:creationId xmlns:a16="http://schemas.microsoft.com/office/drawing/2014/main" id="{4C3BF853-7AF5-4082-899D-BABAF5219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72" name="Rectangle 15">
              <a:extLst>
                <a:ext uri="{FF2B5EF4-FFF2-40B4-BE49-F238E27FC236}">
                  <a16:creationId xmlns:a16="http://schemas.microsoft.com/office/drawing/2014/main" id="{1AEEF588-714D-4792-9669-D88D1BCC7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73" name="Rectangle 16">
              <a:extLst>
                <a:ext uri="{FF2B5EF4-FFF2-40B4-BE49-F238E27FC236}">
                  <a16:creationId xmlns:a16="http://schemas.microsoft.com/office/drawing/2014/main" id="{CA598F0C-9A67-4992-8B5A-0DD9888D7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74" name="Rectangle 17">
              <a:extLst>
                <a:ext uri="{FF2B5EF4-FFF2-40B4-BE49-F238E27FC236}">
                  <a16:creationId xmlns:a16="http://schemas.microsoft.com/office/drawing/2014/main" id="{63500590-2175-4335-B2EE-A448E21CF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75" name="Rectangle 18">
              <a:extLst>
                <a:ext uri="{FF2B5EF4-FFF2-40B4-BE49-F238E27FC236}">
                  <a16:creationId xmlns:a16="http://schemas.microsoft.com/office/drawing/2014/main" id="{44F2C18E-AB0A-430B-A477-7281560C7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76" name="Rectangle 19">
              <a:extLst>
                <a:ext uri="{FF2B5EF4-FFF2-40B4-BE49-F238E27FC236}">
                  <a16:creationId xmlns:a16="http://schemas.microsoft.com/office/drawing/2014/main" id="{06830DAD-2F5F-409D-AD43-80A4DC2FB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77" name="Rectangle 20">
              <a:extLst>
                <a:ext uri="{FF2B5EF4-FFF2-40B4-BE49-F238E27FC236}">
                  <a16:creationId xmlns:a16="http://schemas.microsoft.com/office/drawing/2014/main" id="{688DC542-CAB9-424E-9239-7006AD676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78" name="Rectangle 21">
              <a:extLst>
                <a:ext uri="{FF2B5EF4-FFF2-40B4-BE49-F238E27FC236}">
                  <a16:creationId xmlns:a16="http://schemas.microsoft.com/office/drawing/2014/main" id="{ED24C571-E259-42DC-9C54-D44345FAC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79" name="Rectangle 22">
              <a:extLst>
                <a:ext uri="{FF2B5EF4-FFF2-40B4-BE49-F238E27FC236}">
                  <a16:creationId xmlns:a16="http://schemas.microsoft.com/office/drawing/2014/main" id="{63C2A61A-F120-4918-B373-34650F175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80" name="Rectangle 23">
              <a:extLst>
                <a:ext uri="{FF2B5EF4-FFF2-40B4-BE49-F238E27FC236}">
                  <a16:creationId xmlns:a16="http://schemas.microsoft.com/office/drawing/2014/main" id="{D526BA11-2AFB-4DBC-A204-BE7913A87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81" name="Rectangle 24">
              <a:extLst>
                <a:ext uri="{FF2B5EF4-FFF2-40B4-BE49-F238E27FC236}">
                  <a16:creationId xmlns:a16="http://schemas.microsoft.com/office/drawing/2014/main" id="{69AFC9E7-40A3-4359-9A25-FE238C825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82" name="Rectangle 25">
              <a:extLst>
                <a:ext uri="{FF2B5EF4-FFF2-40B4-BE49-F238E27FC236}">
                  <a16:creationId xmlns:a16="http://schemas.microsoft.com/office/drawing/2014/main" id="{334E4D7F-BD31-4D98-997B-0318A2CA3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83" name="Rectangle 26">
              <a:extLst>
                <a:ext uri="{FF2B5EF4-FFF2-40B4-BE49-F238E27FC236}">
                  <a16:creationId xmlns:a16="http://schemas.microsoft.com/office/drawing/2014/main" id="{9A2CDC88-A57D-4285-833B-AB3041D1E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84" name="Rectangle 27">
              <a:extLst>
                <a:ext uri="{FF2B5EF4-FFF2-40B4-BE49-F238E27FC236}">
                  <a16:creationId xmlns:a16="http://schemas.microsoft.com/office/drawing/2014/main" id="{BE93626B-7402-4DDE-A465-68CCAA94F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85" name="Rectangle 28">
              <a:extLst>
                <a:ext uri="{FF2B5EF4-FFF2-40B4-BE49-F238E27FC236}">
                  <a16:creationId xmlns:a16="http://schemas.microsoft.com/office/drawing/2014/main" id="{24A40816-D26D-48ED-8F7A-C122A63DB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86" name="Rectangle 29">
              <a:extLst>
                <a:ext uri="{FF2B5EF4-FFF2-40B4-BE49-F238E27FC236}">
                  <a16:creationId xmlns:a16="http://schemas.microsoft.com/office/drawing/2014/main" id="{897E4E6E-7F36-4CEA-ABC1-6D29E09EA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87" name="Rectangle 30">
              <a:extLst>
                <a:ext uri="{FF2B5EF4-FFF2-40B4-BE49-F238E27FC236}">
                  <a16:creationId xmlns:a16="http://schemas.microsoft.com/office/drawing/2014/main" id="{3E32942F-E105-4E86-A3AC-4DFC1CEAB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88" name="Rectangle 31">
              <a:extLst>
                <a:ext uri="{FF2B5EF4-FFF2-40B4-BE49-F238E27FC236}">
                  <a16:creationId xmlns:a16="http://schemas.microsoft.com/office/drawing/2014/main" id="{C35D7CD6-42D1-4CC0-B02B-63D5C1755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89" name="Rectangle 32">
              <a:extLst>
                <a:ext uri="{FF2B5EF4-FFF2-40B4-BE49-F238E27FC236}">
                  <a16:creationId xmlns:a16="http://schemas.microsoft.com/office/drawing/2014/main" id="{EF44ADF3-8AD9-4387-8896-ADDABD82A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90" name="Rectangle 33">
              <a:extLst>
                <a:ext uri="{FF2B5EF4-FFF2-40B4-BE49-F238E27FC236}">
                  <a16:creationId xmlns:a16="http://schemas.microsoft.com/office/drawing/2014/main" id="{9B9CE79E-33D9-4A2A-837C-6A589B426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91" name="Rectangle 34">
              <a:extLst>
                <a:ext uri="{FF2B5EF4-FFF2-40B4-BE49-F238E27FC236}">
                  <a16:creationId xmlns:a16="http://schemas.microsoft.com/office/drawing/2014/main" id="{D953E20E-E107-43CE-9D32-4D7B39D1D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92" name="Rectangle 35">
              <a:extLst>
                <a:ext uri="{FF2B5EF4-FFF2-40B4-BE49-F238E27FC236}">
                  <a16:creationId xmlns:a16="http://schemas.microsoft.com/office/drawing/2014/main" id="{E5C63B9F-6DB4-440A-B31B-BF432E53F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93" name="Rectangle 36">
              <a:extLst>
                <a:ext uri="{FF2B5EF4-FFF2-40B4-BE49-F238E27FC236}">
                  <a16:creationId xmlns:a16="http://schemas.microsoft.com/office/drawing/2014/main" id="{21E24426-906D-4EA3-8734-3B51D564C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94" name="Rectangle 37">
              <a:extLst>
                <a:ext uri="{FF2B5EF4-FFF2-40B4-BE49-F238E27FC236}">
                  <a16:creationId xmlns:a16="http://schemas.microsoft.com/office/drawing/2014/main" id="{6EF6B7F2-CF71-4FF0-9C80-633D10A9C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95" name="Rectangle 38">
              <a:extLst>
                <a:ext uri="{FF2B5EF4-FFF2-40B4-BE49-F238E27FC236}">
                  <a16:creationId xmlns:a16="http://schemas.microsoft.com/office/drawing/2014/main" id="{AFB56354-BCF5-446A-B32F-23FEDA458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96" name="Rectangle 39">
              <a:extLst>
                <a:ext uri="{FF2B5EF4-FFF2-40B4-BE49-F238E27FC236}">
                  <a16:creationId xmlns:a16="http://schemas.microsoft.com/office/drawing/2014/main" id="{2B0579EA-9209-4161-A77B-1BF994B33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97" name="Rectangle 40">
              <a:extLst>
                <a:ext uri="{FF2B5EF4-FFF2-40B4-BE49-F238E27FC236}">
                  <a16:creationId xmlns:a16="http://schemas.microsoft.com/office/drawing/2014/main" id="{04007C36-75A7-4D6C-8BB9-77880ACC7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98" name="Rectangle 41">
              <a:extLst>
                <a:ext uri="{FF2B5EF4-FFF2-40B4-BE49-F238E27FC236}">
                  <a16:creationId xmlns:a16="http://schemas.microsoft.com/office/drawing/2014/main" id="{44BD9512-B7DF-4065-9F70-0D1CA08A3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199" name="Rectangle 42">
              <a:extLst>
                <a:ext uri="{FF2B5EF4-FFF2-40B4-BE49-F238E27FC236}">
                  <a16:creationId xmlns:a16="http://schemas.microsoft.com/office/drawing/2014/main" id="{C3D202B7-7E93-480D-96D7-00F3470A6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00" name="Rectangle 43">
              <a:extLst>
                <a:ext uri="{FF2B5EF4-FFF2-40B4-BE49-F238E27FC236}">
                  <a16:creationId xmlns:a16="http://schemas.microsoft.com/office/drawing/2014/main" id="{D7799C46-EC17-4E00-A108-BFEFF9398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01" name="Rectangle 44">
              <a:extLst>
                <a:ext uri="{FF2B5EF4-FFF2-40B4-BE49-F238E27FC236}">
                  <a16:creationId xmlns:a16="http://schemas.microsoft.com/office/drawing/2014/main" id="{3C31964B-79B4-48DE-AB2B-5E6965992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02" name="Rectangle 45">
              <a:extLst>
                <a:ext uri="{FF2B5EF4-FFF2-40B4-BE49-F238E27FC236}">
                  <a16:creationId xmlns:a16="http://schemas.microsoft.com/office/drawing/2014/main" id="{9F06B774-B02C-46C4-8537-A701E9369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03" name="Rectangle 46">
              <a:extLst>
                <a:ext uri="{FF2B5EF4-FFF2-40B4-BE49-F238E27FC236}">
                  <a16:creationId xmlns:a16="http://schemas.microsoft.com/office/drawing/2014/main" id="{03409EAE-7D1A-48FC-BD7B-C103C496A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04" name="Rectangle 47">
              <a:extLst>
                <a:ext uri="{FF2B5EF4-FFF2-40B4-BE49-F238E27FC236}">
                  <a16:creationId xmlns:a16="http://schemas.microsoft.com/office/drawing/2014/main" id="{38D07DCE-D24C-4C98-974D-CE883C5D4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05" name="Rectangle 48">
              <a:extLst>
                <a:ext uri="{FF2B5EF4-FFF2-40B4-BE49-F238E27FC236}">
                  <a16:creationId xmlns:a16="http://schemas.microsoft.com/office/drawing/2014/main" id="{9EFFF160-51F7-4A7B-AB93-212B4FADE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06" name="Rectangle 49">
              <a:extLst>
                <a:ext uri="{FF2B5EF4-FFF2-40B4-BE49-F238E27FC236}">
                  <a16:creationId xmlns:a16="http://schemas.microsoft.com/office/drawing/2014/main" id="{F53AB205-4222-455C-9014-E7BF5A448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07" name="Rectangle 50">
              <a:extLst>
                <a:ext uri="{FF2B5EF4-FFF2-40B4-BE49-F238E27FC236}">
                  <a16:creationId xmlns:a16="http://schemas.microsoft.com/office/drawing/2014/main" id="{7ABD1265-C635-4009-AF12-3E683A4E8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08" name="Rectangle 51">
              <a:extLst>
                <a:ext uri="{FF2B5EF4-FFF2-40B4-BE49-F238E27FC236}">
                  <a16:creationId xmlns:a16="http://schemas.microsoft.com/office/drawing/2014/main" id="{3AFB9EE5-3B82-41FB-BA61-CA9433F26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09" name="Rectangle 52">
              <a:extLst>
                <a:ext uri="{FF2B5EF4-FFF2-40B4-BE49-F238E27FC236}">
                  <a16:creationId xmlns:a16="http://schemas.microsoft.com/office/drawing/2014/main" id="{6DA091A5-D287-4AF7-9E03-F058DAA9C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10" name="Rectangle 53">
              <a:extLst>
                <a:ext uri="{FF2B5EF4-FFF2-40B4-BE49-F238E27FC236}">
                  <a16:creationId xmlns:a16="http://schemas.microsoft.com/office/drawing/2014/main" id="{305229F2-BD09-48C9-9DA7-6850DF785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11" name="Rectangle 54">
              <a:extLst>
                <a:ext uri="{FF2B5EF4-FFF2-40B4-BE49-F238E27FC236}">
                  <a16:creationId xmlns:a16="http://schemas.microsoft.com/office/drawing/2014/main" id="{7C247A76-C352-495A-B0D8-251144035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12" name="Rectangle 55">
              <a:extLst>
                <a:ext uri="{FF2B5EF4-FFF2-40B4-BE49-F238E27FC236}">
                  <a16:creationId xmlns:a16="http://schemas.microsoft.com/office/drawing/2014/main" id="{4FC8AA73-E4BD-47C0-8373-9AB7B9800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13" name="Rectangle 56">
              <a:extLst>
                <a:ext uri="{FF2B5EF4-FFF2-40B4-BE49-F238E27FC236}">
                  <a16:creationId xmlns:a16="http://schemas.microsoft.com/office/drawing/2014/main" id="{8EEE0533-A4DF-41EF-9AFD-E285F67A4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14" name="Rectangle 57">
              <a:extLst>
                <a:ext uri="{FF2B5EF4-FFF2-40B4-BE49-F238E27FC236}">
                  <a16:creationId xmlns:a16="http://schemas.microsoft.com/office/drawing/2014/main" id="{A31C3DBA-EEDA-4DAB-A2F1-EBF58B635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15" name="Rectangle 58">
              <a:extLst>
                <a:ext uri="{FF2B5EF4-FFF2-40B4-BE49-F238E27FC236}">
                  <a16:creationId xmlns:a16="http://schemas.microsoft.com/office/drawing/2014/main" id="{1DFB84C4-BDD1-438C-A6AF-1EA7D2F75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16" name="Rectangle 59">
              <a:extLst>
                <a:ext uri="{FF2B5EF4-FFF2-40B4-BE49-F238E27FC236}">
                  <a16:creationId xmlns:a16="http://schemas.microsoft.com/office/drawing/2014/main" id="{747D2006-EEE5-427E-8D98-0588D74A9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17" name="Rectangle 60">
              <a:extLst>
                <a:ext uri="{FF2B5EF4-FFF2-40B4-BE49-F238E27FC236}">
                  <a16:creationId xmlns:a16="http://schemas.microsoft.com/office/drawing/2014/main" id="{5E2615CD-6E02-4BDE-9EB6-EDE380389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18" name="Rectangle 61">
              <a:extLst>
                <a:ext uri="{FF2B5EF4-FFF2-40B4-BE49-F238E27FC236}">
                  <a16:creationId xmlns:a16="http://schemas.microsoft.com/office/drawing/2014/main" id="{0597E642-0487-4600-95EC-3878472D0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19" name="Rectangle 62">
              <a:extLst>
                <a:ext uri="{FF2B5EF4-FFF2-40B4-BE49-F238E27FC236}">
                  <a16:creationId xmlns:a16="http://schemas.microsoft.com/office/drawing/2014/main" id="{505FF8E6-5E11-49E0-8B25-FD8456C8A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20" name="Rectangle 63">
              <a:extLst>
                <a:ext uri="{FF2B5EF4-FFF2-40B4-BE49-F238E27FC236}">
                  <a16:creationId xmlns:a16="http://schemas.microsoft.com/office/drawing/2014/main" id="{F5B7D003-F93B-41CB-96D6-C3B770F44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21" name="Rectangle 64">
              <a:extLst>
                <a:ext uri="{FF2B5EF4-FFF2-40B4-BE49-F238E27FC236}">
                  <a16:creationId xmlns:a16="http://schemas.microsoft.com/office/drawing/2014/main" id="{813DC630-0C5D-48AA-9BCC-1ECB10D57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22" name="Rectangle 65">
              <a:extLst>
                <a:ext uri="{FF2B5EF4-FFF2-40B4-BE49-F238E27FC236}">
                  <a16:creationId xmlns:a16="http://schemas.microsoft.com/office/drawing/2014/main" id="{D610D2F0-33C9-4163-9235-7122F1FA6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23" name="Rectangle 66">
              <a:extLst>
                <a:ext uri="{FF2B5EF4-FFF2-40B4-BE49-F238E27FC236}">
                  <a16:creationId xmlns:a16="http://schemas.microsoft.com/office/drawing/2014/main" id="{1A34B139-743C-4CA9-BDA2-64F0E317D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24" name="Rectangle 67">
              <a:extLst>
                <a:ext uri="{FF2B5EF4-FFF2-40B4-BE49-F238E27FC236}">
                  <a16:creationId xmlns:a16="http://schemas.microsoft.com/office/drawing/2014/main" id="{0A684891-36A1-47C8-B3FD-91236FAD4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25" name="Rectangle 68">
              <a:extLst>
                <a:ext uri="{FF2B5EF4-FFF2-40B4-BE49-F238E27FC236}">
                  <a16:creationId xmlns:a16="http://schemas.microsoft.com/office/drawing/2014/main" id="{2AA11CFE-1E92-4CA3-BB3E-2A6E32AB0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26" name="Rectangle 69">
              <a:extLst>
                <a:ext uri="{FF2B5EF4-FFF2-40B4-BE49-F238E27FC236}">
                  <a16:creationId xmlns:a16="http://schemas.microsoft.com/office/drawing/2014/main" id="{45121E88-E324-4D15-9096-45CE68E8F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27" name="Rectangle 70">
              <a:extLst>
                <a:ext uri="{FF2B5EF4-FFF2-40B4-BE49-F238E27FC236}">
                  <a16:creationId xmlns:a16="http://schemas.microsoft.com/office/drawing/2014/main" id="{DF4A0D06-C524-4D0B-A00F-48A0FF19B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28" name="Rectangle 71">
              <a:extLst>
                <a:ext uri="{FF2B5EF4-FFF2-40B4-BE49-F238E27FC236}">
                  <a16:creationId xmlns:a16="http://schemas.microsoft.com/office/drawing/2014/main" id="{BEAE2173-E04F-4856-B9B0-99271BB91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29" name="Rectangle 72">
              <a:extLst>
                <a:ext uri="{FF2B5EF4-FFF2-40B4-BE49-F238E27FC236}">
                  <a16:creationId xmlns:a16="http://schemas.microsoft.com/office/drawing/2014/main" id="{0B7F9C98-488C-49F6-A709-F46FB4DA5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30" name="Rectangle 73">
              <a:extLst>
                <a:ext uri="{FF2B5EF4-FFF2-40B4-BE49-F238E27FC236}">
                  <a16:creationId xmlns:a16="http://schemas.microsoft.com/office/drawing/2014/main" id="{DBAA5EA3-2902-4E2E-A9F4-3643CBDEA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31" name="Rectangle 74">
              <a:extLst>
                <a:ext uri="{FF2B5EF4-FFF2-40B4-BE49-F238E27FC236}">
                  <a16:creationId xmlns:a16="http://schemas.microsoft.com/office/drawing/2014/main" id="{C60BD4ED-D05F-403C-9AA0-EC15EE8C3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32" name="Rectangle 75">
              <a:extLst>
                <a:ext uri="{FF2B5EF4-FFF2-40B4-BE49-F238E27FC236}">
                  <a16:creationId xmlns:a16="http://schemas.microsoft.com/office/drawing/2014/main" id="{3DE3DD3D-F220-4F3E-AB33-9AFE925D6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33" name="Rectangle 76">
              <a:extLst>
                <a:ext uri="{FF2B5EF4-FFF2-40B4-BE49-F238E27FC236}">
                  <a16:creationId xmlns:a16="http://schemas.microsoft.com/office/drawing/2014/main" id="{7D941F25-8A39-4635-8C8F-C520681B4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34" name="Rectangle 77">
              <a:extLst>
                <a:ext uri="{FF2B5EF4-FFF2-40B4-BE49-F238E27FC236}">
                  <a16:creationId xmlns:a16="http://schemas.microsoft.com/office/drawing/2014/main" id="{D304C5CC-4C72-452F-BFA0-03E274EF9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35" name="Rectangle 78">
              <a:extLst>
                <a:ext uri="{FF2B5EF4-FFF2-40B4-BE49-F238E27FC236}">
                  <a16:creationId xmlns:a16="http://schemas.microsoft.com/office/drawing/2014/main" id="{32C989CD-40F0-4B52-A615-B12EF8CA9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36" name="Rectangle 79">
              <a:extLst>
                <a:ext uri="{FF2B5EF4-FFF2-40B4-BE49-F238E27FC236}">
                  <a16:creationId xmlns:a16="http://schemas.microsoft.com/office/drawing/2014/main" id="{C31559F2-6025-4C2B-B8A2-2138A38E3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37" name="Rectangle 80">
              <a:extLst>
                <a:ext uri="{FF2B5EF4-FFF2-40B4-BE49-F238E27FC236}">
                  <a16:creationId xmlns:a16="http://schemas.microsoft.com/office/drawing/2014/main" id="{B94F1209-F1DF-4195-BB42-E4D96175E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38" name="Rectangle 81">
              <a:extLst>
                <a:ext uri="{FF2B5EF4-FFF2-40B4-BE49-F238E27FC236}">
                  <a16:creationId xmlns:a16="http://schemas.microsoft.com/office/drawing/2014/main" id="{7A1CB6E3-4A80-4402-879B-08E1B406F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39" name="Rectangle 82">
              <a:extLst>
                <a:ext uri="{FF2B5EF4-FFF2-40B4-BE49-F238E27FC236}">
                  <a16:creationId xmlns:a16="http://schemas.microsoft.com/office/drawing/2014/main" id="{A9021B0E-F74E-45AE-B850-EC5890D4E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40" name="Rectangle 83">
              <a:extLst>
                <a:ext uri="{FF2B5EF4-FFF2-40B4-BE49-F238E27FC236}">
                  <a16:creationId xmlns:a16="http://schemas.microsoft.com/office/drawing/2014/main" id="{AAA49CE0-C74D-45B9-BBFF-0CE4203EA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41" name="Rectangle 84">
              <a:extLst>
                <a:ext uri="{FF2B5EF4-FFF2-40B4-BE49-F238E27FC236}">
                  <a16:creationId xmlns:a16="http://schemas.microsoft.com/office/drawing/2014/main" id="{52B26268-5CDB-48FA-B5AD-E466DED5B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42" name="Rectangle 85">
              <a:extLst>
                <a:ext uri="{FF2B5EF4-FFF2-40B4-BE49-F238E27FC236}">
                  <a16:creationId xmlns:a16="http://schemas.microsoft.com/office/drawing/2014/main" id="{08CCB3CF-8B78-4734-9BAA-E4FC134B0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43" name="Rectangle 86">
              <a:extLst>
                <a:ext uri="{FF2B5EF4-FFF2-40B4-BE49-F238E27FC236}">
                  <a16:creationId xmlns:a16="http://schemas.microsoft.com/office/drawing/2014/main" id="{8286E0DB-6A13-4192-AB34-7BF13FE66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44" name="Rectangle 87">
              <a:extLst>
                <a:ext uri="{FF2B5EF4-FFF2-40B4-BE49-F238E27FC236}">
                  <a16:creationId xmlns:a16="http://schemas.microsoft.com/office/drawing/2014/main" id="{F70C68FF-379C-4E82-AB69-FA1581C84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45" name="Rectangle 88">
              <a:extLst>
                <a:ext uri="{FF2B5EF4-FFF2-40B4-BE49-F238E27FC236}">
                  <a16:creationId xmlns:a16="http://schemas.microsoft.com/office/drawing/2014/main" id="{2B38D5EC-555F-4E94-84EF-8AFAB6E2F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46" name="Rectangle 89">
              <a:extLst>
                <a:ext uri="{FF2B5EF4-FFF2-40B4-BE49-F238E27FC236}">
                  <a16:creationId xmlns:a16="http://schemas.microsoft.com/office/drawing/2014/main" id="{3D31A881-EF40-4B19-9B7E-D8F3F401D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47" name="Rectangle 90">
              <a:extLst>
                <a:ext uri="{FF2B5EF4-FFF2-40B4-BE49-F238E27FC236}">
                  <a16:creationId xmlns:a16="http://schemas.microsoft.com/office/drawing/2014/main" id="{58FC4514-FF9F-4C77-BB27-E06BEAD42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48" name="Rectangle 91">
              <a:extLst>
                <a:ext uri="{FF2B5EF4-FFF2-40B4-BE49-F238E27FC236}">
                  <a16:creationId xmlns:a16="http://schemas.microsoft.com/office/drawing/2014/main" id="{D42019FB-A798-4D82-803E-F59E90D7A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49" name="Rectangle 92">
              <a:extLst>
                <a:ext uri="{FF2B5EF4-FFF2-40B4-BE49-F238E27FC236}">
                  <a16:creationId xmlns:a16="http://schemas.microsoft.com/office/drawing/2014/main" id="{A3112E98-B274-4A7B-9AB3-11C47CB0E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50" name="Rectangle 93">
              <a:extLst>
                <a:ext uri="{FF2B5EF4-FFF2-40B4-BE49-F238E27FC236}">
                  <a16:creationId xmlns:a16="http://schemas.microsoft.com/office/drawing/2014/main" id="{615412E9-E02E-44C9-A3FA-2CE2CB83D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51" name="Rectangle 94">
              <a:extLst>
                <a:ext uri="{FF2B5EF4-FFF2-40B4-BE49-F238E27FC236}">
                  <a16:creationId xmlns:a16="http://schemas.microsoft.com/office/drawing/2014/main" id="{C065D1B6-8673-4287-AA0F-A2D8F2EF4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52" name="Rectangle 95">
              <a:extLst>
                <a:ext uri="{FF2B5EF4-FFF2-40B4-BE49-F238E27FC236}">
                  <a16:creationId xmlns:a16="http://schemas.microsoft.com/office/drawing/2014/main" id="{D1AEE352-AB69-44E8-8142-1E552AF11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53" name="Rectangle 96">
              <a:extLst>
                <a:ext uri="{FF2B5EF4-FFF2-40B4-BE49-F238E27FC236}">
                  <a16:creationId xmlns:a16="http://schemas.microsoft.com/office/drawing/2014/main" id="{0620B128-7FCA-453C-858A-2283FED6D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54" name="Rectangle 97">
              <a:extLst>
                <a:ext uri="{FF2B5EF4-FFF2-40B4-BE49-F238E27FC236}">
                  <a16:creationId xmlns:a16="http://schemas.microsoft.com/office/drawing/2014/main" id="{4067B58E-7F5A-4E58-B2E2-752BFDA9E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55" name="Rectangle 98">
              <a:extLst>
                <a:ext uri="{FF2B5EF4-FFF2-40B4-BE49-F238E27FC236}">
                  <a16:creationId xmlns:a16="http://schemas.microsoft.com/office/drawing/2014/main" id="{257349E3-6AD4-4801-A715-DEFF6DBF8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56" name="Rectangle 99">
              <a:extLst>
                <a:ext uri="{FF2B5EF4-FFF2-40B4-BE49-F238E27FC236}">
                  <a16:creationId xmlns:a16="http://schemas.microsoft.com/office/drawing/2014/main" id="{EAF2DFAD-6C37-4311-9A05-4FBFCAEE7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57" name="Rectangle 100">
              <a:extLst>
                <a:ext uri="{FF2B5EF4-FFF2-40B4-BE49-F238E27FC236}">
                  <a16:creationId xmlns:a16="http://schemas.microsoft.com/office/drawing/2014/main" id="{D7ADA849-DF45-46AE-99E7-22DFF1AAA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58" name="Rectangle 101">
              <a:extLst>
                <a:ext uri="{FF2B5EF4-FFF2-40B4-BE49-F238E27FC236}">
                  <a16:creationId xmlns:a16="http://schemas.microsoft.com/office/drawing/2014/main" id="{12D05E9F-E80E-44D9-8999-699DA1D0B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59" name="Rectangle 102">
              <a:extLst>
                <a:ext uri="{FF2B5EF4-FFF2-40B4-BE49-F238E27FC236}">
                  <a16:creationId xmlns:a16="http://schemas.microsoft.com/office/drawing/2014/main" id="{BF034A08-CD1E-4D27-8FB4-92D05668D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60" name="Rectangle 103">
              <a:extLst>
                <a:ext uri="{FF2B5EF4-FFF2-40B4-BE49-F238E27FC236}">
                  <a16:creationId xmlns:a16="http://schemas.microsoft.com/office/drawing/2014/main" id="{29DC1F71-5388-4E7B-80AF-7C18E00A7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61" name="Rectangle 104">
              <a:extLst>
                <a:ext uri="{FF2B5EF4-FFF2-40B4-BE49-F238E27FC236}">
                  <a16:creationId xmlns:a16="http://schemas.microsoft.com/office/drawing/2014/main" id="{5469896F-0F9A-4085-BA80-6FB17819E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62" name="Rectangle 105">
              <a:extLst>
                <a:ext uri="{FF2B5EF4-FFF2-40B4-BE49-F238E27FC236}">
                  <a16:creationId xmlns:a16="http://schemas.microsoft.com/office/drawing/2014/main" id="{571D5E80-A86E-4387-8365-320E62350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63" name="Rectangle 106">
              <a:extLst>
                <a:ext uri="{FF2B5EF4-FFF2-40B4-BE49-F238E27FC236}">
                  <a16:creationId xmlns:a16="http://schemas.microsoft.com/office/drawing/2014/main" id="{F64CD1DA-E6D3-44D5-9A05-AD782BFC9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64" name="Line 107">
              <a:extLst>
                <a:ext uri="{FF2B5EF4-FFF2-40B4-BE49-F238E27FC236}">
                  <a16:creationId xmlns:a16="http://schemas.microsoft.com/office/drawing/2014/main" id="{CDB41F6E-48E0-449C-B1B4-7E85B11D41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65" name="Line 108">
              <a:extLst>
                <a:ext uri="{FF2B5EF4-FFF2-40B4-BE49-F238E27FC236}">
                  <a16:creationId xmlns:a16="http://schemas.microsoft.com/office/drawing/2014/main" id="{DA142E3C-7B5C-4142-968C-FEA981B193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66" name="Oval 109">
              <a:extLst>
                <a:ext uri="{FF2B5EF4-FFF2-40B4-BE49-F238E27FC236}">
                  <a16:creationId xmlns:a16="http://schemas.microsoft.com/office/drawing/2014/main" id="{BC0781DC-932A-48A4-AC07-D3802275D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8418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67" name="Rectangle 113" descr="Wide downward diagonal">
              <a:extLst>
                <a:ext uri="{FF2B5EF4-FFF2-40B4-BE49-F238E27FC236}">
                  <a16:creationId xmlns:a16="http://schemas.microsoft.com/office/drawing/2014/main" id="{5C852C5F-FC0A-45AF-BCFC-DB237A8B8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68" name="Rectangle 114" descr="Wide downward diagonal">
              <a:extLst>
                <a:ext uri="{FF2B5EF4-FFF2-40B4-BE49-F238E27FC236}">
                  <a16:creationId xmlns:a16="http://schemas.microsoft.com/office/drawing/2014/main" id="{483C732B-6CD3-4429-B3FF-8630C2807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3546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69" name="Rectangle 115" descr="Wide downward diagonal">
              <a:extLst>
                <a:ext uri="{FF2B5EF4-FFF2-40B4-BE49-F238E27FC236}">
                  <a16:creationId xmlns:a16="http://schemas.microsoft.com/office/drawing/2014/main" id="{A47F3584-44E8-47B4-82E1-1907E161F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308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70" name="Oval 117">
              <a:extLst>
                <a:ext uri="{FF2B5EF4-FFF2-40B4-BE49-F238E27FC236}">
                  <a16:creationId xmlns:a16="http://schemas.microsoft.com/office/drawing/2014/main" id="{1FD79F76-79DB-4E2E-AD4B-1899A58A9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5680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71" name="Oval 118">
              <a:extLst>
                <a:ext uri="{FF2B5EF4-FFF2-40B4-BE49-F238E27FC236}">
                  <a16:creationId xmlns:a16="http://schemas.microsoft.com/office/drawing/2014/main" id="{36F6C391-BA53-4489-9DFD-95DCEA6F8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72" name="Oval 142">
              <a:extLst>
                <a:ext uri="{FF2B5EF4-FFF2-40B4-BE49-F238E27FC236}">
                  <a16:creationId xmlns:a16="http://schemas.microsoft.com/office/drawing/2014/main" id="{F8071736-F8FC-40F6-A812-2FE18F806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88" y="4843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73" name="Rectangle 144" descr="Wide downward diagonal">
              <a:extLst>
                <a:ext uri="{FF2B5EF4-FFF2-40B4-BE49-F238E27FC236}">
                  <a16:creationId xmlns:a16="http://schemas.microsoft.com/office/drawing/2014/main" id="{CE00054D-E8B6-44E3-96F8-66E3AB5AC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2811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74" name="Rectangle 146" descr="Wide downward diagonal">
              <a:extLst>
                <a:ext uri="{FF2B5EF4-FFF2-40B4-BE49-F238E27FC236}">
                  <a16:creationId xmlns:a16="http://schemas.microsoft.com/office/drawing/2014/main" id="{6A8A0211-ED24-4020-8521-E28220595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488" y="2557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75" name="Rectangle 147" descr="Wide downward diagonal">
              <a:extLst>
                <a:ext uri="{FF2B5EF4-FFF2-40B4-BE49-F238E27FC236}">
                  <a16:creationId xmlns:a16="http://schemas.microsoft.com/office/drawing/2014/main" id="{82BF31DF-60F0-4F8A-8042-89B1F2D58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3548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76" name="Rectangle 148" descr="Wide downward diagonal">
              <a:extLst>
                <a:ext uri="{FF2B5EF4-FFF2-40B4-BE49-F238E27FC236}">
                  <a16:creationId xmlns:a16="http://schemas.microsoft.com/office/drawing/2014/main" id="{9C1C5173-9450-4418-B4D0-FF98E97DF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525" y="437832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77" name="Oval 150">
              <a:extLst>
                <a:ext uri="{FF2B5EF4-FFF2-40B4-BE49-F238E27FC236}">
                  <a16:creationId xmlns:a16="http://schemas.microsoft.com/office/drawing/2014/main" id="{A3C69FAF-BAE4-427F-ACC4-A99836DCF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6816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78" name="Oval 151">
              <a:extLst>
                <a:ext uri="{FF2B5EF4-FFF2-40B4-BE49-F238E27FC236}">
                  <a16:creationId xmlns:a16="http://schemas.microsoft.com/office/drawing/2014/main" id="{462A85F3-1D97-40D6-B0D0-B984E3024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79" name="Oval 152">
              <a:extLst>
                <a:ext uri="{FF2B5EF4-FFF2-40B4-BE49-F238E27FC236}">
                  <a16:creationId xmlns:a16="http://schemas.microsoft.com/office/drawing/2014/main" id="{F251D08B-1B30-49C0-BD04-DB3D09828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80" name="Oval 153">
              <a:extLst>
                <a:ext uri="{FF2B5EF4-FFF2-40B4-BE49-F238E27FC236}">
                  <a16:creationId xmlns:a16="http://schemas.microsoft.com/office/drawing/2014/main" id="{38A89D5D-2CE7-472C-8CBF-4664E8F19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5224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81" name="Oval 154">
              <a:extLst>
                <a:ext uri="{FF2B5EF4-FFF2-40B4-BE49-F238E27FC236}">
                  <a16:creationId xmlns:a16="http://schemas.microsoft.com/office/drawing/2014/main" id="{43730D00-7956-4D5C-99A3-F3FC9EA47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82" name="Oval 157">
              <a:extLst>
                <a:ext uri="{FF2B5EF4-FFF2-40B4-BE49-F238E27FC236}">
                  <a16:creationId xmlns:a16="http://schemas.microsoft.com/office/drawing/2014/main" id="{3F9FEFC9-E8E3-4049-9789-A4327464C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388" y="39878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83" name="Oval 158">
              <a:extLst>
                <a:ext uri="{FF2B5EF4-FFF2-40B4-BE49-F238E27FC236}">
                  <a16:creationId xmlns:a16="http://schemas.microsoft.com/office/drawing/2014/main" id="{6E9FA557-BA4F-46AA-9E5E-2B8D9CD28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4691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84" name="Oval 159">
              <a:extLst>
                <a:ext uri="{FF2B5EF4-FFF2-40B4-BE49-F238E27FC236}">
                  <a16:creationId xmlns:a16="http://schemas.microsoft.com/office/drawing/2014/main" id="{69BC7C6F-97FD-480F-B2EC-7BCA0026C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688" y="46148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85" name="Oval 160">
              <a:extLst>
                <a:ext uri="{FF2B5EF4-FFF2-40B4-BE49-F238E27FC236}">
                  <a16:creationId xmlns:a16="http://schemas.microsoft.com/office/drawing/2014/main" id="{C7F777F4-1495-44E6-83D6-E4F789A46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148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86" name="Oval 163">
              <a:extLst>
                <a:ext uri="{FF2B5EF4-FFF2-40B4-BE49-F238E27FC236}">
                  <a16:creationId xmlns:a16="http://schemas.microsoft.com/office/drawing/2014/main" id="{56F72D88-D7F2-42D0-A1A9-60D02764F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4462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87" name="Rectangle 166" descr="Wide downward diagonal">
              <a:extLst>
                <a:ext uri="{FF2B5EF4-FFF2-40B4-BE49-F238E27FC236}">
                  <a16:creationId xmlns:a16="http://schemas.microsoft.com/office/drawing/2014/main" id="{F61678D9-8D7B-4A68-BD7E-B6C9D24A1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888" y="3624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88" name="Rectangle 167" descr="Wide downward diagonal">
              <a:extLst>
                <a:ext uri="{FF2B5EF4-FFF2-40B4-BE49-F238E27FC236}">
                  <a16:creationId xmlns:a16="http://schemas.microsoft.com/office/drawing/2014/main" id="{7DD47EDF-892F-4139-BF5D-2439071DB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3243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89" name="Rectangle 169" descr="Wide downward diagonal">
              <a:extLst>
                <a:ext uri="{FF2B5EF4-FFF2-40B4-BE49-F238E27FC236}">
                  <a16:creationId xmlns:a16="http://schemas.microsoft.com/office/drawing/2014/main" id="{05D74783-958D-4AFF-A5DA-CEBFF3DB5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6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90" name="Rectangle 170" descr="Wide downward diagonal">
              <a:extLst>
                <a:ext uri="{FF2B5EF4-FFF2-40B4-BE49-F238E27FC236}">
                  <a16:creationId xmlns:a16="http://schemas.microsoft.com/office/drawing/2014/main" id="{CF017683-40B7-423B-9989-6EBE98B67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91" name="Rectangle 171" descr="Wide downward diagonal">
              <a:extLst>
                <a:ext uri="{FF2B5EF4-FFF2-40B4-BE49-F238E27FC236}">
                  <a16:creationId xmlns:a16="http://schemas.microsoft.com/office/drawing/2014/main" id="{557C151B-B423-4732-B506-B362C5680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92" name="Rectangle 172" descr="Wide downward diagonal">
              <a:extLst>
                <a:ext uri="{FF2B5EF4-FFF2-40B4-BE49-F238E27FC236}">
                  <a16:creationId xmlns:a16="http://schemas.microsoft.com/office/drawing/2014/main" id="{E47ED48E-10F3-4880-81C1-FE8543D88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2328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93" name="Rectangle 173" descr="Wide downward diagonal">
              <a:extLst>
                <a:ext uri="{FF2B5EF4-FFF2-40B4-BE49-F238E27FC236}">
                  <a16:creationId xmlns:a16="http://schemas.microsoft.com/office/drawing/2014/main" id="{E8B7AE45-4ED3-443F-8FEC-F8385C5DD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625" y="282098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94" name="Rectangle 174" descr="Wide downward diagonal">
              <a:extLst>
                <a:ext uri="{FF2B5EF4-FFF2-40B4-BE49-F238E27FC236}">
                  <a16:creationId xmlns:a16="http://schemas.microsoft.com/office/drawing/2014/main" id="{05FF7E74-FE6A-416D-9DE0-8BAEC84B1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852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95" name="Rectangle 175" descr="Wide downward diagonal">
              <a:extLst>
                <a:ext uri="{FF2B5EF4-FFF2-40B4-BE49-F238E27FC236}">
                  <a16:creationId xmlns:a16="http://schemas.microsoft.com/office/drawing/2014/main" id="{37393EF1-A87D-4652-96E1-C4BF6E03A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2862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96" name="Rectangle 176" descr="Wide downward diagonal">
              <a:extLst>
                <a:ext uri="{FF2B5EF4-FFF2-40B4-BE49-F238E27FC236}">
                  <a16:creationId xmlns:a16="http://schemas.microsoft.com/office/drawing/2014/main" id="{3CD0C760-CA82-4378-A3EA-83174800C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688" y="30146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97" name="Rectangle 178" descr="Wide downward diagonal">
              <a:extLst>
                <a:ext uri="{FF2B5EF4-FFF2-40B4-BE49-F238E27FC236}">
                  <a16:creationId xmlns:a16="http://schemas.microsoft.com/office/drawing/2014/main" id="{CFA91BC9-4CF4-4AE5-92DB-7835325EF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98" name="Rectangle 179" descr="Wide downward diagonal">
              <a:extLst>
                <a:ext uri="{FF2B5EF4-FFF2-40B4-BE49-F238E27FC236}">
                  <a16:creationId xmlns:a16="http://schemas.microsoft.com/office/drawing/2014/main" id="{D0B900B8-369C-4B3D-B289-7AC79CCE0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088" y="3929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299" name="Rectangle 180" descr="Wide downward diagonal">
              <a:extLst>
                <a:ext uri="{FF2B5EF4-FFF2-40B4-BE49-F238E27FC236}">
                  <a16:creationId xmlns:a16="http://schemas.microsoft.com/office/drawing/2014/main" id="{6C2F14D2-94F9-4F71-9DAE-17E786272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688" y="4005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00" name="Oval 182">
              <a:extLst>
                <a:ext uri="{FF2B5EF4-FFF2-40B4-BE49-F238E27FC236}">
                  <a16:creationId xmlns:a16="http://schemas.microsoft.com/office/drawing/2014/main" id="{E207643E-81AB-445C-B2C4-91F77D0B7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800" y="42259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01" name="Oval 185">
              <a:extLst>
                <a:ext uri="{FF2B5EF4-FFF2-40B4-BE49-F238E27FC236}">
                  <a16:creationId xmlns:a16="http://schemas.microsoft.com/office/drawing/2014/main" id="{C9053C7A-03D4-4DE8-93A8-CFD1A9CED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712" y="515719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02" name="Oval 186">
              <a:extLst>
                <a:ext uri="{FF2B5EF4-FFF2-40B4-BE49-F238E27FC236}">
                  <a16:creationId xmlns:a16="http://schemas.microsoft.com/office/drawing/2014/main" id="{DFDEFDE2-0897-468B-85F6-F3A64FC4E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03" name="Oval 187">
              <a:extLst>
                <a:ext uri="{FF2B5EF4-FFF2-40B4-BE49-F238E27FC236}">
                  <a16:creationId xmlns:a16="http://schemas.microsoft.com/office/drawing/2014/main" id="{D19AC51C-26F5-4783-ABF8-8D3E46B6A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04" name="Oval 189">
              <a:extLst>
                <a:ext uri="{FF2B5EF4-FFF2-40B4-BE49-F238E27FC236}">
                  <a16:creationId xmlns:a16="http://schemas.microsoft.com/office/drawing/2014/main" id="{3E951399-38F4-4B5F-B915-CF5839656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57134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05" name="Oval 190">
              <a:extLst>
                <a:ext uri="{FF2B5EF4-FFF2-40B4-BE49-F238E27FC236}">
                  <a16:creationId xmlns:a16="http://schemas.microsoft.com/office/drawing/2014/main" id="{B8B235EA-F8F3-4C74-9D99-9669AE67A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06" name="Rectangle 191" descr="Wide downward diagonal">
              <a:extLst>
                <a:ext uri="{FF2B5EF4-FFF2-40B4-BE49-F238E27FC236}">
                  <a16:creationId xmlns:a16="http://schemas.microsoft.com/office/drawing/2014/main" id="{19349489-9278-4590-A65B-AF404C6E0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07" name="Rectangle 192" descr="Wide downward diagonal">
              <a:extLst>
                <a:ext uri="{FF2B5EF4-FFF2-40B4-BE49-F238E27FC236}">
                  <a16:creationId xmlns:a16="http://schemas.microsoft.com/office/drawing/2014/main" id="{CE62C717-2079-4D58-A7E2-EE0AD80E1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76860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08" name="Rectangle 194" descr="Wide downward diagonal">
              <a:extLst>
                <a:ext uri="{FF2B5EF4-FFF2-40B4-BE49-F238E27FC236}">
                  <a16:creationId xmlns:a16="http://schemas.microsoft.com/office/drawing/2014/main" id="{4E2CC761-84A0-48F9-A43B-B1E0556C0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063" y="41735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309" name="Rectangle 195" descr="Wide downward diagonal">
              <a:extLst>
                <a:ext uri="{FF2B5EF4-FFF2-40B4-BE49-F238E27FC236}">
                  <a16:creationId xmlns:a16="http://schemas.microsoft.com/office/drawing/2014/main" id="{ABFF276F-39CE-4A2B-A0C3-624EF0E3A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8" y="33686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9158" name="Line 196">
            <a:extLst>
              <a:ext uri="{FF2B5EF4-FFF2-40B4-BE49-F238E27FC236}">
                <a16:creationId xmlns:a16="http://schemas.microsoft.com/office/drawing/2014/main" id="{8CCC95FE-3546-470F-8ACA-CD27704068A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5650" y="3933825"/>
            <a:ext cx="1800225" cy="215900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4" name="Arc 493">
            <a:extLst>
              <a:ext uri="{FF2B5EF4-FFF2-40B4-BE49-F238E27FC236}">
                <a16:creationId xmlns:a16="http://schemas.microsoft.com/office/drawing/2014/main" id="{6883A4D7-3F4B-4668-AB87-1A26E0A3559D}"/>
              </a:ext>
            </a:extLst>
          </p:cNvPr>
          <p:cNvSpPr/>
          <p:nvPr/>
        </p:nvSpPr>
        <p:spPr bwMode="auto">
          <a:xfrm rot="13331781">
            <a:off x="3697288" y="3735388"/>
            <a:ext cx="2763837" cy="1463675"/>
          </a:xfrm>
          <a:prstGeom prst="arc">
            <a:avLst>
              <a:gd name="adj1" fmla="val 12145869"/>
              <a:gd name="adj2" fmla="val 20603646"/>
            </a:avLst>
          </a:prstGeom>
          <a:noFill/>
          <a:ln w="73025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49160" name="TextBox 494">
            <a:extLst>
              <a:ext uri="{FF2B5EF4-FFF2-40B4-BE49-F238E27FC236}">
                <a16:creationId xmlns:a16="http://schemas.microsoft.com/office/drawing/2014/main" id="{732DDB93-55F9-4373-8FB2-6191CB639F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063" y="1268413"/>
            <a:ext cx="79057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have seen the </a:t>
            </a:r>
            <a:r>
              <a:rPr lang="en-US" altLang="en-US" sz="2400" b="1"/>
              <a:t>simple linear classifier</a:t>
            </a:r>
            <a:r>
              <a:rPr lang="en-US" altLang="en-US" sz="2400"/>
              <a:t>. One way to generalize this algorithm is to consider other polynomials… </a:t>
            </a:r>
          </a:p>
        </p:txBody>
      </p:sp>
      <p:grpSp>
        <p:nvGrpSpPr>
          <p:cNvPr id="49161" name="Group 498">
            <a:extLst>
              <a:ext uri="{FF2B5EF4-FFF2-40B4-BE49-F238E27FC236}">
                <a16:creationId xmlns:a16="http://schemas.microsoft.com/office/drawing/2014/main" id="{E3B7DDA9-9DE8-4307-9D1C-F087EB50635F}"/>
              </a:ext>
            </a:extLst>
          </p:cNvPr>
          <p:cNvGrpSpPr>
            <a:grpSpLocks/>
          </p:cNvGrpSpPr>
          <p:nvPr/>
        </p:nvGrpSpPr>
        <p:grpSpPr bwMode="auto">
          <a:xfrm rot="658466">
            <a:off x="6426200" y="3895725"/>
            <a:ext cx="2087563" cy="2279650"/>
            <a:chOff x="6372200" y="3789040"/>
            <a:chExt cx="2088232" cy="2279976"/>
          </a:xfrm>
        </p:grpSpPr>
        <p:sp>
          <p:nvSpPr>
            <p:cNvPr id="496" name="Arc 495">
              <a:extLst>
                <a:ext uri="{FF2B5EF4-FFF2-40B4-BE49-F238E27FC236}">
                  <a16:creationId xmlns:a16="http://schemas.microsoft.com/office/drawing/2014/main" id="{1170412D-B07F-462D-98D6-618919012889}"/>
                </a:ext>
              </a:extLst>
            </p:cNvPr>
            <p:cNvSpPr/>
            <p:nvPr/>
          </p:nvSpPr>
          <p:spPr bwMode="auto">
            <a:xfrm rot="13331781">
              <a:off x="6368120" y="3783799"/>
              <a:ext cx="1462557" cy="1024083"/>
            </a:xfrm>
            <a:prstGeom prst="arc">
              <a:avLst>
                <a:gd name="adj1" fmla="val 12145869"/>
                <a:gd name="adj2" fmla="val 20603646"/>
              </a:avLst>
            </a:prstGeom>
            <a:noFill/>
            <a:ln w="73025" cap="flat" cmpd="sng" algn="ctr">
              <a:solidFill>
                <a:srgbClr val="FF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A21C2FD1-1E44-4342-9309-FDB2CAA79959}"/>
                </a:ext>
              </a:extLst>
            </p:cNvPr>
            <p:cNvSpPr/>
            <p:nvPr/>
          </p:nvSpPr>
          <p:spPr bwMode="auto">
            <a:xfrm rot="13331781" flipV="1">
              <a:off x="6993747" y="4990781"/>
              <a:ext cx="1462556" cy="1074892"/>
            </a:xfrm>
            <a:prstGeom prst="arc">
              <a:avLst>
                <a:gd name="adj1" fmla="val 12145869"/>
                <a:gd name="adj2" fmla="val 20603646"/>
              </a:avLst>
            </a:prstGeom>
            <a:noFill/>
            <a:ln w="73025" cap="flat" cmpd="sng" algn="ctr">
              <a:solidFill>
                <a:srgbClr val="FF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>
            <a:extLst>
              <a:ext uri="{FF2B5EF4-FFF2-40B4-BE49-F238E27FC236}">
                <a16:creationId xmlns:a16="http://schemas.microsoft.com/office/drawing/2014/main" id="{4AF82AD8-38A4-4ED0-AB84-00858C387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0"/>
            <a:ext cx="66579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n-US" sz="44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Quick Review</a:t>
            </a:r>
          </a:p>
        </p:txBody>
      </p:sp>
      <p:grpSp>
        <p:nvGrpSpPr>
          <p:cNvPr id="50179" name="Group 196">
            <a:extLst>
              <a:ext uri="{FF2B5EF4-FFF2-40B4-BE49-F238E27FC236}">
                <a16:creationId xmlns:a16="http://schemas.microsoft.com/office/drawing/2014/main" id="{FF781390-5978-4FE4-9431-EC88F50E0525}"/>
              </a:ext>
            </a:extLst>
          </p:cNvPr>
          <p:cNvGrpSpPr>
            <a:grpSpLocks/>
          </p:cNvGrpSpPr>
          <p:nvPr/>
        </p:nvGrpSpPr>
        <p:grpSpPr bwMode="auto">
          <a:xfrm>
            <a:off x="3603625" y="3989388"/>
            <a:ext cx="2038350" cy="2036762"/>
            <a:chOff x="685800" y="2327275"/>
            <a:chExt cx="3810000" cy="3810000"/>
          </a:xfrm>
        </p:grpSpPr>
        <p:sp>
          <p:nvSpPr>
            <p:cNvPr id="50481" name="Rectangle 7">
              <a:extLst>
                <a:ext uri="{FF2B5EF4-FFF2-40B4-BE49-F238E27FC236}">
                  <a16:creationId xmlns:a16="http://schemas.microsoft.com/office/drawing/2014/main" id="{2EF8BB25-83C0-4933-8489-26A16DC1D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82" name="Rectangle 8">
              <a:extLst>
                <a:ext uri="{FF2B5EF4-FFF2-40B4-BE49-F238E27FC236}">
                  <a16:creationId xmlns:a16="http://schemas.microsoft.com/office/drawing/2014/main" id="{4B051715-7898-4282-9764-BA43DA09B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83" name="Rectangle 9">
              <a:extLst>
                <a:ext uri="{FF2B5EF4-FFF2-40B4-BE49-F238E27FC236}">
                  <a16:creationId xmlns:a16="http://schemas.microsoft.com/office/drawing/2014/main" id="{DE291E90-D19A-4C4A-8EAC-046DDFB02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84" name="Rectangle 10">
              <a:extLst>
                <a:ext uri="{FF2B5EF4-FFF2-40B4-BE49-F238E27FC236}">
                  <a16:creationId xmlns:a16="http://schemas.microsoft.com/office/drawing/2014/main" id="{4395AE38-DC53-4274-9383-F5B17D194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85" name="Rectangle 11">
              <a:extLst>
                <a:ext uri="{FF2B5EF4-FFF2-40B4-BE49-F238E27FC236}">
                  <a16:creationId xmlns:a16="http://schemas.microsoft.com/office/drawing/2014/main" id="{05DA233F-5E4C-4C0C-9FA1-A33EFE31A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86" name="Rectangle 12">
              <a:extLst>
                <a:ext uri="{FF2B5EF4-FFF2-40B4-BE49-F238E27FC236}">
                  <a16:creationId xmlns:a16="http://schemas.microsoft.com/office/drawing/2014/main" id="{A326FF91-70D3-491E-8B80-435AAB991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87" name="Rectangle 13">
              <a:extLst>
                <a:ext uri="{FF2B5EF4-FFF2-40B4-BE49-F238E27FC236}">
                  <a16:creationId xmlns:a16="http://schemas.microsoft.com/office/drawing/2014/main" id="{F088A186-0ADF-4D02-97C2-024AA020B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88" name="Rectangle 14">
              <a:extLst>
                <a:ext uri="{FF2B5EF4-FFF2-40B4-BE49-F238E27FC236}">
                  <a16:creationId xmlns:a16="http://schemas.microsoft.com/office/drawing/2014/main" id="{34383370-A6FB-488D-B44B-CA3A71F50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89" name="Rectangle 15">
              <a:extLst>
                <a:ext uri="{FF2B5EF4-FFF2-40B4-BE49-F238E27FC236}">
                  <a16:creationId xmlns:a16="http://schemas.microsoft.com/office/drawing/2014/main" id="{FAF4DDD8-9FE8-4DC3-B2DE-876531734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90" name="Rectangle 16">
              <a:extLst>
                <a:ext uri="{FF2B5EF4-FFF2-40B4-BE49-F238E27FC236}">
                  <a16:creationId xmlns:a16="http://schemas.microsoft.com/office/drawing/2014/main" id="{238149AC-10F2-44A0-ADB7-127E289A1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91" name="Rectangle 17">
              <a:extLst>
                <a:ext uri="{FF2B5EF4-FFF2-40B4-BE49-F238E27FC236}">
                  <a16:creationId xmlns:a16="http://schemas.microsoft.com/office/drawing/2014/main" id="{878D2578-59C6-4AF5-8EE4-289622E2E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92" name="Rectangle 18">
              <a:extLst>
                <a:ext uri="{FF2B5EF4-FFF2-40B4-BE49-F238E27FC236}">
                  <a16:creationId xmlns:a16="http://schemas.microsoft.com/office/drawing/2014/main" id="{5A4EE259-C607-485B-B60E-A58FC7171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93" name="Rectangle 19">
              <a:extLst>
                <a:ext uri="{FF2B5EF4-FFF2-40B4-BE49-F238E27FC236}">
                  <a16:creationId xmlns:a16="http://schemas.microsoft.com/office/drawing/2014/main" id="{FC1E2DC3-EE57-4268-BC07-D8B34F9A7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94" name="Rectangle 20">
              <a:extLst>
                <a:ext uri="{FF2B5EF4-FFF2-40B4-BE49-F238E27FC236}">
                  <a16:creationId xmlns:a16="http://schemas.microsoft.com/office/drawing/2014/main" id="{AC4E4C06-DCB3-4965-B7B8-E5EC77D5A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95" name="Rectangle 21">
              <a:extLst>
                <a:ext uri="{FF2B5EF4-FFF2-40B4-BE49-F238E27FC236}">
                  <a16:creationId xmlns:a16="http://schemas.microsoft.com/office/drawing/2014/main" id="{7AEC5918-1583-47CB-A4CA-A1CE63F8F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96" name="Rectangle 22">
              <a:extLst>
                <a:ext uri="{FF2B5EF4-FFF2-40B4-BE49-F238E27FC236}">
                  <a16:creationId xmlns:a16="http://schemas.microsoft.com/office/drawing/2014/main" id="{6AC2BE75-74E5-41D8-8C98-67D816637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97" name="Rectangle 23">
              <a:extLst>
                <a:ext uri="{FF2B5EF4-FFF2-40B4-BE49-F238E27FC236}">
                  <a16:creationId xmlns:a16="http://schemas.microsoft.com/office/drawing/2014/main" id="{CD42812B-A140-4670-8EE4-41C5F2B49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98" name="Rectangle 24">
              <a:extLst>
                <a:ext uri="{FF2B5EF4-FFF2-40B4-BE49-F238E27FC236}">
                  <a16:creationId xmlns:a16="http://schemas.microsoft.com/office/drawing/2014/main" id="{0B6C100D-C634-4B64-BD48-B7DE49DEC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99" name="Rectangle 25">
              <a:extLst>
                <a:ext uri="{FF2B5EF4-FFF2-40B4-BE49-F238E27FC236}">
                  <a16:creationId xmlns:a16="http://schemas.microsoft.com/office/drawing/2014/main" id="{697C1169-D279-4F39-8814-3202301A1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00" name="Rectangle 26">
              <a:extLst>
                <a:ext uri="{FF2B5EF4-FFF2-40B4-BE49-F238E27FC236}">
                  <a16:creationId xmlns:a16="http://schemas.microsoft.com/office/drawing/2014/main" id="{A33782CF-5A67-4220-B60B-EDD552B13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01" name="Rectangle 27">
              <a:extLst>
                <a:ext uri="{FF2B5EF4-FFF2-40B4-BE49-F238E27FC236}">
                  <a16:creationId xmlns:a16="http://schemas.microsoft.com/office/drawing/2014/main" id="{C1DCE008-912F-40FA-B902-54B396BCE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02" name="Rectangle 28">
              <a:extLst>
                <a:ext uri="{FF2B5EF4-FFF2-40B4-BE49-F238E27FC236}">
                  <a16:creationId xmlns:a16="http://schemas.microsoft.com/office/drawing/2014/main" id="{69383CAC-3392-414F-A57A-923355A2D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03" name="Rectangle 29">
              <a:extLst>
                <a:ext uri="{FF2B5EF4-FFF2-40B4-BE49-F238E27FC236}">
                  <a16:creationId xmlns:a16="http://schemas.microsoft.com/office/drawing/2014/main" id="{50ACB01A-6B7D-445F-B989-6F3B8B002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04" name="Rectangle 30">
              <a:extLst>
                <a:ext uri="{FF2B5EF4-FFF2-40B4-BE49-F238E27FC236}">
                  <a16:creationId xmlns:a16="http://schemas.microsoft.com/office/drawing/2014/main" id="{902C7EC6-F7DF-49EF-9479-79663B98A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05" name="Rectangle 31">
              <a:extLst>
                <a:ext uri="{FF2B5EF4-FFF2-40B4-BE49-F238E27FC236}">
                  <a16:creationId xmlns:a16="http://schemas.microsoft.com/office/drawing/2014/main" id="{975448B3-8C0C-430D-BE60-00C7E44C0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06" name="Rectangle 32">
              <a:extLst>
                <a:ext uri="{FF2B5EF4-FFF2-40B4-BE49-F238E27FC236}">
                  <a16:creationId xmlns:a16="http://schemas.microsoft.com/office/drawing/2014/main" id="{7EFD0C05-11DE-4F65-9BE1-DC546F94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07" name="Rectangle 33">
              <a:extLst>
                <a:ext uri="{FF2B5EF4-FFF2-40B4-BE49-F238E27FC236}">
                  <a16:creationId xmlns:a16="http://schemas.microsoft.com/office/drawing/2014/main" id="{9A87E590-A930-4109-90B3-1535A7A3E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08" name="Rectangle 34">
              <a:extLst>
                <a:ext uri="{FF2B5EF4-FFF2-40B4-BE49-F238E27FC236}">
                  <a16:creationId xmlns:a16="http://schemas.microsoft.com/office/drawing/2014/main" id="{57F49C2B-D5A0-4CA5-9FE5-232B0DE82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09" name="Rectangle 35">
              <a:extLst>
                <a:ext uri="{FF2B5EF4-FFF2-40B4-BE49-F238E27FC236}">
                  <a16:creationId xmlns:a16="http://schemas.microsoft.com/office/drawing/2014/main" id="{EAE63F0B-E202-4AE0-BAEC-A9C19A986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10" name="Rectangle 36">
              <a:extLst>
                <a:ext uri="{FF2B5EF4-FFF2-40B4-BE49-F238E27FC236}">
                  <a16:creationId xmlns:a16="http://schemas.microsoft.com/office/drawing/2014/main" id="{859F6262-BC85-40DD-B90D-3DD01A6F4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11" name="Rectangle 37">
              <a:extLst>
                <a:ext uri="{FF2B5EF4-FFF2-40B4-BE49-F238E27FC236}">
                  <a16:creationId xmlns:a16="http://schemas.microsoft.com/office/drawing/2014/main" id="{DD79E85D-9900-4E45-9A87-E2B9239F4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12" name="Rectangle 38">
              <a:extLst>
                <a:ext uri="{FF2B5EF4-FFF2-40B4-BE49-F238E27FC236}">
                  <a16:creationId xmlns:a16="http://schemas.microsoft.com/office/drawing/2014/main" id="{4D20B20C-E925-40A1-8BCB-26718438D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13" name="Rectangle 39">
              <a:extLst>
                <a:ext uri="{FF2B5EF4-FFF2-40B4-BE49-F238E27FC236}">
                  <a16:creationId xmlns:a16="http://schemas.microsoft.com/office/drawing/2014/main" id="{D9E9A52F-E910-47CF-A726-3AD34931D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14" name="Rectangle 40">
              <a:extLst>
                <a:ext uri="{FF2B5EF4-FFF2-40B4-BE49-F238E27FC236}">
                  <a16:creationId xmlns:a16="http://schemas.microsoft.com/office/drawing/2014/main" id="{302E5770-1985-4157-9B3B-41DC9BDB7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15" name="Rectangle 41">
              <a:extLst>
                <a:ext uri="{FF2B5EF4-FFF2-40B4-BE49-F238E27FC236}">
                  <a16:creationId xmlns:a16="http://schemas.microsoft.com/office/drawing/2014/main" id="{C6211CE8-5DED-4445-B876-9E9714051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16" name="Rectangle 42">
              <a:extLst>
                <a:ext uri="{FF2B5EF4-FFF2-40B4-BE49-F238E27FC236}">
                  <a16:creationId xmlns:a16="http://schemas.microsoft.com/office/drawing/2014/main" id="{127EDA91-DCE0-4883-A968-92199C987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17" name="Rectangle 43">
              <a:extLst>
                <a:ext uri="{FF2B5EF4-FFF2-40B4-BE49-F238E27FC236}">
                  <a16:creationId xmlns:a16="http://schemas.microsoft.com/office/drawing/2014/main" id="{134904BA-163F-4E95-A3B5-F32B14560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18" name="Rectangle 44">
              <a:extLst>
                <a:ext uri="{FF2B5EF4-FFF2-40B4-BE49-F238E27FC236}">
                  <a16:creationId xmlns:a16="http://schemas.microsoft.com/office/drawing/2014/main" id="{A71D3674-362C-4321-BE11-2724BF7E7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19" name="Rectangle 45">
              <a:extLst>
                <a:ext uri="{FF2B5EF4-FFF2-40B4-BE49-F238E27FC236}">
                  <a16:creationId xmlns:a16="http://schemas.microsoft.com/office/drawing/2014/main" id="{19A49946-DA44-44D8-86E7-8791EB266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20" name="Rectangle 46">
              <a:extLst>
                <a:ext uri="{FF2B5EF4-FFF2-40B4-BE49-F238E27FC236}">
                  <a16:creationId xmlns:a16="http://schemas.microsoft.com/office/drawing/2014/main" id="{9F4CF01F-BC8F-4993-A104-3A20966E0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21" name="Rectangle 47">
              <a:extLst>
                <a:ext uri="{FF2B5EF4-FFF2-40B4-BE49-F238E27FC236}">
                  <a16:creationId xmlns:a16="http://schemas.microsoft.com/office/drawing/2014/main" id="{832A615E-9217-4443-84B5-E6969208D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22" name="Rectangle 48">
              <a:extLst>
                <a:ext uri="{FF2B5EF4-FFF2-40B4-BE49-F238E27FC236}">
                  <a16:creationId xmlns:a16="http://schemas.microsoft.com/office/drawing/2014/main" id="{64EBE8A7-23AD-492C-BAF6-7E3FC6C49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23" name="Rectangle 49">
              <a:extLst>
                <a:ext uri="{FF2B5EF4-FFF2-40B4-BE49-F238E27FC236}">
                  <a16:creationId xmlns:a16="http://schemas.microsoft.com/office/drawing/2014/main" id="{DE8F8521-7DFC-4EE4-A56C-A54F83C1B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24" name="Rectangle 50">
              <a:extLst>
                <a:ext uri="{FF2B5EF4-FFF2-40B4-BE49-F238E27FC236}">
                  <a16:creationId xmlns:a16="http://schemas.microsoft.com/office/drawing/2014/main" id="{AC0F90F3-8FE0-43E2-A4CF-FE69FF738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25" name="Rectangle 51">
              <a:extLst>
                <a:ext uri="{FF2B5EF4-FFF2-40B4-BE49-F238E27FC236}">
                  <a16:creationId xmlns:a16="http://schemas.microsoft.com/office/drawing/2014/main" id="{E1EEC005-E34D-4B27-AB1D-77529CADC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26" name="Rectangle 52">
              <a:extLst>
                <a:ext uri="{FF2B5EF4-FFF2-40B4-BE49-F238E27FC236}">
                  <a16:creationId xmlns:a16="http://schemas.microsoft.com/office/drawing/2014/main" id="{CD38FCF3-B343-431B-8559-E8C099250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27" name="Rectangle 53">
              <a:extLst>
                <a:ext uri="{FF2B5EF4-FFF2-40B4-BE49-F238E27FC236}">
                  <a16:creationId xmlns:a16="http://schemas.microsoft.com/office/drawing/2014/main" id="{76F651A8-283C-4C91-9FA6-95905F0B3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28" name="Rectangle 54">
              <a:extLst>
                <a:ext uri="{FF2B5EF4-FFF2-40B4-BE49-F238E27FC236}">
                  <a16:creationId xmlns:a16="http://schemas.microsoft.com/office/drawing/2014/main" id="{8E46CB05-643D-45B1-8694-40D292582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29" name="Rectangle 55">
              <a:extLst>
                <a:ext uri="{FF2B5EF4-FFF2-40B4-BE49-F238E27FC236}">
                  <a16:creationId xmlns:a16="http://schemas.microsoft.com/office/drawing/2014/main" id="{FE78C83D-7329-46EB-BEED-CA4E0D624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30" name="Rectangle 56">
              <a:extLst>
                <a:ext uri="{FF2B5EF4-FFF2-40B4-BE49-F238E27FC236}">
                  <a16:creationId xmlns:a16="http://schemas.microsoft.com/office/drawing/2014/main" id="{D8772A88-92B8-4BA6-9DF4-6439FB089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31" name="Rectangle 57">
              <a:extLst>
                <a:ext uri="{FF2B5EF4-FFF2-40B4-BE49-F238E27FC236}">
                  <a16:creationId xmlns:a16="http://schemas.microsoft.com/office/drawing/2014/main" id="{CF9096E1-3877-4A7B-9CF6-A21EEB6D8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32" name="Rectangle 58">
              <a:extLst>
                <a:ext uri="{FF2B5EF4-FFF2-40B4-BE49-F238E27FC236}">
                  <a16:creationId xmlns:a16="http://schemas.microsoft.com/office/drawing/2014/main" id="{65552115-43BC-4174-BCFC-6A1E179E5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33" name="Rectangle 59">
              <a:extLst>
                <a:ext uri="{FF2B5EF4-FFF2-40B4-BE49-F238E27FC236}">
                  <a16:creationId xmlns:a16="http://schemas.microsoft.com/office/drawing/2014/main" id="{3428A1B9-F4DF-43A6-9ABF-E52F4C7B5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34" name="Rectangle 60">
              <a:extLst>
                <a:ext uri="{FF2B5EF4-FFF2-40B4-BE49-F238E27FC236}">
                  <a16:creationId xmlns:a16="http://schemas.microsoft.com/office/drawing/2014/main" id="{A04F0C5D-E93B-4384-B367-EB3164F29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35" name="Rectangle 61">
              <a:extLst>
                <a:ext uri="{FF2B5EF4-FFF2-40B4-BE49-F238E27FC236}">
                  <a16:creationId xmlns:a16="http://schemas.microsoft.com/office/drawing/2014/main" id="{1FD3991A-CEC5-4E35-A783-2B9AD203E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36" name="Rectangle 62">
              <a:extLst>
                <a:ext uri="{FF2B5EF4-FFF2-40B4-BE49-F238E27FC236}">
                  <a16:creationId xmlns:a16="http://schemas.microsoft.com/office/drawing/2014/main" id="{E55C836D-3963-4546-94BD-5261CAEFC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37" name="Rectangle 63">
              <a:extLst>
                <a:ext uri="{FF2B5EF4-FFF2-40B4-BE49-F238E27FC236}">
                  <a16:creationId xmlns:a16="http://schemas.microsoft.com/office/drawing/2014/main" id="{9090B1F0-BCBB-4C77-96CD-98B70321F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38" name="Rectangle 64">
              <a:extLst>
                <a:ext uri="{FF2B5EF4-FFF2-40B4-BE49-F238E27FC236}">
                  <a16:creationId xmlns:a16="http://schemas.microsoft.com/office/drawing/2014/main" id="{FD014A76-0A2A-4C64-B7B8-0FA297273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39" name="Rectangle 65">
              <a:extLst>
                <a:ext uri="{FF2B5EF4-FFF2-40B4-BE49-F238E27FC236}">
                  <a16:creationId xmlns:a16="http://schemas.microsoft.com/office/drawing/2014/main" id="{CCA4DDE4-B60F-4E1C-8AF0-B7203E2C7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40" name="Rectangle 66">
              <a:extLst>
                <a:ext uri="{FF2B5EF4-FFF2-40B4-BE49-F238E27FC236}">
                  <a16:creationId xmlns:a16="http://schemas.microsoft.com/office/drawing/2014/main" id="{555C323D-A83D-4C43-B83E-7144A2573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41" name="Rectangle 67">
              <a:extLst>
                <a:ext uri="{FF2B5EF4-FFF2-40B4-BE49-F238E27FC236}">
                  <a16:creationId xmlns:a16="http://schemas.microsoft.com/office/drawing/2014/main" id="{811345E5-4E8D-4AB7-9632-D6EF682C1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42" name="Rectangle 68">
              <a:extLst>
                <a:ext uri="{FF2B5EF4-FFF2-40B4-BE49-F238E27FC236}">
                  <a16:creationId xmlns:a16="http://schemas.microsoft.com/office/drawing/2014/main" id="{394D7747-5CBD-4690-A2A1-DDF5E6675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43" name="Rectangle 69">
              <a:extLst>
                <a:ext uri="{FF2B5EF4-FFF2-40B4-BE49-F238E27FC236}">
                  <a16:creationId xmlns:a16="http://schemas.microsoft.com/office/drawing/2014/main" id="{828AD572-C440-4CD4-98AC-08EABCC2B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44" name="Rectangle 70">
              <a:extLst>
                <a:ext uri="{FF2B5EF4-FFF2-40B4-BE49-F238E27FC236}">
                  <a16:creationId xmlns:a16="http://schemas.microsoft.com/office/drawing/2014/main" id="{9C539F7F-EF69-4636-A929-2F729287E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45" name="Rectangle 71">
              <a:extLst>
                <a:ext uri="{FF2B5EF4-FFF2-40B4-BE49-F238E27FC236}">
                  <a16:creationId xmlns:a16="http://schemas.microsoft.com/office/drawing/2014/main" id="{A0C813F4-E9A1-4B49-85CD-E1D10DE4D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46" name="Rectangle 72">
              <a:extLst>
                <a:ext uri="{FF2B5EF4-FFF2-40B4-BE49-F238E27FC236}">
                  <a16:creationId xmlns:a16="http://schemas.microsoft.com/office/drawing/2014/main" id="{E4370131-B2B0-46C0-8CBC-269ECF2F8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47" name="Rectangle 73">
              <a:extLst>
                <a:ext uri="{FF2B5EF4-FFF2-40B4-BE49-F238E27FC236}">
                  <a16:creationId xmlns:a16="http://schemas.microsoft.com/office/drawing/2014/main" id="{803E8B70-7A63-44F1-9C76-A1EA1C3ED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48" name="Rectangle 74">
              <a:extLst>
                <a:ext uri="{FF2B5EF4-FFF2-40B4-BE49-F238E27FC236}">
                  <a16:creationId xmlns:a16="http://schemas.microsoft.com/office/drawing/2014/main" id="{2F179059-AF55-4AA5-8582-D6755CABA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49" name="Rectangle 75">
              <a:extLst>
                <a:ext uri="{FF2B5EF4-FFF2-40B4-BE49-F238E27FC236}">
                  <a16:creationId xmlns:a16="http://schemas.microsoft.com/office/drawing/2014/main" id="{E2C9E0FA-F388-49BD-8DD5-F16860FD2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50" name="Rectangle 76">
              <a:extLst>
                <a:ext uri="{FF2B5EF4-FFF2-40B4-BE49-F238E27FC236}">
                  <a16:creationId xmlns:a16="http://schemas.microsoft.com/office/drawing/2014/main" id="{8CDD5EB9-B932-4CBC-A103-1D18B75F1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51" name="Rectangle 77">
              <a:extLst>
                <a:ext uri="{FF2B5EF4-FFF2-40B4-BE49-F238E27FC236}">
                  <a16:creationId xmlns:a16="http://schemas.microsoft.com/office/drawing/2014/main" id="{1C9FB12C-013C-4D8C-B862-1D1DF21F4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52" name="Rectangle 78">
              <a:extLst>
                <a:ext uri="{FF2B5EF4-FFF2-40B4-BE49-F238E27FC236}">
                  <a16:creationId xmlns:a16="http://schemas.microsoft.com/office/drawing/2014/main" id="{7B920E6F-CF76-47EE-83A5-5DAAA344A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53" name="Rectangle 79">
              <a:extLst>
                <a:ext uri="{FF2B5EF4-FFF2-40B4-BE49-F238E27FC236}">
                  <a16:creationId xmlns:a16="http://schemas.microsoft.com/office/drawing/2014/main" id="{078C0B52-75DB-4FDB-8620-581593763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54" name="Rectangle 80">
              <a:extLst>
                <a:ext uri="{FF2B5EF4-FFF2-40B4-BE49-F238E27FC236}">
                  <a16:creationId xmlns:a16="http://schemas.microsoft.com/office/drawing/2014/main" id="{ED8C1E50-D456-4ADE-9B7C-FE37D6135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55" name="Rectangle 81">
              <a:extLst>
                <a:ext uri="{FF2B5EF4-FFF2-40B4-BE49-F238E27FC236}">
                  <a16:creationId xmlns:a16="http://schemas.microsoft.com/office/drawing/2014/main" id="{C12C175A-235A-4462-932C-949ABF31A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56" name="Rectangle 82">
              <a:extLst>
                <a:ext uri="{FF2B5EF4-FFF2-40B4-BE49-F238E27FC236}">
                  <a16:creationId xmlns:a16="http://schemas.microsoft.com/office/drawing/2014/main" id="{EFC9C0E9-1F8B-4970-9AAD-C5490BF67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57" name="Rectangle 83">
              <a:extLst>
                <a:ext uri="{FF2B5EF4-FFF2-40B4-BE49-F238E27FC236}">
                  <a16:creationId xmlns:a16="http://schemas.microsoft.com/office/drawing/2014/main" id="{8EF4D5D6-7DD3-4214-80FA-F58B290F5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58" name="Rectangle 84">
              <a:extLst>
                <a:ext uri="{FF2B5EF4-FFF2-40B4-BE49-F238E27FC236}">
                  <a16:creationId xmlns:a16="http://schemas.microsoft.com/office/drawing/2014/main" id="{82BD59B4-A342-49DD-83A6-EC52520B9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59" name="Rectangle 85">
              <a:extLst>
                <a:ext uri="{FF2B5EF4-FFF2-40B4-BE49-F238E27FC236}">
                  <a16:creationId xmlns:a16="http://schemas.microsoft.com/office/drawing/2014/main" id="{2302CA9D-B85D-43B3-A452-5802D548C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60" name="Rectangle 86">
              <a:extLst>
                <a:ext uri="{FF2B5EF4-FFF2-40B4-BE49-F238E27FC236}">
                  <a16:creationId xmlns:a16="http://schemas.microsoft.com/office/drawing/2014/main" id="{32B19FDA-6AAF-4538-8A40-DC2339F25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61" name="Rectangle 87">
              <a:extLst>
                <a:ext uri="{FF2B5EF4-FFF2-40B4-BE49-F238E27FC236}">
                  <a16:creationId xmlns:a16="http://schemas.microsoft.com/office/drawing/2014/main" id="{587DB232-BCE5-4763-B15D-B43B835F8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62" name="Rectangle 88">
              <a:extLst>
                <a:ext uri="{FF2B5EF4-FFF2-40B4-BE49-F238E27FC236}">
                  <a16:creationId xmlns:a16="http://schemas.microsoft.com/office/drawing/2014/main" id="{22451B6E-F61A-407D-98C9-AA554C0DD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63" name="Rectangle 89">
              <a:extLst>
                <a:ext uri="{FF2B5EF4-FFF2-40B4-BE49-F238E27FC236}">
                  <a16:creationId xmlns:a16="http://schemas.microsoft.com/office/drawing/2014/main" id="{199D80E9-9AC9-40AC-AB59-D7AFCE199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64" name="Rectangle 90">
              <a:extLst>
                <a:ext uri="{FF2B5EF4-FFF2-40B4-BE49-F238E27FC236}">
                  <a16:creationId xmlns:a16="http://schemas.microsoft.com/office/drawing/2014/main" id="{8020586D-5D64-4EA4-B667-ABC9EC213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65" name="Rectangle 91">
              <a:extLst>
                <a:ext uri="{FF2B5EF4-FFF2-40B4-BE49-F238E27FC236}">
                  <a16:creationId xmlns:a16="http://schemas.microsoft.com/office/drawing/2014/main" id="{912CB0EB-BEB9-400B-B177-34387E36B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66" name="Rectangle 92">
              <a:extLst>
                <a:ext uri="{FF2B5EF4-FFF2-40B4-BE49-F238E27FC236}">
                  <a16:creationId xmlns:a16="http://schemas.microsoft.com/office/drawing/2014/main" id="{C1561300-CFA2-4498-9E72-5AA802646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67" name="Rectangle 93">
              <a:extLst>
                <a:ext uri="{FF2B5EF4-FFF2-40B4-BE49-F238E27FC236}">
                  <a16:creationId xmlns:a16="http://schemas.microsoft.com/office/drawing/2014/main" id="{D94059BC-A082-4A88-8F46-4AC44CD72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68" name="Rectangle 94">
              <a:extLst>
                <a:ext uri="{FF2B5EF4-FFF2-40B4-BE49-F238E27FC236}">
                  <a16:creationId xmlns:a16="http://schemas.microsoft.com/office/drawing/2014/main" id="{667A6375-E107-4373-B333-41B04CC66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69" name="Rectangle 95">
              <a:extLst>
                <a:ext uri="{FF2B5EF4-FFF2-40B4-BE49-F238E27FC236}">
                  <a16:creationId xmlns:a16="http://schemas.microsoft.com/office/drawing/2014/main" id="{D751B776-0FBC-4F07-AA03-2ABE133F5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70" name="Rectangle 96">
              <a:extLst>
                <a:ext uri="{FF2B5EF4-FFF2-40B4-BE49-F238E27FC236}">
                  <a16:creationId xmlns:a16="http://schemas.microsoft.com/office/drawing/2014/main" id="{B327D409-76D4-43DC-9F1B-CDC66C7E3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71" name="Rectangle 97">
              <a:extLst>
                <a:ext uri="{FF2B5EF4-FFF2-40B4-BE49-F238E27FC236}">
                  <a16:creationId xmlns:a16="http://schemas.microsoft.com/office/drawing/2014/main" id="{323F8401-5D89-4C3F-8193-26CC9CDAB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72" name="Rectangle 98">
              <a:extLst>
                <a:ext uri="{FF2B5EF4-FFF2-40B4-BE49-F238E27FC236}">
                  <a16:creationId xmlns:a16="http://schemas.microsoft.com/office/drawing/2014/main" id="{3235C198-891F-406F-8659-E388831F3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73" name="Rectangle 99">
              <a:extLst>
                <a:ext uri="{FF2B5EF4-FFF2-40B4-BE49-F238E27FC236}">
                  <a16:creationId xmlns:a16="http://schemas.microsoft.com/office/drawing/2014/main" id="{E76AC9A1-0EC2-44EA-9506-839B3A413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74" name="Rectangle 100">
              <a:extLst>
                <a:ext uri="{FF2B5EF4-FFF2-40B4-BE49-F238E27FC236}">
                  <a16:creationId xmlns:a16="http://schemas.microsoft.com/office/drawing/2014/main" id="{03C95874-27A5-482B-8E76-C5E2412EC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75" name="Rectangle 101">
              <a:extLst>
                <a:ext uri="{FF2B5EF4-FFF2-40B4-BE49-F238E27FC236}">
                  <a16:creationId xmlns:a16="http://schemas.microsoft.com/office/drawing/2014/main" id="{638C3865-E634-4165-94B7-AC53920F6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76" name="Rectangle 102">
              <a:extLst>
                <a:ext uri="{FF2B5EF4-FFF2-40B4-BE49-F238E27FC236}">
                  <a16:creationId xmlns:a16="http://schemas.microsoft.com/office/drawing/2014/main" id="{59D5074C-9E08-461C-B8CA-1D0BC580A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77" name="Rectangle 103">
              <a:extLst>
                <a:ext uri="{FF2B5EF4-FFF2-40B4-BE49-F238E27FC236}">
                  <a16:creationId xmlns:a16="http://schemas.microsoft.com/office/drawing/2014/main" id="{84407312-1C59-4C75-A1CA-785DB7885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78" name="Rectangle 104">
              <a:extLst>
                <a:ext uri="{FF2B5EF4-FFF2-40B4-BE49-F238E27FC236}">
                  <a16:creationId xmlns:a16="http://schemas.microsoft.com/office/drawing/2014/main" id="{0CBE6FCC-6D6F-4F63-B19E-F89E704AE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79" name="Rectangle 105">
              <a:extLst>
                <a:ext uri="{FF2B5EF4-FFF2-40B4-BE49-F238E27FC236}">
                  <a16:creationId xmlns:a16="http://schemas.microsoft.com/office/drawing/2014/main" id="{C43EB762-243B-46AA-9557-8253ABE43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80" name="Rectangle 106">
              <a:extLst>
                <a:ext uri="{FF2B5EF4-FFF2-40B4-BE49-F238E27FC236}">
                  <a16:creationId xmlns:a16="http://schemas.microsoft.com/office/drawing/2014/main" id="{531AA1DD-804A-401F-B457-F9EDD158F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81" name="Line 107">
              <a:extLst>
                <a:ext uri="{FF2B5EF4-FFF2-40B4-BE49-F238E27FC236}">
                  <a16:creationId xmlns:a16="http://schemas.microsoft.com/office/drawing/2014/main" id="{0EEE185A-00A6-4C59-93C7-1E326EFCA7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82" name="Line 108">
              <a:extLst>
                <a:ext uri="{FF2B5EF4-FFF2-40B4-BE49-F238E27FC236}">
                  <a16:creationId xmlns:a16="http://schemas.microsoft.com/office/drawing/2014/main" id="{A209A171-9688-42D0-86B7-133678EA80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83" name="Oval 109">
              <a:extLst>
                <a:ext uri="{FF2B5EF4-FFF2-40B4-BE49-F238E27FC236}">
                  <a16:creationId xmlns:a16="http://schemas.microsoft.com/office/drawing/2014/main" id="{4906A26D-95C8-4B16-9099-4CB862914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8418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84" name="Rectangle 113" descr="Wide downward diagonal">
              <a:extLst>
                <a:ext uri="{FF2B5EF4-FFF2-40B4-BE49-F238E27FC236}">
                  <a16:creationId xmlns:a16="http://schemas.microsoft.com/office/drawing/2014/main" id="{D2DDE72D-92BD-418B-8A05-9B6CE31DC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85" name="Rectangle 114" descr="Wide downward diagonal">
              <a:extLst>
                <a:ext uri="{FF2B5EF4-FFF2-40B4-BE49-F238E27FC236}">
                  <a16:creationId xmlns:a16="http://schemas.microsoft.com/office/drawing/2014/main" id="{326BB1EE-0965-4222-82AB-CB9E44EBC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3546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86" name="Rectangle 115" descr="Wide downward diagonal">
              <a:extLst>
                <a:ext uri="{FF2B5EF4-FFF2-40B4-BE49-F238E27FC236}">
                  <a16:creationId xmlns:a16="http://schemas.microsoft.com/office/drawing/2014/main" id="{2B04C8B1-8D27-4B7D-AD47-516253915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308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87" name="Oval 117">
              <a:extLst>
                <a:ext uri="{FF2B5EF4-FFF2-40B4-BE49-F238E27FC236}">
                  <a16:creationId xmlns:a16="http://schemas.microsoft.com/office/drawing/2014/main" id="{F4194493-8DF3-4D75-948E-385513C44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5680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88" name="Oval 118">
              <a:extLst>
                <a:ext uri="{FF2B5EF4-FFF2-40B4-BE49-F238E27FC236}">
                  <a16:creationId xmlns:a16="http://schemas.microsoft.com/office/drawing/2014/main" id="{1F5F89FD-FC31-4165-A67C-C2B1DF3B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89" name="Oval 142">
              <a:extLst>
                <a:ext uri="{FF2B5EF4-FFF2-40B4-BE49-F238E27FC236}">
                  <a16:creationId xmlns:a16="http://schemas.microsoft.com/office/drawing/2014/main" id="{52F7DB61-9E20-464F-A9A4-4E0D6C6BC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88" y="4843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90" name="Rectangle 144" descr="Wide downward diagonal">
              <a:extLst>
                <a:ext uri="{FF2B5EF4-FFF2-40B4-BE49-F238E27FC236}">
                  <a16:creationId xmlns:a16="http://schemas.microsoft.com/office/drawing/2014/main" id="{1DB10136-1D39-4262-B5DD-312384D7C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2811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91" name="Rectangle 146" descr="Wide downward diagonal">
              <a:extLst>
                <a:ext uri="{FF2B5EF4-FFF2-40B4-BE49-F238E27FC236}">
                  <a16:creationId xmlns:a16="http://schemas.microsoft.com/office/drawing/2014/main" id="{EC72FEE9-4F8E-4D9F-AFC2-A8898FFA0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488" y="2557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92" name="Rectangle 147" descr="Wide downward diagonal">
              <a:extLst>
                <a:ext uri="{FF2B5EF4-FFF2-40B4-BE49-F238E27FC236}">
                  <a16:creationId xmlns:a16="http://schemas.microsoft.com/office/drawing/2014/main" id="{8DF7A75E-BA93-42AA-838E-4CD4F3921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3548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93" name="Rectangle 148" descr="Wide downward diagonal">
              <a:extLst>
                <a:ext uri="{FF2B5EF4-FFF2-40B4-BE49-F238E27FC236}">
                  <a16:creationId xmlns:a16="http://schemas.microsoft.com/office/drawing/2014/main" id="{4C302A53-326F-4538-8FCB-5D1C1A578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525" y="437832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94" name="Oval 150">
              <a:extLst>
                <a:ext uri="{FF2B5EF4-FFF2-40B4-BE49-F238E27FC236}">
                  <a16:creationId xmlns:a16="http://schemas.microsoft.com/office/drawing/2014/main" id="{E8B546F6-F971-41FB-BF50-433F1D4C2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6816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95" name="Oval 151">
              <a:extLst>
                <a:ext uri="{FF2B5EF4-FFF2-40B4-BE49-F238E27FC236}">
                  <a16:creationId xmlns:a16="http://schemas.microsoft.com/office/drawing/2014/main" id="{8E8C8E84-8EB1-4AE1-9213-69CAC10BB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96" name="Oval 152">
              <a:extLst>
                <a:ext uri="{FF2B5EF4-FFF2-40B4-BE49-F238E27FC236}">
                  <a16:creationId xmlns:a16="http://schemas.microsoft.com/office/drawing/2014/main" id="{2EACEAA6-0DA4-4A07-9426-625665187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97" name="Oval 153">
              <a:extLst>
                <a:ext uri="{FF2B5EF4-FFF2-40B4-BE49-F238E27FC236}">
                  <a16:creationId xmlns:a16="http://schemas.microsoft.com/office/drawing/2014/main" id="{2EB2E889-A266-47FA-B3FA-FA0158180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5224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98" name="Oval 154">
              <a:extLst>
                <a:ext uri="{FF2B5EF4-FFF2-40B4-BE49-F238E27FC236}">
                  <a16:creationId xmlns:a16="http://schemas.microsoft.com/office/drawing/2014/main" id="{A60A159B-2274-48E4-B02C-00B832296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599" name="Oval 157">
              <a:extLst>
                <a:ext uri="{FF2B5EF4-FFF2-40B4-BE49-F238E27FC236}">
                  <a16:creationId xmlns:a16="http://schemas.microsoft.com/office/drawing/2014/main" id="{85A792EC-761E-4DBC-8349-6269CB718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388" y="39878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00" name="Oval 158">
              <a:extLst>
                <a:ext uri="{FF2B5EF4-FFF2-40B4-BE49-F238E27FC236}">
                  <a16:creationId xmlns:a16="http://schemas.microsoft.com/office/drawing/2014/main" id="{43F66E6D-D2D9-4AB4-A499-09442EAE6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4691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01" name="Oval 159">
              <a:extLst>
                <a:ext uri="{FF2B5EF4-FFF2-40B4-BE49-F238E27FC236}">
                  <a16:creationId xmlns:a16="http://schemas.microsoft.com/office/drawing/2014/main" id="{74F948BC-6E01-4046-B726-C14B4CA1A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688" y="46148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02" name="Oval 160">
              <a:extLst>
                <a:ext uri="{FF2B5EF4-FFF2-40B4-BE49-F238E27FC236}">
                  <a16:creationId xmlns:a16="http://schemas.microsoft.com/office/drawing/2014/main" id="{DF0F9009-D9EE-4A88-B626-DF1CC24AE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148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03" name="Oval 163">
              <a:extLst>
                <a:ext uri="{FF2B5EF4-FFF2-40B4-BE49-F238E27FC236}">
                  <a16:creationId xmlns:a16="http://schemas.microsoft.com/office/drawing/2014/main" id="{18AE7D93-7A28-4C58-A39B-8F3BA2DFB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4462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04" name="Rectangle 166" descr="Wide downward diagonal">
              <a:extLst>
                <a:ext uri="{FF2B5EF4-FFF2-40B4-BE49-F238E27FC236}">
                  <a16:creationId xmlns:a16="http://schemas.microsoft.com/office/drawing/2014/main" id="{B33184A6-F389-4141-8828-755C93A19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888" y="3624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05" name="Rectangle 167" descr="Wide downward diagonal">
              <a:extLst>
                <a:ext uri="{FF2B5EF4-FFF2-40B4-BE49-F238E27FC236}">
                  <a16:creationId xmlns:a16="http://schemas.microsoft.com/office/drawing/2014/main" id="{81A389FA-AF53-487D-8129-DA8449086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3243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06" name="Rectangle 169" descr="Wide downward diagonal">
              <a:extLst>
                <a:ext uri="{FF2B5EF4-FFF2-40B4-BE49-F238E27FC236}">
                  <a16:creationId xmlns:a16="http://schemas.microsoft.com/office/drawing/2014/main" id="{9F30F6B7-C2EE-412B-B02A-64CD75554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6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07" name="Rectangle 170" descr="Wide downward diagonal">
              <a:extLst>
                <a:ext uri="{FF2B5EF4-FFF2-40B4-BE49-F238E27FC236}">
                  <a16:creationId xmlns:a16="http://schemas.microsoft.com/office/drawing/2014/main" id="{07F6A79C-BA08-457C-A577-D154B4F56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08" name="Rectangle 171" descr="Wide downward diagonal">
              <a:extLst>
                <a:ext uri="{FF2B5EF4-FFF2-40B4-BE49-F238E27FC236}">
                  <a16:creationId xmlns:a16="http://schemas.microsoft.com/office/drawing/2014/main" id="{70E6365B-B76D-4DAC-A63F-876FA3A5A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09" name="Rectangle 172" descr="Wide downward diagonal">
              <a:extLst>
                <a:ext uri="{FF2B5EF4-FFF2-40B4-BE49-F238E27FC236}">
                  <a16:creationId xmlns:a16="http://schemas.microsoft.com/office/drawing/2014/main" id="{0099D727-1688-463B-8295-94ACB9F29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2328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10" name="Rectangle 173" descr="Wide downward diagonal">
              <a:extLst>
                <a:ext uri="{FF2B5EF4-FFF2-40B4-BE49-F238E27FC236}">
                  <a16:creationId xmlns:a16="http://schemas.microsoft.com/office/drawing/2014/main" id="{57AAA911-7598-4274-948A-53FD385E1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625" y="282098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11" name="Rectangle 174" descr="Wide downward diagonal">
              <a:extLst>
                <a:ext uri="{FF2B5EF4-FFF2-40B4-BE49-F238E27FC236}">
                  <a16:creationId xmlns:a16="http://schemas.microsoft.com/office/drawing/2014/main" id="{2A69E66F-AC2A-49BA-8494-470A1D6AD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852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12" name="Rectangle 175" descr="Wide downward diagonal">
              <a:extLst>
                <a:ext uri="{FF2B5EF4-FFF2-40B4-BE49-F238E27FC236}">
                  <a16:creationId xmlns:a16="http://schemas.microsoft.com/office/drawing/2014/main" id="{39A5F6AE-6F08-4719-8951-DCFEC9B69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2862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13" name="Rectangle 176" descr="Wide downward diagonal">
              <a:extLst>
                <a:ext uri="{FF2B5EF4-FFF2-40B4-BE49-F238E27FC236}">
                  <a16:creationId xmlns:a16="http://schemas.microsoft.com/office/drawing/2014/main" id="{0A2234D3-0876-4CC7-B4FE-7CA44EEDE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688" y="30146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14" name="Rectangle 178" descr="Wide downward diagonal">
              <a:extLst>
                <a:ext uri="{FF2B5EF4-FFF2-40B4-BE49-F238E27FC236}">
                  <a16:creationId xmlns:a16="http://schemas.microsoft.com/office/drawing/2014/main" id="{73370263-8B67-4A45-AC59-0FED9FEF5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15" name="Rectangle 179" descr="Wide downward diagonal">
              <a:extLst>
                <a:ext uri="{FF2B5EF4-FFF2-40B4-BE49-F238E27FC236}">
                  <a16:creationId xmlns:a16="http://schemas.microsoft.com/office/drawing/2014/main" id="{0009283F-3648-4E4F-A8F9-90587F3D4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088" y="3929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16" name="Rectangle 180" descr="Wide downward diagonal">
              <a:extLst>
                <a:ext uri="{FF2B5EF4-FFF2-40B4-BE49-F238E27FC236}">
                  <a16:creationId xmlns:a16="http://schemas.microsoft.com/office/drawing/2014/main" id="{05F413C3-AE6F-4295-8B90-708BE7FAB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688" y="4005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17" name="Oval 182">
              <a:extLst>
                <a:ext uri="{FF2B5EF4-FFF2-40B4-BE49-F238E27FC236}">
                  <a16:creationId xmlns:a16="http://schemas.microsoft.com/office/drawing/2014/main" id="{E952CA62-0E98-4D00-A0F9-2F0EC09C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800" y="42259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18" name="Oval 185">
              <a:extLst>
                <a:ext uri="{FF2B5EF4-FFF2-40B4-BE49-F238E27FC236}">
                  <a16:creationId xmlns:a16="http://schemas.microsoft.com/office/drawing/2014/main" id="{F6FF2A9F-B954-4566-88F6-23EB07C01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712" y="515719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19" name="Oval 186">
              <a:extLst>
                <a:ext uri="{FF2B5EF4-FFF2-40B4-BE49-F238E27FC236}">
                  <a16:creationId xmlns:a16="http://schemas.microsoft.com/office/drawing/2014/main" id="{4CEFD31F-ED87-4A97-800B-CA10E91D1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20" name="Oval 187">
              <a:extLst>
                <a:ext uri="{FF2B5EF4-FFF2-40B4-BE49-F238E27FC236}">
                  <a16:creationId xmlns:a16="http://schemas.microsoft.com/office/drawing/2014/main" id="{1D1FAC1A-1520-47B5-A2FD-DDB690EC5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21" name="Oval 189">
              <a:extLst>
                <a:ext uri="{FF2B5EF4-FFF2-40B4-BE49-F238E27FC236}">
                  <a16:creationId xmlns:a16="http://schemas.microsoft.com/office/drawing/2014/main" id="{981A858E-6DBC-4207-8E37-C3D6A7E03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57134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22" name="Oval 190">
              <a:extLst>
                <a:ext uri="{FF2B5EF4-FFF2-40B4-BE49-F238E27FC236}">
                  <a16:creationId xmlns:a16="http://schemas.microsoft.com/office/drawing/2014/main" id="{5FB45FDF-FE16-4391-82A1-4B3680D5A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23" name="Rectangle 191" descr="Wide downward diagonal">
              <a:extLst>
                <a:ext uri="{FF2B5EF4-FFF2-40B4-BE49-F238E27FC236}">
                  <a16:creationId xmlns:a16="http://schemas.microsoft.com/office/drawing/2014/main" id="{E4A02618-2C4B-4306-95D2-9A3827E93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24" name="Rectangle 192" descr="Wide downward diagonal">
              <a:extLst>
                <a:ext uri="{FF2B5EF4-FFF2-40B4-BE49-F238E27FC236}">
                  <a16:creationId xmlns:a16="http://schemas.microsoft.com/office/drawing/2014/main" id="{3C2761AF-913F-4AA1-9430-55E9E587F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76860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25" name="Rectangle 194" descr="Wide downward diagonal">
              <a:extLst>
                <a:ext uri="{FF2B5EF4-FFF2-40B4-BE49-F238E27FC236}">
                  <a16:creationId xmlns:a16="http://schemas.microsoft.com/office/drawing/2014/main" id="{CC4CC3EA-129C-429D-88D9-C5EC14DB5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063" y="41735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626" name="Rectangle 195" descr="Wide downward diagonal">
              <a:extLst>
                <a:ext uri="{FF2B5EF4-FFF2-40B4-BE49-F238E27FC236}">
                  <a16:creationId xmlns:a16="http://schemas.microsoft.com/office/drawing/2014/main" id="{7A7D4480-7F65-4634-AA3E-40E9C6A08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8" y="33686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0180" name="Group 197">
            <a:extLst>
              <a:ext uri="{FF2B5EF4-FFF2-40B4-BE49-F238E27FC236}">
                <a16:creationId xmlns:a16="http://schemas.microsoft.com/office/drawing/2014/main" id="{F2E7B848-E933-4FC8-80C8-29D25D0B57FB}"/>
              </a:ext>
            </a:extLst>
          </p:cNvPr>
          <p:cNvGrpSpPr>
            <a:grpSpLocks/>
          </p:cNvGrpSpPr>
          <p:nvPr/>
        </p:nvGrpSpPr>
        <p:grpSpPr bwMode="auto">
          <a:xfrm>
            <a:off x="763588" y="3989388"/>
            <a:ext cx="2038350" cy="2036762"/>
            <a:chOff x="685800" y="2327275"/>
            <a:chExt cx="3810000" cy="3810000"/>
          </a:xfrm>
        </p:grpSpPr>
        <p:sp>
          <p:nvSpPr>
            <p:cNvPr id="50335" name="Rectangle 7">
              <a:extLst>
                <a:ext uri="{FF2B5EF4-FFF2-40B4-BE49-F238E27FC236}">
                  <a16:creationId xmlns:a16="http://schemas.microsoft.com/office/drawing/2014/main" id="{A2E233AE-D9D0-44E2-8BCB-765EAEC72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36" name="Rectangle 8">
              <a:extLst>
                <a:ext uri="{FF2B5EF4-FFF2-40B4-BE49-F238E27FC236}">
                  <a16:creationId xmlns:a16="http://schemas.microsoft.com/office/drawing/2014/main" id="{EB78E361-CF19-4C75-9812-026EC1D31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37" name="Rectangle 9">
              <a:extLst>
                <a:ext uri="{FF2B5EF4-FFF2-40B4-BE49-F238E27FC236}">
                  <a16:creationId xmlns:a16="http://schemas.microsoft.com/office/drawing/2014/main" id="{8E8D1E18-C0F5-4B84-AFD8-A1757666A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38" name="Rectangle 10">
              <a:extLst>
                <a:ext uri="{FF2B5EF4-FFF2-40B4-BE49-F238E27FC236}">
                  <a16:creationId xmlns:a16="http://schemas.microsoft.com/office/drawing/2014/main" id="{8C412406-FC2C-4B6F-8754-F6BA5B856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39" name="Rectangle 11">
              <a:extLst>
                <a:ext uri="{FF2B5EF4-FFF2-40B4-BE49-F238E27FC236}">
                  <a16:creationId xmlns:a16="http://schemas.microsoft.com/office/drawing/2014/main" id="{094F0A04-92FF-429E-9F3A-F30347714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40" name="Rectangle 12">
              <a:extLst>
                <a:ext uri="{FF2B5EF4-FFF2-40B4-BE49-F238E27FC236}">
                  <a16:creationId xmlns:a16="http://schemas.microsoft.com/office/drawing/2014/main" id="{77D6AC40-FE6B-4631-96CC-654C21637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41" name="Rectangle 13">
              <a:extLst>
                <a:ext uri="{FF2B5EF4-FFF2-40B4-BE49-F238E27FC236}">
                  <a16:creationId xmlns:a16="http://schemas.microsoft.com/office/drawing/2014/main" id="{A34A6CF2-DD8D-4B63-A6DC-0702B9101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42" name="Rectangle 14">
              <a:extLst>
                <a:ext uri="{FF2B5EF4-FFF2-40B4-BE49-F238E27FC236}">
                  <a16:creationId xmlns:a16="http://schemas.microsoft.com/office/drawing/2014/main" id="{C2869E9E-598B-4A1D-910D-1A9E792B4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43" name="Rectangle 15">
              <a:extLst>
                <a:ext uri="{FF2B5EF4-FFF2-40B4-BE49-F238E27FC236}">
                  <a16:creationId xmlns:a16="http://schemas.microsoft.com/office/drawing/2014/main" id="{5D3D53EE-9D8E-4727-85D9-2C847FD83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44" name="Rectangle 16">
              <a:extLst>
                <a:ext uri="{FF2B5EF4-FFF2-40B4-BE49-F238E27FC236}">
                  <a16:creationId xmlns:a16="http://schemas.microsoft.com/office/drawing/2014/main" id="{BCB20FD7-D17F-4265-B62C-F77D0F61B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45" name="Rectangle 17">
              <a:extLst>
                <a:ext uri="{FF2B5EF4-FFF2-40B4-BE49-F238E27FC236}">
                  <a16:creationId xmlns:a16="http://schemas.microsoft.com/office/drawing/2014/main" id="{2FD6AC80-07EB-4918-AA28-C0DDD8A1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46" name="Rectangle 18">
              <a:extLst>
                <a:ext uri="{FF2B5EF4-FFF2-40B4-BE49-F238E27FC236}">
                  <a16:creationId xmlns:a16="http://schemas.microsoft.com/office/drawing/2014/main" id="{453F3AAB-8BD8-46D2-B876-45BFAFD7E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47" name="Rectangle 19">
              <a:extLst>
                <a:ext uri="{FF2B5EF4-FFF2-40B4-BE49-F238E27FC236}">
                  <a16:creationId xmlns:a16="http://schemas.microsoft.com/office/drawing/2014/main" id="{F750E1B0-A360-41F3-96C6-AC10A799A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48" name="Rectangle 20">
              <a:extLst>
                <a:ext uri="{FF2B5EF4-FFF2-40B4-BE49-F238E27FC236}">
                  <a16:creationId xmlns:a16="http://schemas.microsoft.com/office/drawing/2014/main" id="{2149D8F5-4D35-4B8E-BB54-3550E83AA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49" name="Rectangle 21">
              <a:extLst>
                <a:ext uri="{FF2B5EF4-FFF2-40B4-BE49-F238E27FC236}">
                  <a16:creationId xmlns:a16="http://schemas.microsoft.com/office/drawing/2014/main" id="{9AA845C1-25C3-4665-AD74-6C3BD96FB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50" name="Rectangle 22">
              <a:extLst>
                <a:ext uri="{FF2B5EF4-FFF2-40B4-BE49-F238E27FC236}">
                  <a16:creationId xmlns:a16="http://schemas.microsoft.com/office/drawing/2014/main" id="{638CF3C6-B531-4E02-871E-8B8A0ACD3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51" name="Rectangle 23">
              <a:extLst>
                <a:ext uri="{FF2B5EF4-FFF2-40B4-BE49-F238E27FC236}">
                  <a16:creationId xmlns:a16="http://schemas.microsoft.com/office/drawing/2014/main" id="{F36E63E4-3A9F-44B3-9BD8-D5D37C0EA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52" name="Rectangle 24">
              <a:extLst>
                <a:ext uri="{FF2B5EF4-FFF2-40B4-BE49-F238E27FC236}">
                  <a16:creationId xmlns:a16="http://schemas.microsoft.com/office/drawing/2014/main" id="{5F9D7EC4-5910-41CC-9190-20EBD19B8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53" name="Rectangle 25">
              <a:extLst>
                <a:ext uri="{FF2B5EF4-FFF2-40B4-BE49-F238E27FC236}">
                  <a16:creationId xmlns:a16="http://schemas.microsoft.com/office/drawing/2014/main" id="{B21D6E1F-B22C-4E85-B12E-9EBCDEACC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54" name="Rectangle 26">
              <a:extLst>
                <a:ext uri="{FF2B5EF4-FFF2-40B4-BE49-F238E27FC236}">
                  <a16:creationId xmlns:a16="http://schemas.microsoft.com/office/drawing/2014/main" id="{13401E71-525E-485D-82CE-14BFABFFC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55" name="Rectangle 27">
              <a:extLst>
                <a:ext uri="{FF2B5EF4-FFF2-40B4-BE49-F238E27FC236}">
                  <a16:creationId xmlns:a16="http://schemas.microsoft.com/office/drawing/2014/main" id="{C94C12A1-C70B-4628-96D8-FD5607534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56" name="Rectangle 28">
              <a:extLst>
                <a:ext uri="{FF2B5EF4-FFF2-40B4-BE49-F238E27FC236}">
                  <a16:creationId xmlns:a16="http://schemas.microsoft.com/office/drawing/2014/main" id="{6E9143A7-9D2D-48FD-ADED-FF26F6F5F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57" name="Rectangle 29">
              <a:extLst>
                <a:ext uri="{FF2B5EF4-FFF2-40B4-BE49-F238E27FC236}">
                  <a16:creationId xmlns:a16="http://schemas.microsoft.com/office/drawing/2014/main" id="{4E5DBB5E-5F27-44D7-A097-67C2820D9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58" name="Rectangle 30">
              <a:extLst>
                <a:ext uri="{FF2B5EF4-FFF2-40B4-BE49-F238E27FC236}">
                  <a16:creationId xmlns:a16="http://schemas.microsoft.com/office/drawing/2014/main" id="{A642997A-2316-4440-A827-93F3B583F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59" name="Rectangle 31">
              <a:extLst>
                <a:ext uri="{FF2B5EF4-FFF2-40B4-BE49-F238E27FC236}">
                  <a16:creationId xmlns:a16="http://schemas.microsoft.com/office/drawing/2014/main" id="{3561F239-9D46-4596-8F07-66178BD25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60" name="Rectangle 32">
              <a:extLst>
                <a:ext uri="{FF2B5EF4-FFF2-40B4-BE49-F238E27FC236}">
                  <a16:creationId xmlns:a16="http://schemas.microsoft.com/office/drawing/2014/main" id="{2D016965-0B93-4C61-8A9B-B538F1FE7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61" name="Rectangle 33">
              <a:extLst>
                <a:ext uri="{FF2B5EF4-FFF2-40B4-BE49-F238E27FC236}">
                  <a16:creationId xmlns:a16="http://schemas.microsoft.com/office/drawing/2014/main" id="{B20D619D-B11C-4C3A-BC77-76FA28FCD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62" name="Rectangle 34">
              <a:extLst>
                <a:ext uri="{FF2B5EF4-FFF2-40B4-BE49-F238E27FC236}">
                  <a16:creationId xmlns:a16="http://schemas.microsoft.com/office/drawing/2014/main" id="{7276D348-F315-4DC2-909B-933B71193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63" name="Rectangle 35">
              <a:extLst>
                <a:ext uri="{FF2B5EF4-FFF2-40B4-BE49-F238E27FC236}">
                  <a16:creationId xmlns:a16="http://schemas.microsoft.com/office/drawing/2014/main" id="{C6CE7888-B8A4-4C95-BF7D-D78F19CE5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64" name="Rectangle 36">
              <a:extLst>
                <a:ext uri="{FF2B5EF4-FFF2-40B4-BE49-F238E27FC236}">
                  <a16:creationId xmlns:a16="http://schemas.microsoft.com/office/drawing/2014/main" id="{EF181819-1A24-4D81-8EFB-3467253AC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65" name="Rectangle 37">
              <a:extLst>
                <a:ext uri="{FF2B5EF4-FFF2-40B4-BE49-F238E27FC236}">
                  <a16:creationId xmlns:a16="http://schemas.microsoft.com/office/drawing/2014/main" id="{F78111BD-E976-4A91-9A3E-6BA67E61C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66" name="Rectangle 38">
              <a:extLst>
                <a:ext uri="{FF2B5EF4-FFF2-40B4-BE49-F238E27FC236}">
                  <a16:creationId xmlns:a16="http://schemas.microsoft.com/office/drawing/2014/main" id="{EF9B9214-AB18-48E1-88E9-2157CF61F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67" name="Rectangle 39">
              <a:extLst>
                <a:ext uri="{FF2B5EF4-FFF2-40B4-BE49-F238E27FC236}">
                  <a16:creationId xmlns:a16="http://schemas.microsoft.com/office/drawing/2014/main" id="{BF4A8C58-AEE2-49CF-A715-0370F9700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68" name="Rectangle 40">
              <a:extLst>
                <a:ext uri="{FF2B5EF4-FFF2-40B4-BE49-F238E27FC236}">
                  <a16:creationId xmlns:a16="http://schemas.microsoft.com/office/drawing/2014/main" id="{EF179CA8-A8EC-47C6-BBF9-EEF7DE048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69" name="Rectangle 41">
              <a:extLst>
                <a:ext uri="{FF2B5EF4-FFF2-40B4-BE49-F238E27FC236}">
                  <a16:creationId xmlns:a16="http://schemas.microsoft.com/office/drawing/2014/main" id="{FAA37C8D-305F-4ED0-B5FB-490783024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70" name="Rectangle 42">
              <a:extLst>
                <a:ext uri="{FF2B5EF4-FFF2-40B4-BE49-F238E27FC236}">
                  <a16:creationId xmlns:a16="http://schemas.microsoft.com/office/drawing/2014/main" id="{6F8B7B62-49F8-4478-B149-222483823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71" name="Rectangle 43">
              <a:extLst>
                <a:ext uri="{FF2B5EF4-FFF2-40B4-BE49-F238E27FC236}">
                  <a16:creationId xmlns:a16="http://schemas.microsoft.com/office/drawing/2014/main" id="{9FAA5CAE-4331-40C9-819E-EAF663FE8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72" name="Rectangle 44">
              <a:extLst>
                <a:ext uri="{FF2B5EF4-FFF2-40B4-BE49-F238E27FC236}">
                  <a16:creationId xmlns:a16="http://schemas.microsoft.com/office/drawing/2014/main" id="{3270F277-ADD5-44AE-9F55-86AEB5F2A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73" name="Rectangle 45">
              <a:extLst>
                <a:ext uri="{FF2B5EF4-FFF2-40B4-BE49-F238E27FC236}">
                  <a16:creationId xmlns:a16="http://schemas.microsoft.com/office/drawing/2014/main" id="{69EA056E-9F01-47A9-AA32-BDEFCC09F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74" name="Rectangle 46">
              <a:extLst>
                <a:ext uri="{FF2B5EF4-FFF2-40B4-BE49-F238E27FC236}">
                  <a16:creationId xmlns:a16="http://schemas.microsoft.com/office/drawing/2014/main" id="{FF3D2B18-CF04-4C18-95E2-F6653CED2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75" name="Rectangle 47">
              <a:extLst>
                <a:ext uri="{FF2B5EF4-FFF2-40B4-BE49-F238E27FC236}">
                  <a16:creationId xmlns:a16="http://schemas.microsoft.com/office/drawing/2014/main" id="{9B82AB4B-D95B-427C-A448-0B4180C2C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76" name="Rectangle 48">
              <a:extLst>
                <a:ext uri="{FF2B5EF4-FFF2-40B4-BE49-F238E27FC236}">
                  <a16:creationId xmlns:a16="http://schemas.microsoft.com/office/drawing/2014/main" id="{7608B9B4-83BE-43C7-B49A-641D0D445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77" name="Rectangle 49">
              <a:extLst>
                <a:ext uri="{FF2B5EF4-FFF2-40B4-BE49-F238E27FC236}">
                  <a16:creationId xmlns:a16="http://schemas.microsoft.com/office/drawing/2014/main" id="{4EF83FB2-0F0D-4F62-9465-1A363FEE1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78" name="Rectangle 50">
              <a:extLst>
                <a:ext uri="{FF2B5EF4-FFF2-40B4-BE49-F238E27FC236}">
                  <a16:creationId xmlns:a16="http://schemas.microsoft.com/office/drawing/2014/main" id="{F36BC00F-DA51-416B-8302-78A6B034D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79" name="Rectangle 51">
              <a:extLst>
                <a:ext uri="{FF2B5EF4-FFF2-40B4-BE49-F238E27FC236}">
                  <a16:creationId xmlns:a16="http://schemas.microsoft.com/office/drawing/2014/main" id="{3FB93607-92D8-4548-96BE-8FCEB3598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80" name="Rectangle 52">
              <a:extLst>
                <a:ext uri="{FF2B5EF4-FFF2-40B4-BE49-F238E27FC236}">
                  <a16:creationId xmlns:a16="http://schemas.microsoft.com/office/drawing/2014/main" id="{3009A5A1-4D07-4FE5-A432-91BA157C6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81" name="Rectangle 53">
              <a:extLst>
                <a:ext uri="{FF2B5EF4-FFF2-40B4-BE49-F238E27FC236}">
                  <a16:creationId xmlns:a16="http://schemas.microsoft.com/office/drawing/2014/main" id="{1CD7A923-F4BE-4379-A434-7DEC10FF3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82" name="Rectangle 54">
              <a:extLst>
                <a:ext uri="{FF2B5EF4-FFF2-40B4-BE49-F238E27FC236}">
                  <a16:creationId xmlns:a16="http://schemas.microsoft.com/office/drawing/2014/main" id="{BA739332-4DC6-4ACC-8358-7EEFC5BBD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83" name="Rectangle 55">
              <a:extLst>
                <a:ext uri="{FF2B5EF4-FFF2-40B4-BE49-F238E27FC236}">
                  <a16:creationId xmlns:a16="http://schemas.microsoft.com/office/drawing/2014/main" id="{36E96E3F-0467-4881-B8BD-39FFC3632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84" name="Rectangle 56">
              <a:extLst>
                <a:ext uri="{FF2B5EF4-FFF2-40B4-BE49-F238E27FC236}">
                  <a16:creationId xmlns:a16="http://schemas.microsoft.com/office/drawing/2014/main" id="{05CDCDE9-CBDB-4B84-B3E7-45D386216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85" name="Rectangle 57">
              <a:extLst>
                <a:ext uri="{FF2B5EF4-FFF2-40B4-BE49-F238E27FC236}">
                  <a16:creationId xmlns:a16="http://schemas.microsoft.com/office/drawing/2014/main" id="{3FCE0709-D5A2-483F-8BA7-E1C4107B5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86" name="Rectangle 58">
              <a:extLst>
                <a:ext uri="{FF2B5EF4-FFF2-40B4-BE49-F238E27FC236}">
                  <a16:creationId xmlns:a16="http://schemas.microsoft.com/office/drawing/2014/main" id="{E90FD326-6ED2-434F-A5BC-686BA9A6C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87" name="Rectangle 59">
              <a:extLst>
                <a:ext uri="{FF2B5EF4-FFF2-40B4-BE49-F238E27FC236}">
                  <a16:creationId xmlns:a16="http://schemas.microsoft.com/office/drawing/2014/main" id="{BE29C1CC-A926-46B2-9755-F1DC07200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88" name="Rectangle 60">
              <a:extLst>
                <a:ext uri="{FF2B5EF4-FFF2-40B4-BE49-F238E27FC236}">
                  <a16:creationId xmlns:a16="http://schemas.microsoft.com/office/drawing/2014/main" id="{E036AC62-8BB0-4C7E-8B85-CEA7C64EE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89" name="Rectangle 61">
              <a:extLst>
                <a:ext uri="{FF2B5EF4-FFF2-40B4-BE49-F238E27FC236}">
                  <a16:creationId xmlns:a16="http://schemas.microsoft.com/office/drawing/2014/main" id="{ADA56118-2688-4640-9762-491B6118C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90" name="Rectangle 62">
              <a:extLst>
                <a:ext uri="{FF2B5EF4-FFF2-40B4-BE49-F238E27FC236}">
                  <a16:creationId xmlns:a16="http://schemas.microsoft.com/office/drawing/2014/main" id="{FD34FCA2-3E31-44F0-86CF-7EE198203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91" name="Rectangle 63">
              <a:extLst>
                <a:ext uri="{FF2B5EF4-FFF2-40B4-BE49-F238E27FC236}">
                  <a16:creationId xmlns:a16="http://schemas.microsoft.com/office/drawing/2014/main" id="{D1ED69E2-C52F-4E09-B749-E0132812A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92" name="Rectangle 64">
              <a:extLst>
                <a:ext uri="{FF2B5EF4-FFF2-40B4-BE49-F238E27FC236}">
                  <a16:creationId xmlns:a16="http://schemas.microsoft.com/office/drawing/2014/main" id="{9AF8527A-6BCF-4F23-9207-D665F7F1A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93" name="Rectangle 65">
              <a:extLst>
                <a:ext uri="{FF2B5EF4-FFF2-40B4-BE49-F238E27FC236}">
                  <a16:creationId xmlns:a16="http://schemas.microsoft.com/office/drawing/2014/main" id="{4D2CD701-ECCE-4D39-9689-9CA9B5204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94" name="Rectangle 66">
              <a:extLst>
                <a:ext uri="{FF2B5EF4-FFF2-40B4-BE49-F238E27FC236}">
                  <a16:creationId xmlns:a16="http://schemas.microsoft.com/office/drawing/2014/main" id="{0375C0EC-70C3-4036-AB56-AA9415130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95" name="Rectangle 67">
              <a:extLst>
                <a:ext uri="{FF2B5EF4-FFF2-40B4-BE49-F238E27FC236}">
                  <a16:creationId xmlns:a16="http://schemas.microsoft.com/office/drawing/2014/main" id="{DFE18319-B568-4288-927E-0CAE1D82A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96" name="Rectangle 68">
              <a:extLst>
                <a:ext uri="{FF2B5EF4-FFF2-40B4-BE49-F238E27FC236}">
                  <a16:creationId xmlns:a16="http://schemas.microsoft.com/office/drawing/2014/main" id="{5D2FB608-BE56-4741-9B90-D4D89116C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97" name="Rectangle 69">
              <a:extLst>
                <a:ext uri="{FF2B5EF4-FFF2-40B4-BE49-F238E27FC236}">
                  <a16:creationId xmlns:a16="http://schemas.microsoft.com/office/drawing/2014/main" id="{02829D4B-1ECE-4BA5-A994-E81157DC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98" name="Rectangle 70">
              <a:extLst>
                <a:ext uri="{FF2B5EF4-FFF2-40B4-BE49-F238E27FC236}">
                  <a16:creationId xmlns:a16="http://schemas.microsoft.com/office/drawing/2014/main" id="{53D00A59-E76A-4A97-8053-4B0E3355C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99" name="Rectangle 71">
              <a:extLst>
                <a:ext uri="{FF2B5EF4-FFF2-40B4-BE49-F238E27FC236}">
                  <a16:creationId xmlns:a16="http://schemas.microsoft.com/office/drawing/2014/main" id="{302EC6F1-5482-43CC-A9B0-04264E1DE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00" name="Rectangle 72">
              <a:extLst>
                <a:ext uri="{FF2B5EF4-FFF2-40B4-BE49-F238E27FC236}">
                  <a16:creationId xmlns:a16="http://schemas.microsoft.com/office/drawing/2014/main" id="{C3CACD3D-6AE1-40EB-8E64-4754590E4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01" name="Rectangle 73">
              <a:extLst>
                <a:ext uri="{FF2B5EF4-FFF2-40B4-BE49-F238E27FC236}">
                  <a16:creationId xmlns:a16="http://schemas.microsoft.com/office/drawing/2014/main" id="{8252CEAD-0055-42BA-B72E-9B1B62360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02" name="Rectangle 74">
              <a:extLst>
                <a:ext uri="{FF2B5EF4-FFF2-40B4-BE49-F238E27FC236}">
                  <a16:creationId xmlns:a16="http://schemas.microsoft.com/office/drawing/2014/main" id="{1895F629-749D-429E-BB35-57AEB5F75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03" name="Rectangle 75">
              <a:extLst>
                <a:ext uri="{FF2B5EF4-FFF2-40B4-BE49-F238E27FC236}">
                  <a16:creationId xmlns:a16="http://schemas.microsoft.com/office/drawing/2014/main" id="{02D93ABD-F0EE-4581-8A6A-619941068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04" name="Rectangle 76">
              <a:extLst>
                <a:ext uri="{FF2B5EF4-FFF2-40B4-BE49-F238E27FC236}">
                  <a16:creationId xmlns:a16="http://schemas.microsoft.com/office/drawing/2014/main" id="{BC1A234B-FE79-465E-A855-6610C1D8C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05" name="Rectangle 77">
              <a:extLst>
                <a:ext uri="{FF2B5EF4-FFF2-40B4-BE49-F238E27FC236}">
                  <a16:creationId xmlns:a16="http://schemas.microsoft.com/office/drawing/2014/main" id="{CBCFB5CA-588F-4511-AE5E-5BDAF986C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06" name="Rectangle 78">
              <a:extLst>
                <a:ext uri="{FF2B5EF4-FFF2-40B4-BE49-F238E27FC236}">
                  <a16:creationId xmlns:a16="http://schemas.microsoft.com/office/drawing/2014/main" id="{F38F5DFB-51D0-49DF-9182-73D3CC65F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07" name="Rectangle 79">
              <a:extLst>
                <a:ext uri="{FF2B5EF4-FFF2-40B4-BE49-F238E27FC236}">
                  <a16:creationId xmlns:a16="http://schemas.microsoft.com/office/drawing/2014/main" id="{6F41D188-06A5-4DB3-AD05-5D7A9B373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08" name="Rectangle 80">
              <a:extLst>
                <a:ext uri="{FF2B5EF4-FFF2-40B4-BE49-F238E27FC236}">
                  <a16:creationId xmlns:a16="http://schemas.microsoft.com/office/drawing/2014/main" id="{50B1445B-0894-4B4F-9BAD-2BE950E3F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09" name="Rectangle 81">
              <a:extLst>
                <a:ext uri="{FF2B5EF4-FFF2-40B4-BE49-F238E27FC236}">
                  <a16:creationId xmlns:a16="http://schemas.microsoft.com/office/drawing/2014/main" id="{E94B696C-B29E-43D9-A902-9CAFE84D3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10" name="Rectangle 82">
              <a:extLst>
                <a:ext uri="{FF2B5EF4-FFF2-40B4-BE49-F238E27FC236}">
                  <a16:creationId xmlns:a16="http://schemas.microsoft.com/office/drawing/2014/main" id="{4B0498B9-D94C-4531-87B2-0838B138B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11" name="Rectangle 83">
              <a:extLst>
                <a:ext uri="{FF2B5EF4-FFF2-40B4-BE49-F238E27FC236}">
                  <a16:creationId xmlns:a16="http://schemas.microsoft.com/office/drawing/2014/main" id="{4ABD0D53-53AC-4AB1-A979-D03BD0B2E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12" name="Rectangle 84">
              <a:extLst>
                <a:ext uri="{FF2B5EF4-FFF2-40B4-BE49-F238E27FC236}">
                  <a16:creationId xmlns:a16="http://schemas.microsoft.com/office/drawing/2014/main" id="{CA53C5EA-AC7F-41AF-84DA-CEDA1F309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13" name="Rectangle 85">
              <a:extLst>
                <a:ext uri="{FF2B5EF4-FFF2-40B4-BE49-F238E27FC236}">
                  <a16:creationId xmlns:a16="http://schemas.microsoft.com/office/drawing/2014/main" id="{52567BDA-9E5F-4AB7-B384-27D37F0B2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14" name="Rectangle 86">
              <a:extLst>
                <a:ext uri="{FF2B5EF4-FFF2-40B4-BE49-F238E27FC236}">
                  <a16:creationId xmlns:a16="http://schemas.microsoft.com/office/drawing/2014/main" id="{971D63FC-5523-4E69-96C0-DCA726CA2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15" name="Rectangle 87">
              <a:extLst>
                <a:ext uri="{FF2B5EF4-FFF2-40B4-BE49-F238E27FC236}">
                  <a16:creationId xmlns:a16="http://schemas.microsoft.com/office/drawing/2014/main" id="{8A95FB19-E338-4E2A-8650-64F684AB6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16" name="Rectangle 88">
              <a:extLst>
                <a:ext uri="{FF2B5EF4-FFF2-40B4-BE49-F238E27FC236}">
                  <a16:creationId xmlns:a16="http://schemas.microsoft.com/office/drawing/2014/main" id="{5201C497-B119-4A91-873C-CBA2507F6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17" name="Rectangle 89">
              <a:extLst>
                <a:ext uri="{FF2B5EF4-FFF2-40B4-BE49-F238E27FC236}">
                  <a16:creationId xmlns:a16="http://schemas.microsoft.com/office/drawing/2014/main" id="{21CF8E9E-B3AF-452F-91F1-02EDD43B1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18" name="Rectangle 90">
              <a:extLst>
                <a:ext uri="{FF2B5EF4-FFF2-40B4-BE49-F238E27FC236}">
                  <a16:creationId xmlns:a16="http://schemas.microsoft.com/office/drawing/2014/main" id="{CFA87CCB-8260-43EA-AA00-F0F05EF34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19" name="Rectangle 91">
              <a:extLst>
                <a:ext uri="{FF2B5EF4-FFF2-40B4-BE49-F238E27FC236}">
                  <a16:creationId xmlns:a16="http://schemas.microsoft.com/office/drawing/2014/main" id="{84FF04FC-3626-4CED-8E80-AFDFF6DE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20" name="Rectangle 92">
              <a:extLst>
                <a:ext uri="{FF2B5EF4-FFF2-40B4-BE49-F238E27FC236}">
                  <a16:creationId xmlns:a16="http://schemas.microsoft.com/office/drawing/2014/main" id="{B0290D86-A665-41CF-8D20-9FB4D7D44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21" name="Rectangle 93">
              <a:extLst>
                <a:ext uri="{FF2B5EF4-FFF2-40B4-BE49-F238E27FC236}">
                  <a16:creationId xmlns:a16="http://schemas.microsoft.com/office/drawing/2014/main" id="{CBE77AE6-589D-4A97-B759-F03751BEC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22" name="Rectangle 94">
              <a:extLst>
                <a:ext uri="{FF2B5EF4-FFF2-40B4-BE49-F238E27FC236}">
                  <a16:creationId xmlns:a16="http://schemas.microsoft.com/office/drawing/2014/main" id="{4C669A46-8EBA-49AE-9ECB-B87F88983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23" name="Rectangle 95">
              <a:extLst>
                <a:ext uri="{FF2B5EF4-FFF2-40B4-BE49-F238E27FC236}">
                  <a16:creationId xmlns:a16="http://schemas.microsoft.com/office/drawing/2014/main" id="{34ADEFFB-E793-4D36-8E9A-AEF332D21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24" name="Rectangle 96">
              <a:extLst>
                <a:ext uri="{FF2B5EF4-FFF2-40B4-BE49-F238E27FC236}">
                  <a16:creationId xmlns:a16="http://schemas.microsoft.com/office/drawing/2014/main" id="{0D039095-21C8-493E-8E60-D97D9EC4B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25" name="Rectangle 97">
              <a:extLst>
                <a:ext uri="{FF2B5EF4-FFF2-40B4-BE49-F238E27FC236}">
                  <a16:creationId xmlns:a16="http://schemas.microsoft.com/office/drawing/2014/main" id="{D5A37C2D-181C-481E-801D-86C62DE07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26" name="Rectangle 98">
              <a:extLst>
                <a:ext uri="{FF2B5EF4-FFF2-40B4-BE49-F238E27FC236}">
                  <a16:creationId xmlns:a16="http://schemas.microsoft.com/office/drawing/2014/main" id="{09B644F6-22E4-43FF-88B6-735C65067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27" name="Rectangle 99">
              <a:extLst>
                <a:ext uri="{FF2B5EF4-FFF2-40B4-BE49-F238E27FC236}">
                  <a16:creationId xmlns:a16="http://schemas.microsoft.com/office/drawing/2014/main" id="{309A20A1-343D-4043-9E88-C51907C30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28" name="Rectangle 100">
              <a:extLst>
                <a:ext uri="{FF2B5EF4-FFF2-40B4-BE49-F238E27FC236}">
                  <a16:creationId xmlns:a16="http://schemas.microsoft.com/office/drawing/2014/main" id="{06F59A41-66AE-4F0F-ACBF-AE4F0CC1A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29" name="Rectangle 101">
              <a:extLst>
                <a:ext uri="{FF2B5EF4-FFF2-40B4-BE49-F238E27FC236}">
                  <a16:creationId xmlns:a16="http://schemas.microsoft.com/office/drawing/2014/main" id="{262FF682-98FA-4106-B3CB-060372B0A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30" name="Rectangle 102">
              <a:extLst>
                <a:ext uri="{FF2B5EF4-FFF2-40B4-BE49-F238E27FC236}">
                  <a16:creationId xmlns:a16="http://schemas.microsoft.com/office/drawing/2014/main" id="{03FB6C09-88B7-4238-99BD-D1AB44B59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31" name="Rectangle 103">
              <a:extLst>
                <a:ext uri="{FF2B5EF4-FFF2-40B4-BE49-F238E27FC236}">
                  <a16:creationId xmlns:a16="http://schemas.microsoft.com/office/drawing/2014/main" id="{7BB626CB-0D06-4529-A556-2FACF6711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32" name="Rectangle 104">
              <a:extLst>
                <a:ext uri="{FF2B5EF4-FFF2-40B4-BE49-F238E27FC236}">
                  <a16:creationId xmlns:a16="http://schemas.microsoft.com/office/drawing/2014/main" id="{870CFB02-0054-4AA4-98F6-AA12B6532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33" name="Rectangle 105">
              <a:extLst>
                <a:ext uri="{FF2B5EF4-FFF2-40B4-BE49-F238E27FC236}">
                  <a16:creationId xmlns:a16="http://schemas.microsoft.com/office/drawing/2014/main" id="{2DE89020-6C96-44AE-BBE3-D74F8B2B1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34" name="Rectangle 106">
              <a:extLst>
                <a:ext uri="{FF2B5EF4-FFF2-40B4-BE49-F238E27FC236}">
                  <a16:creationId xmlns:a16="http://schemas.microsoft.com/office/drawing/2014/main" id="{E1913F17-EE1F-471C-BB00-EF5494FA0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35" name="Line 107">
              <a:extLst>
                <a:ext uri="{FF2B5EF4-FFF2-40B4-BE49-F238E27FC236}">
                  <a16:creationId xmlns:a16="http://schemas.microsoft.com/office/drawing/2014/main" id="{98D16059-7264-4C92-B6F4-CE00890062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36" name="Line 108">
              <a:extLst>
                <a:ext uri="{FF2B5EF4-FFF2-40B4-BE49-F238E27FC236}">
                  <a16:creationId xmlns:a16="http://schemas.microsoft.com/office/drawing/2014/main" id="{F1FAEE8A-5791-47C3-956D-7446CAC576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37" name="Oval 109">
              <a:extLst>
                <a:ext uri="{FF2B5EF4-FFF2-40B4-BE49-F238E27FC236}">
                  <a16:creationId xmlns:a16="http://schemas.microsoft.com/office/drawing/2014/main" id="{A6E20D30-268E-49BC-A705-3C1B175E5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8418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38" name="Rectangle 113" descr="Wide downward diagonal">
              <a:extLst>
                <a:ext uri="{FF2B5EF4-FFF2-40B4-BE49-F238E27FC236}">
                  <a16:creationId xmlns:a16="http://schemas.microsoft.com/office/drawing/2014/main" id="{B74BFEA9-9D11-45B2-99EA-AB12D8299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39" name="Rectangle 114" descr="Wide downward diagonal">
              <a:extLst>
                <a:ext uri="{FF2B5EF4-FFF2-40B4-BE49-F238E27FC236}">
                  <a16:creationId xmlns:a16="http://schemas.microsoft.com/office/drawing/2014/main" id="{962A9DD2-EB21-4920-A4F5-8FD6FCF67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3546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40" name="Rectangle 115" descr="Wide downward diagonal">
              <a:extLst>
                <a:ext uri="{FF2B5EF4-FFF2-40B4-BE49-F238E27FC236}">
                  <a16:creationId xmlns:a16="http://schemas.microsoft.com/office/drawing/2014/main" id="{A0E86862-A20E-4473-B008-34AA4E351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308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41" name="Oval 117">
              <a:extLst>
                <a:ext uri="{FF2B5EF4-FFF2-40B4-BE49-F238E27FC236}">
                  <a16:creationId xmlns:a16="http://schemas.microsoft.com/office/drawing/2014/main" id="{1F9870E8-1782-4710-845D-80645D5EE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5680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42" name="Oval 118">
              <a:extLst>
                <a:ext uri="{FF2B5EF4-FFF2-40B4-BE49-F238E27FC236}">
                  <a16:creationId xmlns:a16="http://schemas.microsoft.com/office/drawing/2014/main" id="{3D1295EC-0785-418F-829C-C25BC7007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43" name="Oval 142">
              <a:extLst>
                <a:ext uri="{FF2B5EF4-FFF2-40B4-BE49-F238E27FC236}">
                  <a16:creationId xmlns:a16="http://schemas.microsoft.com/office/drawing/2014/main" id="{82509A04-B63D-4C21-8AEA-C2DCAF00E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88" y="4843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44" name="Rectangle 144" descr="Wide downward diagonal">
              <a:extLst>
                <a:ext uri="{FF2B5EF4-FFF2-40B4-BE49-F238E27FC236}">
                  <a16:creationId xmlns:a16="http://schemas.microsoft.com/office/drawing/2014/main" id="{03AFBEEE-1902-4639-9DB8-BE1002CCA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2811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45" name="Rectangle 146" descr="Wide downward diagonal">
              <a:extLst>
                <a:ext uri="{FF2B5EF4-FFF2-40B4-BE49-F238E27FC236}">
                  <a16:creationId xmlns:a16="http://schemas.microsoft.com/office/drawing/2014/main" id="{8F1F1C00-4BAF-4EFC-B16F-E07683A41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488" y="2557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46" name="Rectangle 147" descr="Wide downward diagonal">
              <a:extLst>
                <a:ext uri="{FF2B5EF4-FFF2-40B4-BE49-F238E27FC236}">
                  <a16:creationId xmlns:a16="http://schemas.microsoft.com/office/drawing/2014/main" id="{3ADE5CD4-CA5D-4F09-8DBC-124EA8C8C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3548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47" name="Rectangle 148" descr="Wide downward diagonal">
              <a:extLst>
                <a:ext uri="{FF2B5EF4-FFF2-40B4-BE49-F238E27FC236}">
                  <a16:creationId xmlns:a16="http://schemas.microsoft.com/office/drawing/2014/main" id="{9C379E0E-EEDA-4517-8E07-8397AC878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525" y="437832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48" name="Oval 150">
              <a:extLst>
                <a:ext uri="{FF2B5EF4-FFF2-40B4-BE49-F238E27FC236}">
                  <a16:creationId xmlns:a16="http://schemas.microsoft.com/office/drawing/2014/main" id="{59C70F00-BB0F-4B84-A2A7-EE1D81924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6816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49" name="Oval 151">
              <a:extLst>
                <a:ext uri="{FF2B5EF4-FFF2-40B4-BE49-F238E27FC236}">
                  <a16:creationId xmlns:a16="http://schemas.microsoft.com/office/drawing/2014/main" id="{6108BA41-BD5B-43EE-B309-0E03680EB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50" name="Oval 152">
              <a:extLst>
                <a:ext uri="{FF2B5EF4-FFF2-40B4-BE49-F238E27FC236}">
                  <a16:creationId xmlns:a16="http://schemas.microsoft.com/office/drawing/2014/main" id="{2C0FA25C-9C5D-430B-B9EF-B86B9189C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51" name="Oval 153">
              <a:extLst>
                <a:ext uri="{FF2B5EF4-FFF2-40B4-BE49-F238E27FC236}">
                  <a16:creationId xmlns:a16="http://schemas.microsoft.com/office/drawing/2014/main" id="{B8824FB3-A510-4DE2-A2BB-697513615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5224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52" name="Oval 154">
              <a:extLst>
                <a:ext uri="{FF2B5EF4-FFF2-40B4-BE49-F238E27FC236}">
                  <a16:creationId xmlns:a16="http://schemas.microsoft.com/office/drawing/2014/main" id="{1D65EDE7-BC43-4402-919D-4D0E781D2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53" name="Oval 157">
              <a:extLst>
                <a:ext uri="{FF2B5EF4-FFF2-40B4-BE49-F238E27FC236}">
                  <a16:creationId xmlns:a16="http://schemas.microsoft.com/office/drawing/2014/main" id="{F290BBAB-5481-4809-A0E5-78BDAEB44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388" y="39878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54" name="Oval 158">
              <a:extLst>
                <a:ext uri="{FF2B5EF4-FFF2-40B4-BE49-F238E27FC236}">
                  <a16:creationId xmlns:a16="http://schemas.microsoft.com/office/drawing/2014/main" id="{485899F1-5A42-4C6F-B025-D54B0E971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4691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55" name="Oval 159">
              <a:extLst>
                <a:ext uri="{FF2B5EF4-FFF2-40B4-BE49-F238E27FC236}">
                  <a16:creationId xmlns:a16="http://schemas.microsoft.com/office/drawing/2014/main" id="{9C85D9C8-CAFF-4E15-A263-088C802AB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688" y="46148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56" name="Oval 160">
              <a:extLst>
                <a:ext uri="{FF2B5EF4-FFF2-40B4-BE49-F238E27FC236}">
                  <a16:creationId xmlns:a16="http://schemas.microsoft.com/office/drawing/2014/main" id="{3CC3405E-C171-4B55-A693-ECA17B979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148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57" name="Oval 163">
              <a:extLst>
                <a:ext uri="{FF2B5EF4-FFF2-40B4-BE49-F238E27FC236}">
                  <a16:creationId xmlns:a16="http://schemas.microsoft.com/office/drawing/2014/main" id="{A9DFF842-B319-4197-8C93-F62AF076A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4462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58" name="Rectangle 166" descr="Wide downward diagonal">
              <a:extLst>
                <a:ext uri="{FF2B5EF4-FFF2-40B4-BE49-F238E27FC236}">
                  <a16:creationId xmlns:a16="http://schemas.microsoft.com/office/drawing/2014/main" id="{B02E7275-1157-43D0-B77B-7BA314652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888" y="3624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59" name="Rectangle 167" descr="Wide downward diagonal">
              <a:extLst>
                <a:ext uri="{FF2B5EF4-FFF2-40B4-BE49-F238E27FC236}">
                  <a16:creationId xmlns:a16="http://schemas.microsoft.com/office/drawing/2014/main" id="{C2BB3397-4FCF-458A-8345-A7F6174DA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3243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60" name="Rectangle 169" descr="Wide downward diagonal">
              <a:extLst>
                <a:ext uri="{FF2B5EF4-FFF2-40B4-BE49-F238E27FC236}">
                  <a16:creationId xmlns:a16="http://schemas.microsoft.com/office/drawing/2014/main" id="{C674C94B-FE9A-44FB-962D-1AA7A3129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6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61" name="Rectangle 170" descr="Wide downward diagonal">
              <a:extLst>
                <a:ext uri="{FF2B5EF4-FFF2-40B4-BE49-F238E27FC236}">
                  <a16:creationId xmlns:a16="http://schemas.microsoft.com/office/drawing/2014/main" id="{7E0A594F-DDE1-4E28-88E6-D4E7E5E57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62" name="Rectangle 171" descr="Wide downward diagonal">
              <a:extLst>
                <a:ext uri="{FF2B5EF4-FFF2-40B4-BE49-F238E27FC236}">
                  <a16:creationId xmlns:a16="http://schemas.microsoft.com/office/drawing/2014/main" id="{D82E3199-C2AC-4122-B634-B2B258156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63" name="Rectangle 172" descr="Wide downward diagonal">
              <a:extLst>
                <a:ext uri="{FF2B5EF4-FFF2-40B4-BE49-F238E27FC236}">
                  <a16:creationId xmlns:a16="http://schemas.microsoft.com/office/drawing/2014/main" id="{48099565-7C46-4677-BEBD-6DC9FD27E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2328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64" name="Rectangle 173" descr="Wide downward diagonal">
              <a:extLst>
                <a:ext uri="{FF2B5EF4-FFF2-40B4-BE49-F238E27FC236}">
                  <a16:creationId xmlns:a16="http://schemas.microsoft.com/office/drawing/2014/main" id="{A7DF5827-E532-46B7-9C4F-73AC4736C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625" y="282098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65" name="Rectangle 174" descr="Wide downward diagonal">
              <a:extLst>
                <a:ext uri="{FF2B5EF4-FFF2-40B4-BE49-F238E27FC236}">
                  <a16:creationId xmlns:a16="http://schemas.microsoft.com/office/drawing/2014/main" id="{05583BFA-EBBA-4C6C-BB69-6A05CEF4E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852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66" name="Rectangle 175" descr="Wide downward diagonal">
              <a:extLst>
                <a:ext uri="{FF2B5EF4-FFF2-40B4-BE49-F238E27FC236}">
                  <a16:creationId xmlns:a16="http://schemas.microsoft.com/office/drawing/2014/main" id="{60EE587F-D1B6-4960-A5B3-2830FC596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2862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67" name="Rectangle 176" descr="Wide downward diagonal">
              <a:extLst>
                <a:ext uri="{FF2B5EF4-FFF2-40B4-BE49-F238E27FC236}">
                  <a16:creationId xmlns:a16="http://schemas.microsoft.com/office/drawing/2014/main" id="{05248825-E279-43F2-B2A1-58396B7C4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688" y="30146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68" name="Rectangle 178" descr="Wide downward diagonal">
              <a:extLst>
                <a:ext uri="{FF2B5EF4-FFF2-40B4-BE49-F238E27FC236}">
                  <a16:creationId xmlns:a16="http://schemas.microsoft.com/office/drawing/2014/main" id="{17B2DDB5-93B4-43C2-AD03-AE569155F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69" name="Rectangle 179" descr="Wide downward diagonal">
              <a:extLst>
                <a:ext uri="{FF2B5EF4-FFF2-40B4-BE49-F238E27FC236}">
                  <a16:creationId xmlns:a16="http://schemas.microsoft.com/office/drawing/2014/main" id="{95F8F754-49EF-4181-BED0-60BDAEAEF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088" y="3929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70" name="Rectangle 180" descr="Wide downward diagonal">
              <a:extLst>
                <a:ext uri="{FF2B5EF4-FFF2-40B4-BE49-F238E27FC236}">
                  <a16:creationId xmlns:a16="http://schemas.microsoft.com/office/drawing/2014/main" id="{C9391EDF-7E8C-44F8-A28A-1E042710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688" y="4005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71" name="Oval 182">
              <a:extLst>
                <a:ext uri="{FF2B5EF4-FFF2-40B4-BE49-F238E27FC236}">
                  <a16:creationId xmlns:a16="http://schemas.microsoft.com/office/drawing/2014/main" id="{9681D361-3FBA-4ADD-A931-5CA9F19DC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800" y="42259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72" name="Oval 185">
              <a:extLst>
                <a:ext uri="{FF2B5EF4-FFF2-40B4-BE49-F238E27FC236}">
                  <a16:creationId xmlns:a16="http://schemas.microsoft.com/office/drawing/2014/main" id="{105F047C-8F2E-4F20-B9F9-403E75A84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712" y="515719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73" name="Oval 186">
              <a:extLst>
                <a:ext uri="{FF2B5EF4-FFF2-40B4-BE49-F238E27FC236}">
                  <a16:creationId xmlns:a16="http://schemas.microsoft.com/office/drawing/2014/main" id="{D214ABEF-DC03-451D-9F9C-8C520C8C5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74" name="Oval 187">
              <a:extLst>
                <a:ext uri="{FF2B5EF4-FFF2-40B4-BE49-F238E27FC236}">
                  <a16:creationId xmlns:a16="http://schemas.microsoft.com/office/drawing/2014/main" id="{816C51D9-4560-4C8A-B58F-5799AFE66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75" name="Oval 189">
              <a:extLst>
                <a:ext uri="{FF2B5EF4-FFF2-40B4-BE49-F238E27FC236}">
                  <a16:creationId xmlns:a16="http://schemas.microsoft.com/office/drawing/2014/main" id="{23984736-E5F3-47D3-ABE0-E259FFBA7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57134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76" name="Oval 190">
              <a:extLst>
                <a:ext uri="{FF2B5EF4-FFF2-40B4-BE49-F238E27FC236}">
                  <a16:creationId xmlns:a16="http://schemas.microsoft.com/office/drawing/2014/main" id="{E3604A2C-3D0C-4CDC-9237-0819C20E5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77" name="Rectangle 191" descr="Wide downward diagonal">
              <a:extLst>
                <a:ext uri="{FF2B5EF4-FFF2-40B4-BE49-F238E27FC236}">
                  <a16:creationId xmlns:a16="http://schemas.microsoft.com/office/drawing/2014/main" id="{0D7F6B9C-FB60-4965-BFD6-59D6EB7A5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78" name="Rectangle 192" descr="Wide downward diagonal">
              <a:extLst>
                <a:ext uri="{FF2B5EF4-FFF2-40B4-BE49-F238E27FC236}">
                  <a16:creationId xmlns:a16="http://schemas.microsoft.com/office/drawing/2014/main" id="{0B738E21-C7EA-4494-B537-2426CE453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76860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79" name="Rectangle 194" descr="Wide downward diagonal">
              <a:extLst>
                <a:ext uri="{FF2B5EF4-FFF2-40B4-BE49-F238E27FC236}">
                  <a16:creationId xmlns:a16="http://schemas.microsoft.com/office/drawing/2014/main" id="{B6980D75-7F9D-4301-8C36-F0E1D2C61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063" y="41735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480" name="Rectangle 195" descr="Wide downward diagonal">
              <a:extLst>
                <a:ext uri="{FF2B5EF4-FFF2-40B4-BE49-F238E27FC236}">
                  <a16:creationId xmlns:a16="http://schemas.microsoft.com/office/drawing/2014/main" id="{0A93F0E2-A3E6-4350-875D-AD9DA9A9C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8" y="33686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0181" name="Group 344">
            <a:extLst>
              <a:ext uri="{FF2B5EF4-FFF2-40B4-BE49-F238E27FC236}">
                <a16:creationId xmlns:a16="http://schemas.microsoft.com/office/drawing/2014/main" id="{DDE03444-9BE3-45F4-BB41-BE4A9B37D4EE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3989388"/>
            <a:ext cx="2038350" cy="2036762"/>
            <a:chOff x="685800" y="2327275"/>
            <a:chExt cx="3810000" cy="3810000"/>
          </a:xfrm>
        </p:grpSpPr>
        <p:sp>
          <p:nvSpPr>
            <p:cNvPr id="50189" name="Rectangle 7">
              <a:extLst>
                <a:ext uri="{FF2B5EF4-FFF2-40B4-BE49-F238E27FC236}">
                  <a16:creationId xmlns:a16="http://schemas.microsoft.com/office/drawing/2014/main" id="{A65A68D5-20D9-4035-BBF4-F7979BFD8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190" name="Rectangle 8">
              <a:extLst>
                <a:ext uri="{FF2B5EF4-FFF2-40B4-BE49-F238E27FC236}">
                  <a16:creationId xmlns:a16="http://schemas.microsoft.com/office/drawing/2014/main" id="{1FCFE1CA-47BB-4C2E-BA6E-5B6164BE8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191" name="Rectangle 9">
              <a:extLst>
                <a:ext uri="{FF2B5EF4-FFF2-40B4-BE49-F238E27FC236}">
                  <a16:creationId xmlns:a16="http://schemas.microsoft.com/office/drawing/2014/main" id="{FF2CDD0C-1F3B-44A8-8AAD-27AFC866E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192" name="Rectangle 10">
              <a:extLst>
                <a:ext uri="{FF2B5EF4-FFF2-40B4-BE49-F238E27FC236}">
                  <a16:creationId xmlns:a16="http://schemas.microsoft.com/office/drawing/2014/main" id="{A5BF162E-33E0-4559-81AE-755AD90F2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193" name="Rectangle 11">
              <a:extLst>
                <a:ext uri="{FF2B5EF4-FFF2-40B4-BE49-F238E27FC236}">
                  <a16:creationId xmlns:a16="http://schemas.microsoft.com/office/drawing/2014/main" id="{CA306BBB-46E5-485B-9CBA-75E744757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194" name="Rectangle 12">
              <a:extLst>
                <a:ext uri="{FF2B5EF4-FFF2-40B4-BE49-F238E27FC236}">
                  <a16:creationId xmlns:a16="http://schemas.microsoft.com/office/drawing/2014/main" id="{2BD5BE70-6E88-452B-9E97-9F6E1160C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195" name="Rectangle 13">
              <a:extLst>
                <a:ext uri="{FF2B5EF4-FFF2-40B4-BE49-F238E27FC236}">
                  <a16:creationId xmlns:a16="http://schemas.microsoft.com/office/drawing/2014/main" id="{9E9EF641-7896-4DCA-86C8-E000C236B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196" name="Rectangle 14">
              <a:extLst>
                <a:ext uri="{FF2B5EF4-FFF2-40B4-BE49-F238E27FC236}">
                  <a16:creationId xmlns:a16="http://schemas.microsoft.com/office/drawing/2014/main" id="{72B5B956-8D47-4AAD-BA58-85F3A6980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197" name="Rectangle 15">
              <a:extLst>
                <a:ext uri="{FF2B5EF4-FFF2-40B4-BE49-F238E27FC236}">
                  <a16:creationId xmlns:a16="http://schemas.microsoft.com/office/drawing/2014/main" id="{B5669F63-998D-4621-8DC1-6CE7E2775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198" name="Rectangle 16">
              <a:extLst>
                <a:ext uri="{FF2B5EF4-FFF2-40B4-BE49-F238E27FC236}">
                  <a16:creationId xmlns:a16="http://schemas.microsoft.com/office/drawing/2014/main" id="{EE6D0624-E782-42F0-A3C1-81B4E35D6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199" name="Rectangle 17">
              <a:extLst>
                <a:ext uri="{FF2B5EF4-FFF2-40B4-BE49-F238E27FC236}">
                  <a16:creationId xmlns:a16="http://schemas.microsoft.com/office/drawing/2014/main" id="{5F3A4B94-F6A2-43D2-B66A-CBE5D26D4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00" name="Rectangle 18">
              <a:extLst>
                <a:ext uri="{FF2B5EF4-FFF2-40B4-BE49-F238E27FC236}">
                  <a16:creationId xmlns:a16="http://schemas.microsoft.com/office/drawing/2014/main" id="{DA460F52-DF2B-4AA5-8790-96B6B2EF1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01" name="Rectangle 19">
              <a:extLst>
                <a:ext uri="{FF2B5EF4-FFF2-40B4-BE49-F238E27FC236}">
                  <a16:creationId xmlns:a16="http://schemas.microsoft.com/office/drawing/2014/main" id="{369B08D6-B3C3-4B60-A3ED-27BA8CC3B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02" name="Rectangle 20">
              <a:extLst>
                <a:ext uri="{FF2B5EF4-FFF2-40B4-BE49-F238E27FC236}">
                  <a16:creationId xmlns:a16="http://schemas.microsoft.com/office/drawing/2014/main" id="{98CBDA34-C687-4657-AAD1-49A850AF6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03" name="Rectangle 21">
              <a:extLst>
                <a:ext uri="{FF2B5EF4-FFF2-40B4-BE49-F238E27FC236}">
                  <a16:creationId xmlns:a16="http://schemas.microsoft.com/office/drawing/2014/main" id="{D1C2E9F4-8DA0-4D5D-8CCD-68895D360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04" name="Rectangle 22">
              <a:extLst>
                <a:ext uri="{FF2B5EF4-FFF2-40B4-BE49-F238E27FC236}">
                  <a16:creationId xmlns:a16="http://schemas.microsoft.com/office/drawing/2014/main" id="{1C822B97-8D55-49B7-9160-ECD4979DD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05" name="Rectangle 23">
              <a:extLst>
                <a:ext uri="{FF2B5EF4-FFF2-40B4-BE49-F238E27FC236}">
                  <a16:creationId xmlns:a16="http://schemas.microsoft.com/office/drawing/2014/main" id="{52432CA7-158D-42E8-B0EC-D6229204E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06" name="Rectangle 24">
              <a:extLst>
                <a:ext uri="{FF2B5EF4-FFF2-40B4-BE49-F238E27FC236}">
                  <a16:creationId xmlns:a16="http://schemas.microsoft.com/office/drawing/2014/main" id="{8CC19357-50F5-46FA-B5A6-43D49CF13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07" name="Rectangle 25">
              <a:extLst>
                <a:ext uri="{FF2B5EF4-FFF2-40B4-BE49-F238E27FC236}">
                  <a16:creationId xmlns:a16="http://schemas.microsoft.com/office/drawing/2014/main" id="{5814380C-658B-4142-A6A7-78A00D00A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08" name="Rectangle 26">
              <a:extLst>
                <a:ext uri="{FF2B5EF4-FFF2-40B4-BE49-F238E27FC236}">
                  <a16:creationId xmlns:a16="http://schemas.microsoft.com/office/drawing/2014/main" id="{4207C102-E302-4025-98E7-08288DB34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09" name="Rectangle 27">
              <a:extLst>
                <a:ext uri="{FF2B5EF4-FFF2-40B4-BE49-F238E27FC236}">
                  <a16:creationId xmlns:a16="http://schemas.microsoft.com/office/drawing/2014/main" id="{35204CA2-2A8A-4190-81BD-96F64C138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10" name="Rectangle 28">
              <a:extLst>
                <a:ext uri="{FF2B5EF4-FFF2-40B4-BE49-F238E27FC236}">
                  <a16:creationId xmlns:a16="http://schemas.microsoft.com/office/drawing/2014/main" id="{E94F5842-8107-4C4C-965B-8F9274C84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11" name="Rectangle 29">
              <a:extLst>
                <a:ext uri="{FF2B5EF4-FFF2-40B4-BE49-F238E27FC236}">
                  <a16:creationId xmlns:a16="http://schemas.microsoft.com/office/drawing/2014/main" id="{C2C137E6-B908-4EF6-815D-D6321C35B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12" name="Rectangle 30">
              <a:extLst>
                <a:ext uri="{FF2B5EF4-FFF2-40B4-BE49-F238E27FC236}">
                  <a16:creationId xmlns:a16="http://schemas.microsoft.com/office/drawing/2014/main" id="{798532C2-2604-4955-8149-65645BBB5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13" name="Rectangle 31">
              <a:extLst>
                <a:ext uri="{FF2B5EF4-FFF2-40B4-BE49-F238E27FC236}">
                  <a16:creationId xmlns:a16="http://schemas.microsoft.com/office/drawing/2014/main" id="{7C0576F5-0BA0-4F7B-847E-C0BEF396A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14" name="Rectangle 32">
              <a:extLst>
                <a:ext uri="{FF2B5EF4-FFF2-40B4-BE49-F238E27FC236}">
                  <a16:creationId xmlns:a16="http://schemas.microsoft.com/office/drawing/2014/main" id="{9ED61179-7DE5-46A8-986B-230C2773C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15" name="Rectangle 33">
              <a:extLst>
                <a:ext uri="{FF2B5EF4-FFF2-40B4-BE49-F238E27FC236}">
                  <a16:creationId xmlns:a16="http://schemas.microsoft.com/office/drawing/2014/main" id="{DD305020-F807-4AD0-AFE0-A090EA3FF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16" name="Rectangle 34">
              <a:extLst>
                <a:ext uri="{FF2B5EF4-FFF2-40B4-BE49-F238E27FC236}">
                  <a16:creationId xmlns:a16="http://schemas.microsoft.com/office/drawing/2014/main" id="{E74B69BD-121C-43CD-A3BD-80FD5B992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17" name="Rectangle 35">
              <a:extLst>
                <a:ext uri="{FF2B5EF4-FFF2-40B4-BE49-F238E27FC236}">
                  <a16:creationId xmlns:a16="http://schemas.microsoft.com/office/drawing/2014/main" id="{34F99F2A-2A5A-47E6-842A-0C7FF478B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18" name="Rectangle 36">
              <a:extLst>
                <a:ext uri="{FF2B5EF4-FFF2-40B4-BE49-F238E27FC236}">
                  <a16:creationId xmlns:a16="http://schemas.microsoft.com/office/drawing/2014/main" id="{0B5C4998-102B-4CBA-B517-281D19D0B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19" name="Rectangle 37">
              <a:extLst>
                <a:ext uri="{FF2B5EF4-FFF2-40B4-BE49-F238E27FC236}">
                  <a16:creationId xmlns:a16="http://schemas.microsoft.com/office/drawing/2014/main" id="{E78DC6F5-F21E-4929-ADBE-74B176868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20" name="Rectangle 38">
              <a:extLst>
                <a:ext uri="{FF2B5EF4-FFF2-40B4-BE49-F238E27FC236}">
                  <a16:creationId xmlns:a16="http://schemas.microsoft.com/office/drawing/2014/main" id="{7C7D8480-7EDC-454D-B270-A1BE6E00B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21" name="Rectangle 39">
              <a:extLst>
                <a:ext uri="{FF2B5EF4-FFF2-40B4-BE49-F238E27FC236}">
                  <a16:creationId xmlns:a16="http://schemas.microsoft.com/office/drawing/2014/main" id="{1FB83397-0AA0-4E57-AC37-6DDA9996F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22" name="Rectangle 40">
              <a:extLst>
                <a:ext uri="{FF2B5EF4-FFF2-40B4-BE49-F238E27FC236}">
                  <a16:creationId xmlns:a16="http://schemas.microsoft.com/office/drawing/2014/main" id="{02CF2901-F1CB-4047-962E-2CFAF8A2E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23" name="Rectangle 41">
              <a:extLst>
                <a:ext uri="{FF2B5EF4-FFF2-40B4-BE49-F238E27FC236}">
                  <a16:creationId xmlns:a16="http://schemas.microsoft.com/office/drawing/2014/main" id="{24651545-0D4E-40CB-AF40-9E88BD853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24" name="Rectangle 42">
              <a:extLst>
                <a:ext uri="{FF2B5EF4-FFF2-40B4-BE49-F238E27FC236}">
                  <a16:creationId xmlns:a16="http://schemas.microsoft.com/office/drawing/2014/main" id="{852D73C4-D315-4154-84EA-FF3CD2915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25" name="Rectangle 43">
              <a:extLst>
                <a:ext uri="{FF2B5EF4-FFF2-40B4-BE49-F238E27FC236}">
                  <a16:creationId xmlns:a16="http://schemas.microsoft.com/office/drawing/2014/main" id="{B41E9524-01C0-4837-A38B-D68AE2A1E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26" name="Rectangle 44">
              <a:extLst>
                <a:ext uri="{FF2B5EF4-FFF2-40B4-BE49-F238E27FC236}">
                  <a16:creationId xmlns:a16="http://schemas.microsoft.com/office/drawing/2014/main" id="{94465A41-24C5-4D51-8A1C-4652C6A50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27" name="Rectangle 45">
              <a:extLst>
                <a:ext uri="{FF2B5EF4-FFF2-40B4-BE49-F238E27FC236}">
                  <a16:creationId xmlns:a16="http://schemas.microsoft.com/office/drawing/2014/main" id="{57078993-1B07-42E3-BE56-31002CFDA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28" name="Rectangle 46">
              <a:extLst>
                <a:ext uri="{FF2B5EF4-FFF2-40B4-BE49-F238E27FC236}">
                  <a16:creationId xmlns:a16="http://schemas.microsoft.com/office/drawing/2014/main" id="{0D79A3DE-75A2-4FC1-98C6-86B2C9952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29" name="Rectangle 47">
              <a:extLst>
                <a:ext uri="{FF2B5EF4-FFF2-40B4-BE49-F238E27FC236}">
                  <a16:creationId xmlns:a16="http://schemas.microsoft.com/office/drawing/2014/main" id="{9A8A08BB-B18C-484F-B958-33E810FCB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30" name="Rectangle 48">
              <a:extLst>
                <a:ext uri="{FF2B5EF4-FFF2-40B4-BE49-F238E27FC236}">
                  <a16:creationId xmlns:a16="http://schemas.microsoft.com/office/drawing/2014/main" id="{D8F21B9A-BD1F-42F2-8520-72386F1D5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31" name="Rectangle 49">
              <a:extLst>
                <a:ext uri="{FF2B5EF4-FFF2-40B4-BE49-F238E27FC236}">
                  <a16:creationId xmlns:a16="http://schemas.microsoft.com/office/drawing/2014/main" id="{D90AFA30-5CEE-451A-B60D-701D6B1A4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32" name="Rectangle 50">
              <a:extLst>
                <a:ext uri="{FF2B5EF4-FFF2-40B4-BE49-F238E27FC236}">
                  <a16:creationId xmlns:a16="http://schemas.microsoft.com/office/drawing/2014/main" id="{ED300280-A931-4BC6-A86D-F5D920290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33" name="Rectangle 51">
              <a:extLst>
                <a:ext uri="{FF2B5EF4-FFF2-40B4-BE49-F238E27FC236}">
                  <a16:creationId xmlns:a16="http://schemas.microsoft.com/office/drawing/2014/main" id="{9049BAEA-54E5-4C68-A6BC-394E57844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34" name="Rectangle 52">
              <a:extLst>
                <a:ext uri="{FF2B5EF4-FFF2-40B4-BE49-F238E27FC236}">
                  <a16:creationId xmlns:a16="http://schemas.microsoft.com/office/drawing/2014/main" id="{50BA5447-86E9-4148-B3CB-9BC63CF64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35" name="Rectangle 53">
              <a:extLst>
                <a:ext uri="{FF2B5EF4-FFF2-40B4-BE49-F238E27FC236}">
                  <a16:creationId xmlns:a16="http://schemas.microsoft.com/office/drawing/2014/main" id="{61702247-3FF2-4EFF-90B1-8AA789742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36" name="Rectangle 54">
              <a:extLst>
                <a:ext uri="{FF2B5EF4-FFF2-40B4-BE49-F238E27FC236}">
                  <a16:creationId xmlns:a16="http://schemas.microsoft.com/office/drawing/2014/main" id="{595D1BF0-C409-44C0-B702-523497035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37" name="Rectangle 55">
              <a:extLst>
                <a:ext uri="{FF2B5EF4-FFF2-40B4-BE49-F238E27FC236}">
                  <a16:creationId xmlns:a16="http://schemas.microsoft.com/office/drawing/2014/main" id="{11C541D1-5603-4610-802C-2F104F1FD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38" name="Rectangle 56">
              <a:extLst>
                <a:ext uri="{FF2B5EF4-FFF2-40B4-BE49-F238E27FC236}">
                  <a16:creationId xmlns:a16="http://schemas.microsoft.com/office/drawing/2014/main" id="{72C75DB0-23B0-4D86-8D52-98D4EA8D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39" name="Rectangle 57">
              <a:extLst>
                <a:ext uri="{FF2B5EF4-FFF2-40B4-BE49-F238E27FC236}">
                  <a16:creationId xmlns:a16="http://schemas.microsoft.com/office/drawing/2014/main" id="{C76E9E97-3698-4E72-BB07-6C67E36BF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40" name="Rectangle 58">
              <a:extLst>
                <a:ext uri="{FF2B5EF4-FFF2-40B4-BE49-F238E27FC236}">
                  <a16:creationId xmlns:a16="http://schemas.microsoft.com/office/drawing/2014/main" id="{9A05A8B1-1701-4D1A-9596-9644F6EF9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41" name="Rectangle 59">
              <a:extLst>
                <a:ext uri="{FF2B5EF4-FFF2-40B4-BE49-F238E27FC236}">
                  <a16:creationId xmlns:a16="http://schemas.microsoft.com/office/drawing/2014/main" id="{8C7EBC24-7538-41B4-875F-56154192F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42" name="Rectangle 60">
              <a:extLst>
                <a:ext uri="{FF2B5EF4-FFF2-40B4-BE49-F238E27FC236}">
                  <a16:creationId xmlns:a16="http://schemas.microsoft.com/office/drawing/2014/main" id="{FC3580CD-0860-4DC2-91DD-93D0F3A70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43" name="Rectangle 61">
              <a:extLst>
                <a:ext uri="{FF2B5EF4-FFF2-40B4-BE49-F238E27FC236}">
                  <a16:creationId xmlns:a16="http://schemas.microsoft.com/office/drawing/2014/main" id="{BC7C2658-96F0-4771-B38C-B3930D91C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44" name="Rectangle 62">
              <a:extLst>
                <a:ext uri="{FF2B5EF4-FFF2-40B4-BE49-F238E27FC236}">
                  <a16:creationId xmlns:a16="http://schemas.microsoft.com/office/drawing/2014/main" id="{0D407BFA-4708-4E3D-8E78-520E9DB77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45" name="Rectangle 63">
              <a:extLst>
                <a:ext uri="{FF2B5EF4-FFF2-40B4-BE49-F238E27FC236}">
                  <a16:creationId xmlns:a16="http://schemas.microsoft.com/office/drawing/2014/main" id="{CB94D6FE-FD8F-4406-BA68-37B4C8735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46" name="Rectangle 64">
              <a:extLst>
                <a:ext uri="{FF2B5EF4-FFF2-40B4-BE49-F238E27FC236}">
                  <a16:creationId xmlns:a16="http://schemas.microsoft.com/office/drawing/2014/main" id="{95C38E1E-199E-489C-8B5C-958FDBADD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47" name="Rectangle 65">
              <a:extLst>
                <a:ext uri="{FF2B5EF4-FFF2-40B4-BE49-F238E27FC236}">
                  <a16:creationId xmlns:a16="http://schemas.microsoft.com/office/drawing/2014/main" id="{BA8796F3-70CA-4AAC-AF73-3BFD37B80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48" name="Rectangle 66">
              <a:extLst>
                <a:ext uri="{FF2B5EF4-FFF2-40B4-BE49-F238E27FC236}">
                  <a16:creationId xmlns:a16="http://schemas.microsoft.com/office/drawing/2014/main" id="{60BBE8A9-B5E7-40C0-AA79-E78E8D8F3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49" name="Rectangle 67">
              <a:extLst>
                <a:ext uri="{FF2B5EF4-FFF2-40B4-BE49-F238E27FC236}">
                  <a16:creationId xmlns:a16="http://schemas.microsoft.com/office/drawing/2014/main" id="{BEC49136-AEE8-4694-BC5F-3C8E604ED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50" name="Rectangle 68">
              <a:extLst>
                <a:ext uri="{FF2B5EF4-FFF2-40B4-BE49-F238E27FC236}">
                  <a16:creationId xmlns:a16="http://schemas.microsoft.com/office/drawing/2014/main" id="{C0A12CA6-53EC-46EA-B0B2-B7DFB00BD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51" name="Rectangle 69">
              <a:extLst>
                <a:ext uri="{FF2B5EF4-FFF2-40B4-BE49-F238E27FC236}">
                  <a16:creationId xmlns:a16="http://schemas.microsoft.com/office/drawing/2014/main" id="{45FA8AF0-FC7E-485A-B6E6-9D115F127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52" name="Rectangle 70">
              <a:extLst>
                <a:ext uri="{FF2B5EF4-FFF2-40B4-BE49-F238E27FC236}">
                  <a16:creationId xmlns:a16="http://schemas.microsoft.com/office/drawing/2014/main" id="{9C00E77B-9409-459E-9028-A3F1CB8C6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53" name="Rectangle 71">
              <a:extLst>
                <a:ext uri="{FF2B5EF4-FFF2-40B4-BE49-F238E27FC236}">
                  <a16:creationId xmlns:a16="http://schemas.microsoft.com/office/drawing/2014/main" id="{C79344E0-572B-485F-84BB-22169BD79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54" name="Rectangle 72">
              <a:extLst>
                <a:ext uri="{FF2B5EF4-FFF2-40B4-BE49-F238E27FC236}">
                  <a16:creationId xmlns:a16="http://schemas.microsoft.com/office/drawing/2014/main" id="{C1D245A9-F960-48A4-9DE0-C4ACEC5D7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55" name="Rectangle 73">
              <a:extLst>
                <a:ext uri="{FF2B5EF4-FFF2-40B4-BE49-F238E27FC236}">
                  <a16:creationId xmlns:a16="http://schemas.microsoft.com/office/drawing/2014/main" id="{2C0FBAB9-98C9-49F2-A5C3-54494728D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56" name="Rectangle 74">
              <a:extLst>
                <a:ext uri="{FF2B5EF4-FFF2-40B4-BE49-F238E27FC236}">
                  <a16:creationId xmlns:a16="http://schemas.microsoft.com/office/drawing/2014/main" id="{C5971C98-AEBC-4AA5-AF88-B3AEDE9F0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57" name="Rectangle 75">
              <a:extLst>
                <a:ext uri="{FF2B5EF4-FFF2-40B4-BE49-F238E27FC236}">
                  <a16:creationId xmlns:a16="http://schemas.microsoft.com/office/drawing/2014/main" id="{65EBB743-983E-40F8-8742-218EBC0F2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58" name="Rectangle 76">
              <a:extLst>
                <a:ext uri="{FF2B5EF4-FFF2-40B4-BE49-F238E27FC236}">
                  <a16:creationId xmlns:a16="http://schemas.microsoft.com/office/drawing/2014/main" id="{A9FDA0B4-32C8-475F-B66A-A5E67D6D4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59" name="Rectangle 77">
              <a:extLst>
                <a:ext uri="{FF2B5EF4-FFF2-40B4-BE49-F238E27FC236}">
                  <a16:creationId xmlns:a16="http://schemas.microsoft.com/office/drawing/2014/main" id="{0FE54625-97B1-4FF7-8D44-E535C2999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60" name="Rectangle 78">
              <a:extLst>
                <a:ext uri="{FF2B5EF4-FFF2-40B4-BE49-F238E27FC236}">
                  <a16:creationId xmlns:a16="http://schemas.microsoft.com/office/drawing/2014/main" id="{D8950943-138D-4881-8B6B-67F7DE984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61" name="Rectangle 79">
              <a:extLst>
                <a:ext uri="{FF2B5EF4-FFF2-40B4-BE49-F238E27FC236}">
                  <a16:creationId xmlns:a16="http://schemas.microsoft.com/office/drawing/2014/main" id="{EAA9B3AC-3B97-4796-B6C3-7EF5BBB8C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62" name="Rectangle 80">
              <a:extLst>
                <a:ext uri="{FF2B5EF4-FFF2-40B4-BE49-F238E27FC236}">
                  <a16:creationId xmlns:a16="http://schemas.microsoft.com/office/drawing/2014/main" id="{BF22309C-21FC-483F-801E-5BFCE2F4C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63" name="Rectangle 81">
              <a:extLst>
                <a:ext uri="{FF2B5EF4-FFF2-40B4-BE49-F238E27FC236}">
                  <a16:creationId xmlns:a16="http://schemas.microsoft.com/office/drawing/2014/main" id="{EB202AA9-BA28-424C-8781-234744AD7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64" name="Rectangle 82">
              <a:extLst>
                <a:ext uri="{FF2B5EF4-FFF2-40B4-BE49-F238E27FC236}">
                  <a16:creationId xmlns:a16="http://schemas.microsoft.com/office/drawing/2014/main" id="{45C29981-A18F-4537-8AE5-A1998F02A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65" name="Rectangle 83">
              <a:extLst>
                <a:ext uri="{FF2B5EF4-FFF2-40B4-BE49-F238E27FC236}">
                  <a16:creationId xmlns:a16="http://schemas.microsoft.com/office/drawing/2014/main" id="{F5357B01-AD65-42BC-AC0A-E133EC571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66" name="Rectangle 84">
              <a:extLst>
                <a:ext uri="{FF2B5EF4-FFF2-40B4-BE49-F238E27FC236}">
                  <a16:creationId xmlns:a16="http://schemas.microsoft.com/office/drawing/2014/main" id="{6C2999E7-8D39-4E47-8EDA-16B6E30E2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67" name="Rectangle 85">
              <a:extLst>
                <a:ext uri="{FF2B5EF4-FFF2-40B4-BE49-F238E27FC236}">
                  <a16:creationId xmlns:a16="http://schemas.microsoft.com/office/drawing/2014/main" id="{072E3091-BE37-478B-8941-DCBCF853A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68" name="Rectangle 86">
              <a:extLst>
                <a:ext uri="{FF2B5EF4-FFF2-40B4-BE49-F238E27FC236}">
                  <a16:creationId xmlns:a16="http://schemas.microsoft.com/office/drawing/2014/main" id="{1152F19B-367D-4501-9148-1598D704F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69" name="Rectangle 87">
              <a:extLst>
                <a:ext uri="{FF2B5EF4-FFF2-40B4-BE49-F238E27FC236}">
                  <a16:creationId xmlns:a16="http://schemas.microsoft.com/office/drawing/2014/main" id="{DE8BCA10-21BE-4ADF-8AD8-6EB9BC2F6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70" name="Rectangle 88">
              <a:extLst>
                <a:ext uri="{FF2B5EF4-FFF2-40B4-BE49-F238E27FC236}">
                  <a16:creationId xmlns:a16="http://schemas.microsoft.com/office/drawing/2014/main" id="{F93507BD-867F-4C8C-AFDC-E32BC4CC3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71" name="Rectangle 89">
              <a:extLst>
                <a:ext uri="{FF2B5EF4-FFF2-40B4-BE49-F238E27FC236}">
                  <a16:creationId xmlns:a16="http://schemas.microsoft.com/office/drawing/2014/main" id="{EA46BB43-D83F-454F-B3B5-CCD71CAFA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72" name="Rectangle 90">
              <a:extLst>
                <a:ext uri="{FF2B5EF4-FFF2-40B4-BE49-F238E27FC236}">
                  <a16:creationId xmlns:a16="http://schemas.microsoft.com/office/drawing/2014/main" id="{5941AB27-8E40-4627-9553-1864731B6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73" name="Rectangle 91">
              <a:extLst>
                <a:ext uri="{FF2B5EF4-FFF2-40B4-BE49-F238E27FC236}">
                  <a16:creationId xmlns:a16="http://schemas.microsoft.com/office/drawing/2014/main" id="{ED5660D9-E673-45C6-BF95-4EAE2E312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74" name="Rectangle 92">
              <a:extLst>
                <a:ext uri="{FF2B5EF4-FFF2-40B4-BE49-F238E27FC236}">
                  <a16:creationId xmlns:a16="http://schemas.microsoft.com/office/drawing/2014/main" id="{3BDF7725-91F1-48FB-854A-A92387CDF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75" name="Rectangle 93">
              <a:extLst>
                <a:ext uri="{FF2B5EF4-FFF2-40B4-BE49-F238E27FC236}">
                  <a16:creationId xmlns:a16="http://schemas.microsoft.com/office/drawing/2014/main" id="{0FCC24D4-B580-4DD8-A953-B93C76C1F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76" name="Rectangle 94">
              <a:extLst>
                <a:ext uri="{FF2B5EF4-FFF2-40B4-BE49-F238E27FC236}">
                  <a16:creationId xmlns:a16="http://schemas.microsoft.com/office/drawing/2014/main" id="{9CD65C6B-77FB-403A-B150-F1B6FB31A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77" name="Rectangle 95">
              <a:extLst>
                <a:ext uri="{FF2B5EF4-FFF2-40B4-BE49-F238E27FC236}">
                  <a16:creationId xmlns:a16="http://schemas.microsoft.com/office/drawing/2014/main" id="{FE2ECD19-00B3-4C59-9041-075599466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78" name="Rectangle 96">
              <a:extLst>
                <a:ext uri="{FF2B5EF4-FFF2-40B4-BE49-F238E27FC236}">
                  <a16:creationId xmlns:a16="http://schemas.microsoft.com/office/drawing/2014/main" id="{50092911-831D-4EFC-9BA1-81551ACC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79" name="Rectangle 97">
              <a:extLst>
                <a:ext uri="{FF2B5EF4-FFF2-40B4-BE49-F238E27FC236}">
                  <a16:creationId xmlns:a16="http://schemas.microsoft.com/office/drawing/2014/main" id="{52D25C3C-84A1-4116-B0AC-47A809E94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80" name="Rectangle 98">
              <a:extLst>
                <a:ext uri="{FF2B5EF4-FFF2-40B4-BE49-F238E27FC236}">
                  <a16:creationId xmlns:a16="http://schemas.microsoft.com/office/drawing/2014/main" id="{09CFFEB6-ECF6-4B96-994A-70D1C180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81" name="Rectangle 99">
              <a:extLst>
                <a:ext uri="{FF2B5EF4-FFF2-40B4-BE49-F238E27FC236}">
                  <a16:creationId xmlns:a16="http://schemas.microsoft.com/office/drawing/2014/main" id="{807D8D98-4C7E-4769-9F93-A0686DB6F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82" name="Rectangle 100">
              <a:extLst>
                <a:ext uri="{FF2B5EF4-FFF2-40B4-BE49-F238E27FC236}">
                  <a16:creationId xmlns:a16="http://schemas.microsoft.com/office/drawing/2014/main" id="{15654FF1-0036-4B69-862C-79D532B7C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83" name="Rectangle 101">
              <a:extLst>
                <a:ext uri="{FF2B5EF4-FFF2-40B4-BE49-F238E27FC236}">
                  <a16:creationId xmlns:a16="http://schemas.microsoft.com/office/drawing/2014/main" id="{39C15870-9E70-4649-963C-95B5267A7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84" name="Rectangle 102">
              <a:extLst>
                <a:ext uri="{FF2B5EF4-FFF2-40B4-BE49-F238E27FC236}">
                  <a16:creationId xmlns:a16="http://schemas.microsoft.com/office/drawing/2014/main" id="{959C70B3-613F-4A32-825D-8C422F870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85" name="Rectangle 103">
              <a:extLst>
                <a:ext uri="{FF2B5EF4-FFF2-40B4-BE49-F238E27FC236}">
                  <a16:creationId xmlns:a16="http://schemas.microsoft.com/office/drawing/2014/main" id="{E122015D-54D6-4174-826C-9ABCDC52A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86" name="Rectangle 104">
              <a:extLst>
                <a:ext uri="{FF2B5EF4-FFF2-40B4-BE49-F238E27FC236}">
                  <a16:creationId xmlns:a16="http://schemas.microsoft.com/office/drawing/2014/main" id="{3CEA91D0-4E67-4DE0-8B3C-28B48B320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87" name="Rectangle 105">
              <a:extLst>
                <a:ext uri="{FF2B5EF4-FFF2-40B4-BE49-F238E27FC236}">
                  <a16:creationId xmlns:a16="http://schemas.microsoft.com/office/drawing/2014/main" id="{9AD8050F-392E-4FD2-B3E7-4AAD2D0A9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88" name="Rectangle 106">
              <a:extLst>
                <a:ext uri="{FF2B5EF4-FFF2-40B4-BE49-F238E27FC236}">
                  <a16:creationId xmlns:a16="http://schemas.microsoft.com/office/drawing/2014/main" id="{AA61F56C-8806-4AF9-BAD3-B9A41198E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89" name="Line 107">
              <a:extLst>
                <a:ext uri="{FF2B5EF4-FFF2-40B4-BE49-F238E27FC236}">
                  <a16:creationId xmlns:a16="http://schemas.microsoft.com/office/drawing/2014/main" id="{47AF93AD-BF81-4463-8E14-C105281BDB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90" name="Line 108">
              <a:extLst>
                <a:ext uri="{FF2B5EF4-FFF2-40B4-BE49-F238E27FC236}">
                  <a16:creationId xmlns:a16="http://schemas.microsoft.com/office/drawing/2014/main" id="{1EC8C8BC-8BC9-4CCF-8742-4D14F4B8D5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91" name="Oval 109">
              <a:extLst>
                <a:ext uri="{FF2B5EF4-FFF2-40B4-BE49-F238E27FC236}">
                  <a16:creationId xmlns:a16="http://schemas.microsoft.com/office/drawing/2014/main" id="{69081662-676B-4989-B159-EA6DF756A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8418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92" name="Rectangle 113" descr="Wide downward diagonal">
              <a:extLst>
                <a:ext uri="{FF2B5EF4-FFF2-40B4-BE49-F238E27FC236}">
                  <a16:creationId xmlns:a16="http://schemas.microsoft.com/office/drawing/2014/main" id="{93C1917C-6D17-4452-8CE1-5CAB6E5B4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93" name="Rectangle 114" descr="Wide downward diagonal">
              <a:extLst>
                <a:ext uri="{FF2B5EF4-FFF2-40B4-BE49-F238E27FC236}">
                  <a16:creationId xmlns:a16="http://schemas.microsoft.com/office/drawing/2014/main" id="{391D3F43-5EDA-4A93-8B6A-CFC7BA366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3546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94" name="Rectangle 115" descr="Wide downward diagonal">
              <a:extLst>
                <a:ext uri="{FF2B5EF4-FFF2-40B4-BE49-F238E27FC236}">
                  <a16:creationId xmlns:a16="http://schemas.microsoft.com/office/drawing/2014/main" id="{C88F9EDB-91AD-432C-870B-ACE6E3DBF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308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95" name="Oval 117">
              <a:extLst>
                <a:ext uri="{FF2B5EF4-FFF2-40B4-BE49-F238E27FC236}">
                  <a16:creationId xmlns:a16="http://schemas.microsoft.com/office/drawing/2014/main" id="{65757A7D-8123-4869-9969-77C197954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5680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96" name="Oval 118">
              <a:extLst>
                <a:ext uri="{FF2B5EF4-FFF2-40B4-BE49-F238E27FC236}">
                  <a16:creationId xmlns:a16="http://schemas.microsoft.com/office/drawing/2014/main" id="{E57D4FF9-9AAE-4022-9D42-48E269BFD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97" name="Oval 142">
              <a:extLst>
                <a:ext uri="{FF2B5EF4-FFF2-40B4-BE49-F238E27FC236}">
                  <a16:creationId xmlns:a16="http://schemas.microsoft.com/office/drawing/2014/main" id="{7354B57A-D9F3-4827-BD45-1F29D0AC0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88" y="4843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98" name="Rectangle 144" descr="Wide downward diagonal">
              <a:extLst>
                <a:ext uri="{FF2B5EF4-FFF2-40B4-BE49-F238E27FC236}">
                  <a16:creationId xmlns:a16="http://schemas.microsoft.com/office/drawing/2014/main" id="{D70A2EFF-96FC-472B-BF13-94A78C35C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2811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299" name="Rectangle 146" descr="Wide downward diagonal">
              <a:extLst>
                <a:ext uri="{FF2B5EF4-FFF2-40B4-BE49-F238E27FC236}">
                  <a16:creationId xmlns:a16="http://schemas.microsoft.com/office/drawing/2014/main" id="{FE6BE800-E2F4-4A5D-B400-7EBC88697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488" y="2557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00" name="Rectangle 147" descr="Wide downward diagonal">
              <a:extLst>
                <a:ext uri="{FF2B5EF4-FFF2-40B4-BE49-F238E27FC236}">
                  <a16:creationId xmlns:a16="http://schemas.microsoft.com/office/drawing/2014/main" id="{B56B0FE9-6521-4425-B595-C9B32D627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3548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01" name="Rectangle 148" descr="Wide downward diagonal">
              <a:extLst>
                <a:ext uri="{FF2B5EF4-FFF2-40B4-BE49-F238E27FC236}">
                  <a16:creationId xmlns:a16="http://schemas.microsoft.com/office/drawing/2014/main" id="{AFA1F205-6697-44B5-8BF3-BF76CD220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525" y="437832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02" name="Oval 150">
              <a:extLst>
                <a:ext uri="{FF2B5EF4-FFF2-40B4-BE49-F238E27FC236}">
                  <a16:creationId xmlns:a16="http://schemas.microsoft.com/office/drawing/2014/main" id="{5C47B3E8-13D6-44A0-AE53-5092FCD3B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6816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03" name="Oval 151">
              <a:extLst>
                <a:ext uri="{FF2B5EF4-FFF2-40B4-BE49-F238E27FC236}">
                  <a16:creationId xmlns:a16="http://schemas.microsoft.com/office/drawing/2014/main" id="{ED958646-8B73-442C-A1FB-04929C80A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04" name="Oval 152">
              <a:extLst>
                <a:ext uri="{FF2B5EF4-FFF2-40B4-BE49-F238E27FC236}">
                  <a16:creationId xmlns:a16="http://schemas.microsoft.com/office/drawing/2014/main" id="{8EFF06E3-94A5-4A1E-AE09-1C03F7B4A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05" name="Oval 153">
              <a:extLst>
                <a:ext uri="{FF2B5EF4-FFF2-40B4-BE49-F238E27FC236}">
                  <a16:creationId xmlns:a16="http://schemas.microsoft.com/office/drawing/2014/main" id="{2031600F-4449-4EAE-9903-5DB13B2DB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5224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06" name="Oval 154">
              <a:extLst>
                <a:ext uri="{FF2B5EF4-FFF2-40B4-BE49-F238E27FC236}">
                  <a16:creationId xmlns:a16="http://schemas.microsoft.com/office/drawing/2014/main" id="{A71B51C5-21B2-407F-BE7B-F4F638C3A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07" name="Oval 157">
              <a:extLst>
                <a:ext uri="{FF2B5EF4-FFF2-40B4-BE49-F238E27FC236}">
                  <a16:creationId xmlns:a16="http://schemas.microsoft.com/office/drawing/2014/main" id="{B9325ABA-A291-4E88-B37C-1F6E90861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388" y="39878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08" name="Oval 158">
              <a:extLst>
                <a:ext uri="{FF2B5EF4-FFF2-40B4-BE49-F238E27FC236}">
                  <a16:creationId xmlns:a16="http://schemas.microsoft.com/office/drawing/2014/main" id="{1B698CFD-688E-491D-B227-D9F5A4FAE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8" y="4691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09" name="Oval 159">
              <a:extLst>
                <a:ext uri="{FF2B5EF4-FFF2-40B4-BE49-F238E27FC236}">
                  <a16:creationId xmlns:a16="http://schemas.microsoft.com/office/drawing/2014/main" id="{98714B60-8364-40AC-BB57-BA4E57A65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688" y="46148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10" name="Oval 160">
              <a:extLst>
                <a:ext uri="{FF2B5EF4-FFF2-40B4-BE49-F238E27FC236}">
                  <a16:creationId xmlns:a16="http://schemas.microsoft.com/office/drawing/2014/main" id="{06705524-0162-4FC3-B1C2-C93B290C2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5148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11" name="Oval 163">
              <a:extLst>
                <a:ext uri="{FF2B5EF4-FFF2-40B4-BE49-F238E27FC236}">
                  <a16:creationId xmlns:a16="http://schemas.microsoft.com/office/drawing/2014/main" id="{CE37E45D-9E9A-4ED3-BFAF-9ED417BC3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4462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12" name="Rectangle 166" descr="Wide downward diagonal">
              <a:extLst>
                <a:ext uri="{FF2B5EF4-FFF2-40B4-BE49-F238E27FC236}">
                  <a16:creationId xmlns:a16="http://schemas.microsoft.com/office/drawing/2014/main" id="{CFDB132A-F974-4185-9FC7-D3AC7C7E3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888" y="3624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13" name="Rectangle 167" descr="Wide downward diagonal">
              <a:extLst>
                <a:ext uri="{FF2B5EF4-FFF2-40B4-BE49-F238E27FC236}">
                  <a16:creationId xmlns:a16="http://schemas.microsoft.com/office/drawing/2014/main" id="{A01BF24A-2F07-4D7B-BEFF-A127BE39F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3243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14" name="Rectangle 169" descr="Wide downward diagonal">
              <a:extLst>
                <a:ext uri="{FF2B5EF4-FFF2-40B4-BE49-F238E27FC236}">
                  <a16:creationId xmlns:a16="http://schemas.microsoft.com/office/drawing/2014/main" id="{9D8941B8-814E-4430-B3D2-E378924D8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6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15" name="Rectangle 170" descr="Wide downward diagonal">
              <a:extLst>
                <a:ext uri="{FF2B5EF4-FFF2-40B4-BE49-F238E27FC236}">
                  <a16:creationId xmlns:a16="http://schemas.microsoft.com/office/drawing/2014/main" id="{29B3CDD9-B8E5-4DD4-A4E4-D8A2E0B67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16" name="Rectangle 171" descr="Wide downward diagonal">
              <a:extLst>
                <a:ext uri="{FF2B5EF4-FFF2-40B4-BE49-F238E27FC236}">
                  <a16:creationId xmlns:a16="http://schemas.microsoft.com/office/drawing/2014/main" id="{713DDE37-85A6-4BA4-8F09-6D8E891B7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17" name="Rectangle 172" descr="Wide downward diagonal">
              <a:extLst>
                <a:ext uri="{FF2B5EF4-FFF2-40B4-BE49-F238E27FC236}">
                  <a16:creationId xmlns:a16="http://schemas.microsoft.com/office/drawing/2014/main" id="{701E4EB2-62AD-4B17-873A-900978B50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2328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18" name="Rectangle 173" descr="Wide downward diagonal">
              <a:extLst>
                <a:ext uri="{FF2B5EF4-FFF2-40B4-BE49-F238E27FC236}">
                  <a16:creationId xmlns:a16="http://schemas.microsoft.com/office/drawing/2014/main" id="{80563453-5EE3-4B5E-AAFD-D4DFDFF68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625" y="282098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19" name="Rectangle 174" descr="Wide downward diagonal">
              <a:extLst>
                <a:ext uri="{FF2B5EF4-FFF2-40B4-BE49-F238E27FC236}">
                  <a16:creationId xmlns:a16="http://schemas.microsoft.com/office/drawing/2014/main" id="{0A039BF9-684A-4450-B199-962850F58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852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20" name="Rectangle 175" descr="Wide downward diagonal">
              <a:extLst>
                <a:ext uri="{FF2B5EF4-FFF2-40B4-BE49-F238E27FC236}">
                  <a16:creationId xmlns:a16="http://schemas.microsoft.com/office/drawing/2014/main" id="{21D7E040-5822-4DEC-A506-599B2CAD4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888" y="2862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21" name="Rectangle 176" descr="Wide downward diagonal">
              <a:extLst>
                <a:ext uri="{FF2B5EF4-FFF2-40B4-BE49-F238E27FC236}">
                  <a16:creationId xmlns:a16="http://schemas.microsoft.com/office/drawing/2014/main" id="{9E0AD150-B7EC-455C-9EEF-8F1AC905A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688" y="30146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22" name="Rectangle 178" descr="Wide downward diagonal">
              <a:extLst>
                <a:ext uri="{FF2B5EF4-FFF2-40B4-BE49-F238E27FC236}">
                  <a16:creationId xmlns:a16="http://schemas.microsoft.com/office/drawing/2014/main" id="{4D84122A-BB09-49F3-A08D-DB4CEACC4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888" y="30908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23" name="Rectangle 179" descr="Wide downward diagonal">
              <a:extLst>
                <a:ext uri="{FF2B5EF4-FFF2-40B4-BE49-F238E27FC236}">
                  <a16:creationId xmlns:a16="http://schemas.microsoft.com/office/drawing/2014/main" id="{2BE5025D-4681-40F6-BDA7-FD582CEC2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088" y="3929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24" name="Rectangle 180" descr="Wide downward diagonal">
              <a:extLst>
                <a:ext uri="{FF2B5EF4-FFF2-40B4-BE49-F238E27FC236}">
                  <a16:creationId xmlns:a16="http://schemas.microsoft.com/office/drawing/2014/main" id="{B0EEE9AD-2C2A-4A25-87DD-FAED1140E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688" y="4005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25" name="Oval 182">
              <a:extLst>
                <a:ext uri="{FF2B5EF4-FFF2-40B4-BE49-F238E27FC236}">
                  <a16:creationId xmlns:a16="http://schemas.microsoft.com/office/drawing/2014/main" id="{5A450536-1E18-4316-A89C-FCADDFBDE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800" y="42259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26" name="Oval 185">
              <a:extLst>
                <a:ext uri="{FF2B5EF4-FFF2-40B4-BE49-F238E27FC236}">
                  <a16:creationId xmlns:a16="http://schemas.microsoft.com/office/drawing/2014/main" id="{3B69A0B6-CB79-44B1-8E55-2DAEBA4EB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712" y="515719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27" name="Oval 186">
              <a:extLst>
                <a:ext uri="{FF2B5EF4-FFF2-40B4-BE49-F238E27FC236}">
                  <a16:creationId xmlns:a16="http://schemas.microsoft.com/office/drawing/2014/main" id="{A00EAADA-07A4-428E-9AD7-AD05EEA2F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28" name="Oval 187">
              <a:extLst>
                <a:ext uri="{FF2B5EF4-FFF2-40B4-BE49-F238E27FC236}">
                  <a16:creationId xmlns:a16="http://schemas.microsoft.com/office/drawing/2014/main" id="{FFDAEEBA-A599-4086-81A8-BEEE22095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29" name="Oval 189">
              <a:extLst>
                <a:ext uri="{FF2B5EF4-FFF2-40B4-BE49-F238E27FC236}">
                  <a16:creationId xmlns:a16="http://schemas.microsoft.com/office/drawing/2014/main" id="{6B514B91-E3DA-48EA-A27C-88D602BF3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57134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30" name="Oval 190">
              <a:extLst>
                <a:ext uri="{FF2B5EF4-FFF2-40B4-BE49-F238E27FC236}">
                  <a16:creationId xmlns:a16="http://schemas.microsoft.com/office/drawing/2014/main" id="{EB5726D4-EBA0-4DC2-A426-5CCD2CDFD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31" name="Rectangle 191" descr="Wide downward diagonal">
              <a:extLst>
                <a:ext uri="{FF2B5EF4-FFF2-40B4-BE49-F238E27FC236}">
                  <a16:creationId xmlns:a16="http://schemas.microsoft.com/office/drawing/2014/main" id="{D7D752F0-1A79-4B55-AD7B-054C7B4AF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32" name="Rectangle 192" descr="Wide downward diagonal">
              <a:extLst>
                <a:ext uri="{FF2B5EF4-FFF2-40B4-BE49-F238E27FC236}">
                  <a16:creationId xmlns:a16="http://schemas.microsoft.com/office/drawing/2014/main" id="{E2BC4B51-FD23-425E-BB59-3578E5E1C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276860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33" name="Rectangle 194" descr="Wide downward diagonal">
              <a:extLst>
                <a:ext uri="{FF2B5EF4-FFF2-40B4-BE49-F238E27FC236}">
                  <a16:creationId xmlns:a16="http://schemas.microsoft.com/office/drawing/2014/main" id="{241AC21B-BE1A-4759-8ADB-5C735DD2B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063" y="41735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334" name="Rectangle 195" descr="Wide downward diagonal">
              <a:extLst>
                <a:ext uri="{FF2B5EF4-FFF2-40B4-BE49-F238E27FC236}">
                  <a16:creationId xmlns:a16="http://schemas.microsoft.com/office/drawing/2014/main" id="{21DF9ABD-6896-461B-85F9-36290B862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8" y="33686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0182" name="Line 196">
            <a:extLst>
              <a:ext uri="{FF2B5EF4-FFF2-40B4-BE49-F238E27FC236}">
                <a16:creationId xmlns:a16="http://schemas.microsoft.com/office/drawing/2014/main" id="{EB406885-5860-437A-BB6A-000625156087}"/>
              </a:ext>
            </a:extLst>
          </p:cNvPr>
          <p:cNvSpPr>
            <a:spLocks noChangeShapeType="1"/>
          </p:cNvSpPr>
          <p:nvPr/>
        </p:nvSpPr>
        <p:spPr bwMode="auto">
          <a:xfrm>
            <a:off x="827088" y="3933825"/>
            <a:ext cx="1800225" cy="215900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3" name="TextBox 494">
            <a:extLst>
              <a:ext uri="{FF2B5EF4-FFF2-40B4-BE49-F238E27FC236}">
                <a16:creationId xmlns:a16="http://schemas.microsoft.com/office/drawing/2014/main" id="{099A944E-F51F-4BFD-B364-705E4D14D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063" y="1268413"/>
            <a:ext cx="79057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Another way to generalize this algorithm is to consider </a:t>
            </a:r>
            <a:r>
              <a:rPr lang="en-US" altLang="en-US" sz="2400" b="1"/>
              <a:t>piecewise</a:t>
            </a:r>
            <a:r>
              <a:rPr lang="en-US" altLang="en-US" sz="2400"/>
              <a:t> linear decision boundaries.</a:t>
            </a:r>
          </a:p>
        </p:txBody>
      </p:sp>
      <p:sp>
        <p:nvSpPr>
          <p:cNvPr id="50184" name="Line 196">
            <a:extLst>
              <a:ext uri="{FF2B5EF4-FFF2-40B4-BE49-F238E27FC236}">
                <a16:creationId xmlns:a16="http://schemas.microsoft.com/office/drawing/2014/main" id="{C8D2955A-919D-4812-B954-554FE249B34D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0200" y="3860800"/>
            <a:ext cx="503238" cy="1081088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5" name="Line 196">
            <a:extLst>
              <a:ext uri="{FF2B5EF4-FFF2-40B4-BE49-F238E27FC236}">
                <a16:creationId xmlns:a16="http://schemas.microsoft.com/office/drawing/2014/main" id="{093446E6-2C7A-432C-84F0-B35323275891}"/>
              </a:ext>
            </a:extLst>
          </p:cNvPr>
          <p:cNvSpPr>
            <a:spLocks noChangeShapeType="1"/>
          </p:cNvSpPr>
          <p:nvPr/>
        </p:nvSpPr>
        <p:spPr bwMode="auto">
          <a:xfrm>
            <a:off x="4643438" y="4941888"/>
            <a:ext cx="1152525" cy="64770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6" name="Line 196">
            <a:extLst>
              <a:ext uri="{FF2B5EF4-FFF2-40B4-BE49-F238E27FC236}">
                <a16:creationId xmlns:a16="http://schemas.microsoft.com/office/drawing/2014/main" id="{10B0DAFA-6602-41E6-8EB2-C076D7263CA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92950" y="3789363"/>
            <a:ext cx="71438" cy="576262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7" name="Line 196">
            <a:extLst>
              <a:ext uri="{FF2B5EF4-FFF2-40B4-BE49-F238E27FC236}">
                <a16:creationId xmlns:a16="http://schemas.microsoft.com/office/drawing/2014/main" id="{01F74ED4-42E2-48DF-A29E-A0ADCE95A30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4388" y="4365625"/>
            <a:ext cx="503237" cy="35877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8" name="Line 196">
            <a:extLst>
              <a:ext uri="{FF2B5EF4-FFF2-40B4-BE49-F238E27FC236}">
                <a16:creationId xmlns:a16="http://schemas.microsoft.com/office/drawing/2014/main" id="{3ACA3B25-1F64-47A2-8E00-42773980878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7625" y="4724400"/>
            <a:ext cx="360363" cy="144145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>
            <a:extLst>
              <a:ext uri="{FF2B5EF4-FFF2-40B4-BE49-F238E27FC236}">
                <a16:creationId xmlns:a16="http://schemas.microsoft.com/office/drawing/2014/main" id="{C80E0D83-F446-4DA6-8525-D152C35B2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0"/>
            <a:ext cx="66579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n-US" sz="44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Quick Review</a:t>
            </a:r>
          </a:p>
        </p:txBody>
      </p:sp>
      <p:sp>
        <p:nvSpPr>
          <p:cNvPr id="51203" name="Rectangle 7">
            <a:extLst>
              <a:ext uri="{FF2B5EF4-FFF2-40B4-BE49-F238E27FC236}">
                <a16:creationId xmlns:a16="http://schemas.microsoft.com/office/drawing/2014/main" id="{96FA9646-6239-41CA-9261-263AEA884C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5822950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04" name="Rectangle 8">
            <a:extLst>
              <a:ext uri="{FF2B5EF4-FFF2-40B4-BE49-F238E27FC236}">
                <a16:creationId xmlns:a16="http://schemas.microsoft.com/office/drawing/2014/main" id="{94E1817B-31F6-48B0-8B20-A7A7BCEF7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58229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05" name="Rectangle 9">
            <a:extLst>
              <a:ext uri="{FF2B5EF4-FFF2-40B4-BE49-F238E27FC236}">
                <a16:creationId xmlns:a16="http://schemas.microsoft.com/office/drawing/2014/main" id="{D084BE3C-4332-490F-806F-C98B55E72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575" y="58229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06" name="Rectangle 10">
            <a:extLst>
              <a:ext uri="{FF2B5EF4-FFF2-40B4-BE49-F238E27FC236}">
                <a16:creationId xmlns:a16="http://schemas.microsoft.com/office/drawing/2014/main" id="{DBB29383-05B5-4770-B824-B44842EB9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775" y="5822950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07" name="Rectangle 11">
            <a:extLst>
              <a:ext uri="{FF2B5EF4-FFF2-40B4-BE49-F238E27FC236}">
                <a16:creationId xmlns:a16="http://schemas.microsoft.com/office/drawing/2014/main" id="{5DB55E99-7D24-4D9E-8816-073A3274C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58229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08" name="Rectangle 12">
            <a:extLst>
              <a:ext uri="{FF2B5EF4-FFF2-40B4-BE49-F238E27FC236}">
                <a16:creationId xmlns:a16="http://schemas.microsoft.com/office/drawing/2014/main" id="{20A3BADA-12CA-4D67-8278-35937D5C2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58229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09" name="Rectangle 13">
            <a:extLst>
              <a:ext uri="{FF2B5EF4-FFF2-40B4-BE49-F238E27FC236}">
                <a16:creationId xmlns:a16="http://schemas.microsoft.com/office/drawing/2014/main" id="{3CB4BACA-23B0-4A4C-B417-DA90E244E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963" y="5822950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10" name="Rectangle 14">
            <a:extLst>
              <a:ext uri="{FF2B5EF4-FFF2-40B4-BE49-F238E27FC236}">
                <a16:creationId xmlns:a16="http://schemas.microsoft.com/office/drawing/2014/main" id="{07BDF7D3-DE7E-4BDE-A379-FF3EBD55D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58229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11" name="Rectangle 15">
            <a:extLst>
              <a:ext uri="{FF2B5EF4-FFF2-40B4-BE49-F238E27FC236}">
                <a16:creationId xmlns:a16="http://schemas.microsoft.com/office/drawing/2014/main" id="{5C5E71D6-FBB4-44D4-81F5-86302551B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5822950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12" name="Rectangle 16">
            <a:extLst>
              <a:ext uri="{FF2B5EF4-FFF2-40B4-BE49-F238E27FC236}">
                <a16:creationId xmlns:a16="http://schemas.microsoft.com/office/drawing/2014/main" id="{44DF325B-04D1-4EBC-A0D2-47DCAB03B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58229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13" name="Rectangle 17">
            <a:extLst>
              <a:ext uri="{FF2B5EF4-FFF2-40B4-BE49-F238E27FC236}">
                <a16:creationId xmlns:a16="http://schemas.microsoft.com/office/drawing/2014/main" id="{51C1C9BE-0D10-4CE6-B84A-E00AFB5BE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5618163"/>
            <a:ext cx="204787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14" name="Rectangle 18">
            <a:extLst>
              <a:ext uri="{FF2B5EF4-FFF2-40B4-BE49-F238E27FC236}">
                <a16:creationId xmlns:a16="http://schemas.microsoft.com/office/drawing/2014/main" id="{9770DE0D-4F71-4AA2-9FEC-55717C4BC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5618163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15" name="Rectangle 19">
            <a:extLst>
              <a:ext uri="{FF2B5EF4-FFF2-40B4-BE49-F238E27FC236}">
                <a16:creationId xmlns:a16="http://schemas.microsoft.com/office/drawing/2014/main" id="{71C08229-1E54-4339-80CD-52C1AF7AE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575" y="5618163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16" name="Rectangle 20">
            <a:extLst>
              <a:ext uri="{FF2B5EF4-FFF2-40B4-BE49-F238E27FC236}">
                <a16:creationId xmlns:a16="http://schemas.microsoft.com/office/drawing/2014/main" id="{7257F5B7-50CF-4035-A2FF-2604CCC0E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775" y="5618163"/>
            <a:ext cx="204788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17" name="Rectangle 21">
            <a:extLst>
              <a:ext uri="{FF2B5EF4-FFF2-40B4-BE49-F238E27FC236}">
                <a16:creationId xmlns:a16="http://schemas.microsoft.com/office/drawing/2014/main" id="{D7657C2A-3A57-4CC4-8637-E9E09AE8C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5618163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18" name="Rectangle 22">
            <a:extLst>
              <a:ext uri="{FF2B5EF4-FFF2-40B4-BE49-F238E27FC236}">
                <a16:creationId xmlns:a16="http://schemas.microsoft.com/office/drawing/2014/main" id="{C5D343A0-33A4-4E03-8CFA-46B812A7C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5618163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19" name="Rectangle 23">
            <a:extLst>
              <a:ext uri="{FF2B5EF4-FFF2-40B4-BE49-F238E27FC236}">
                <a16:creationId xmlns:a16="http://schemas.microsoft.com/office/drawing/2014/main" id="{3E70CEA7-264A-4D9C-A0F4-4FAD36CFF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963" y="5618163"/>
            <a:ext cx="204787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20" name="Rectangle 24">
            <a:extLst>
              <a:ext uri="{FF2B5EF4-FFF2-40B4-BE49-F238E27FC236}">
                <a16:creationId xmlns:a16="http://schemas.microsoft.com/office/drawing/2014/main" id="{981EC247-1605-4A60-A565-3F35A81CC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5618163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21" name="Rectangle 25">
            <a:extLst>
              <a:ext uri="{FF2B5EF4-FFF2-40B4-BE49-F238E27FC236}">
                <a16:creationId xmlns:a16="http://schemas.microsoft.com/office/drawing/2014/main" id="{7405D840-621A-41E6-8038-A9EEFEE51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5618163"/>
            <a:ext cx="204788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22" name="Rectangle 26">
            <a:extLst>
              <a:ext uri="{FF2B5EF4-FFF2-40B4-BE49-F238E27FC236}">
                <a16:creationId xmlns:a16="http://schemas.microsoft.com/office/drawing/2014/main" id="{46F3597F-D0A2-4E24-B0E4-DE8BB3D0E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5618163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23" name="Rectangle 27">
            <a:extLst>
              <a:ext uri="{FF2B5EF4-FFF2-40B4-BE49-F238E27FC236}">
                <a16:creationId xmlns:a16="http://schemas.microsoft.com/office/drawing/2014/main" id="{F93148C9-1957-4704-AA68-1B41BCE04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5414963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24" name="Rectangle 28">
            <a:extLst>
              <a:ext uri="{FF2B5EF4-FFF2-40B4-BE49-F238E27FC236}">
                <a16:creationId xmlns:a16="http://schemas.microsoft.com/office/drawing/2014/main" id="{B5E4831B-5210-418A-A5E9-0D3665763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54149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25" name="Rectangle 29">
            <a:extLst>
              <a:ext uri="{FF2B5EF4-FFF2-40B4-BE49-F238E27FC236}">
                <a16:creationId xmlns:a16="http://schemas.microsoft.com/office/drawing/2014/main" id="{918B4AA8-3075-4586-A3BE-4BA5156D3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575" y="54149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26" name="Rectangle 30">
            <a:extLst>
              <a:ext uri="{FF2B5EF4-FFF2-40B4-BE49-F238E27FC236}">
                <a16:creationId xmlns:a16="http://schemas.microsoft.com/office/drawing/2014/main" id="{C0041F14-309B-46B2-BD0E-15895082D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775" y="5414963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27" name="Rectangle 31">
            <a:extLst>
              <a:ext uri="{FF2B5EF4-FFF2-40B4-BE49-F238E27FC236}">
                <a16:creationId xmlns:a16="http://schemas.microsoft.com/office/drawing/2014/main" id="{51A8DCF5-9425-47C0-8DDB-09E896C6F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54149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28" name="Rectangle 32">
            <a:extLst>
              <a:ext uri="{FF2B5EF4-FFF2-40B4-BE49-F238E27FC236}">
                <a16:creationId xmlns:a16="http://schemas.microsoft.com/office/drawing/2014/main" id="{87F15A7B-DD22-4884-86E7-74BF0FAD8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54149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29" name="Rectangle 33">
            <a:extLst>
              <a:ext uri="{FF2B5EF4-FFF2-40B4-BE49-F238E27FC236}">
                <a16:creationId xmlns:a16="http://schemas.microsoft.com/office/drawing/2014/main" id="{233242DD-91AB-4C97-B4C2-A5C0D2891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963" y="5414963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30" name="Rectangle 34">
            <a:extLst>
              <a:ext uri="{FF2B5EF4-FFF2-40B4-BE49-F238E27FC236}">
                <a16:creationId xmlns:a16="http://schemas.microsoft.com/office/drawing/2014/main" id="{97EEACDA-CB4D-4A23-A25C-EE8089D61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54149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31" name="Rectangle 35">
            <a:extLst>
              <a:ext uri="{FF2B5EF4-FFF2-40B4-BE49-F238E27FC236}">
                <a16:creationId xmlns:a16="http://schemas.microsoft.com/office/drawing/2014/main" id="{496B546C-3D5E-476A-B39A-04241D85C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5414963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32" name="Rectangle 36">
            <a:extLst>
              <a:ext uri="{FF2B5EF4-FFF2-40B4-BE49-F238E27FC236}">
                <a16:creationId xmlns:a16="http://schemas.microsoft.com/office/drawing/2014/main" id="{8062839D-BE3A-442C-A202-4B82C9617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54149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33" name="Rectangle 37">
            <a:extLst>
              <a:ext uri="{FF2B5EF4-FFF2-40B4-BE49-F238E27FC236}">
                <a16:creationId xmlns:a16="http://schemas.microsoft.com/office/drawing/2014/main" id="{BC9C431D-71CF-4226-90B4-E03EA87F3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5211763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34" name="Rectangle 38">
            <a:extLst>
              <a:ext uri="{FF2B5EF4-FFF2-40B4-BE49-F238E27FC236}">
                <a16:creationId xmlns:a16="http://schemas.microsoft.com/office/drawing/2014/main" id="{EED83F08-1874-47D6-9695-CDBDFA343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52117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35" name="Rectangle 39">
            <a:extLst>
              <a:ext uri="{FF2B5EF4-FFF2-40B4-BE49-F238E27FC236}">
                <a16:creationId xmlns:a16="http://schemas.microsoft.com/office/drawing/2014/main" id="{48F61E43-0CB8-4565-9881-38F193D09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575" y="52117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36" name="Rectangle 40">
            <a:extLst>
              <a:ext uri="{FF2B5EF4-FFF2-40B4-BE49-F238E27FC236}">
                <a16:creationId xmlns:a16="http://schemas.microsoft.com/office/drawing/2014/main" id="{22E6C29C-F1DF-4F32-BD47-F4ED76CED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775" y="5211763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37" name="Rectangle 41">
            <a:extLst>
              <a:ext uri="{FF2B5EF4-FFF2-40B4-BE49-F238E27FC236}">
                <a16:creationId xmlns:a16="http://schemas.microsoft.com/office/drawing/2014/main" id="{1E842706-A96D-4C30-8EB5-AF11C6DB9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52117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38" name="Rectangle 42">
            <a:extLst>
              <a:ext uri="{FF2B5EF4-FFF2-40B4-BE49-F238E27FC236}">
                <a16:creationId xmlns:a16="http://schemas.microsoft.com/office/drawing/2014/main" id="{CCC30D40-F9A4-477B-9FE7-DA9B7170A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52117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39" name="Rectangle 43">
            <a:extLst>
              <a:ext uri="{FF2B5EF4-FFF2-40B4-BE49-F238E27FC236}">
                <a16:creationId xmlns:a16="http://schemas.microsoft.com/office/drawing/2014/main" id="{B4B711FD-F29C-479E-AFCE-894E805A2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963" y="5211763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40" name="Rectangle 44">
            <a:extLst>
              <a:ext uri="{FF2B5EF4-FFF2-40B4-BE49-F238E27FC236}">
                <a16:creationId xmlns:a16="http://schemas.microsoft.com/office/drawing/2014/main" id="{5807D486-9383-4936-AA11-C2AE214A7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52117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41" name="Rectangle 45">
            <a:extLst>
              <a:ext uri="{FF2B5EF4-FFF2-40B4-BE49-F238E27FC236}">
                <a16:creationId xmlns:a16="http://schemas.microsoft.com/office/drawing/2014/main" id="{004C3918-7F2A-46BE-877D-5044465E0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5211763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42" name="Rectangle 46">
            <a:extLst>
              <a:ext uri="{FF2B5EF4-FFF2-40B4-BE49-F238E27FC236}">
                <a16:creationId xmlns:a16="http://schemas.microsoft.com/office/drawing/2014/main" id="{3F78900B-A8E4-4CBC-9540-56767CA31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521176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43" name="Rectangle 47">
            <a:extLst>
              <a:ext uri="{FF2B5EF4-FFF2-40B4-BE49-F238E27FC236}">
                <a16:creationId xmlns:a16="http://schemas.microsoft.com/office/drawing/2014/main" id="{B54A2126-58C6-4C98-9C51-A720B0254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5006975"/>
            <a:ext cx="204787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44" name="Rectangle 48">
            <a:extLst>
              <a:ext uri="{FF2B5EF4-FFF2-40B4-BE49-F238E27FC236}">
                <a16:creationId xmlns:a16="http://schemas.microsoft.com/office/drawing/2014/main" id="{8453C2B0-0E73-408E-A596-C52AA84CD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500697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45" name="Rectangle 49">
            <a:extLst>
              <a:ext uri="{FF2B5EF4-FFF2-40B4-BE49-F238E27FC236}">
                <a16:creationId xmlns:a16="http://schemas.microsoft.com/office/drawing/2014/main" id="{865DAFBB-44AD-4323-9BE4-A9E07AB2D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575" y="500697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46" name="Rectangle 50">
            <a:extLst>
              <a:ext uri="{FF2B5EF4-FFF2-40B4-BE49-F238E27FC236}">
                <a16:creationId xmlns:a16="http://schemas.microsoft.com/office/drawing/2014/main" id="{8F14BEAB-5489-4DDD-B8C4-EE4507C6C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775" y="5006975"/>
            <a:ext cx="204788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47" name="Rectangle 51">
            <a:extLst>
              <a:ext uri="{FF2B5EF4-FFF2-40B4-BE49-F238E27FC236}">
                <a16:creationId xmlns:a16="http://schemas.microsoft.com/office/drawing/2014/main" id="{06338851-CA50-481F-AD4B-34E398B4E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500697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48" name="Rectangle 52">
            <a:extLst>
              <a:ext uri="{FF2B5EF4-FFF2-40B4-BE49-F238E27FC236}">
                <a16:creationId xmlns:a16="http://schemas.microsoft.com/office/drawing/2014/main" id="{65415855-7AB4-4535-9F0B-75481D393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500697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49" name="Rectangle 53">
            <a:extLst>
              <a:ext uri="{FF2B5EF4-FFF2-40B4-BE49-F238E27FC236}">
                <a16:creationId xmlns:a16="http://schemas.microsoft.com/office/drawing/2014/main" id="{11EE7994-4E32-454B-B46F-12B668118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963" y="5006975"/>
            <a:ext cx="204787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50" name="Rectangle 54">
            <a:extLst>
              <a:ext uri="{FF2B5EF4-FFF2-40B4-BE49-F238E27FC236}">
                <a16:creationId xmlns:a16="http://schemas.microsoft.com/office/drawing/2014/main" id="{F79C4480-1B9F-4F64-9EBA-BB415ACA7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500697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51" name="Rectangle 55">
            <a:extLst>
              <a:ext uri="{FF2B5EF4-FFF2-40B4-BE49-F238E27FC236}">
                <a16:creationId xmlns:a16="http://schemas.microsoft.com/office/drawing/2014/main" id="{E3B561FF-4B54-4C1D-9AAD-F5433EAD5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5006975"/>
            <a:ext cx="204788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52" name="Rectangle 56">
            <a:extLst>
              <a:ext uri="{FF2B5EF4-FFF2-40B4-BE49-F238E27FC236}">
                <a16:creationId xmlns:a16="http://schemas.microsoft.com/office/drawing/2014/main" id="{5CC44938-7760-43C6-9BFC-377305748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500697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53" name="Rectangle 57">
            <a:extLst>
              <a:ext uri="{FF2B5EF4-FFF2-40B4-BE49-F238E27FC236}">
                <a16:creationId xmlns:a16="http://schemas.microsoft.com/office/drawing/2014/main" id="{C67E9902-A866-4924-8930-F91E1C715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4803775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54" name="Rectangle 58">
            <a:extLst>
              <a:ext uri="{FF2B5EF4-FFF2-40B4-BE49-F238E27FC236}">
                <a16:creationId xmlns:a16="http://schemas.microsoft.com/office/drawing/2014/main" id="{1A9F3F7F-C8A1-4FA8-8E89-EF4940083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48037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55" name="Rectangle 59">
            <a:extLst>
              <a:ext uri="{FF2B5EF4-FFF2-40B4-BE49-F238E27FC236}">
                <a16:creationId xmlns:a16="http://schemas.microsoft.com/office/drawing/2014/main" id="{0DB73EC2-DA7E-499E-B870-385DE1433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575" y="48037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56" name="Rectangle 60">
            <a:extLst>
              <a:ext uri="{FF2B5EF4-FFF2-40B4-BE49-F238E27FC236}">
                <a16:creationId xmlns:a16="http://schemas.microsoft.com/office/drawing/2014/main" id="{6AF151A2-966B-4046-B565-2FE1EF58A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775" y="4803775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57" name="Rectangle 61">
            <a:extLst>
              <a:ext uri="{FF2B5EF4-FFF2-40B4-BE49-F238E27FC236}">
                <a16:creationId xmlns:a16="http://schemas.microsoft.com/office/drawing/2014/main" id="{1A919C3A-DA2C-4997-9AFF-977E6A4ED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48037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58" name="Rectangle 62">
            <a:extLst>
              <a:ext uri="{FF2B5EF4-FFF2-40B4-BE49-F238E27FC236}">
                <a16:creationId xmlns:a16="http://schemas.microsoft.com/office/drawing/2014/main" id="{45814779-D4DC-42AF-9CE1-49E6A8012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48037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59" name="Rectangle 63">
            <a:extLst>
              <a:ext uri="{FF2B5EF4-FFF2-40B4-BE49-F238E27FC236}">
                <a16:creationId xmlns:a16="http://schemas.microsoft.com/office/drawing/2014/main" id="{328275E6-F88A-4D59-9E8B-85931BB17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963" y="4803775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60" name="Rectangle 64">
            <a:extLst>
              <a:ext uri="{FF2B5EF4-FFF2-40B4-BE49-F238E27FC236}">
                <a16:creationId xmlns:a16="http://schemas.microsoft.com/office/drawing/2014/main" id="{B2025D47-C648-43E0-9F4B-AB3A13C83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48037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61" name="Rectangle 65">
            <a:extLst>
              <a:ext uri="{FF2B5EF4-FFF2-40B4-BE49-F238E27FC236}">
                <a16:creationId xmlns:a16="http://schemas.microsoft.com/office/drawing/2014/main" id="{7A3D0B4F-D3DE-42DB-B27F-D1FEC75E0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4803775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62" name="Rectangle 66">
            <a:extLst>
              <a:ext uri="{FF2B5EF4-FFF2-40B4-BE49-F238E27FC236}">
                <a16:creationId xmlns:a16="http://schemas.microsoft.com/office/drawing/2014/main" id="{A2014D2C-AD9F-4DF1-8533-73620AA05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48037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63" name="Rectangle 67">
            <a:extLst>
              <a:ext uri="{FF2B5EF4-FFF2-40B4-BE49-F238E27FC236}">
                <a16:creationId xmlns:a16="http://schemas.microsoft.com/office/drawing/2014/main" id="{2617301D-4326-40F1-8976-9759D863E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4600575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64" name="Rectangle 68">
            <a:extLst>
              <a:ext uri="{FF2B5EF4-FFF2-40B4-BE49-F238E27FC236}">
                <a16:creationId xmlns:a16="http://schemas.microsoft.com/office/drawing/2014/main" id="{7FB0DB69-C502-4CFC-9897-05538DE48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46005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65" name="Rectangle 69">
            <a:extLst>
              <a:ext uri="{FF2B5EF4-FFF2-40B4-BE49-F238E27FC236}">
                <a16:creationId xmlns:a16="http://schemas.microsoft.com/office/drawing/2014/main" id="{28DAFBA6-0072-49D5-98EF-E5692EB49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575" y="46005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66" name="Rectangle 70">
            <a:extLst>
              <a:ext uri="{FF2B5EF4-FFF2-40B4-BE49-F238E27FC236}">
                <a16:creationId xmlns:a16="http://schemas.microsoft.com/office/drawing/2014/main" id="{8AD8CFB0-787B-4FD0-A3EC-D5E9E8211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775" y="4600575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67" name="Rectangle 71">
            <a:extLst>
              <a:ext uri="{FF2B5EF4-FFF2-40B4-BE49-F238E27FC236}">
                <a16:creationId xmlns:a16="http://schemas.microsoft.com/office/drawing/2014/main" id="{B1C4FDF4-3DF9-4A96-A407-0BBDF54E4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46005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68" name="Rectangle 72">
            <a:extLst>
              <a:ext uri="{FF2B5EF4-FFF2-40B4-BE49-F238E27FC236}">
                <a16:creationId xmlns:a16="http://schemas.microsoft.com/office/drawing/2014/main" id="{EEABCA27-7503-48C5-997B-69752F2C1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46005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69" name="Rectangle 73">
            <a:extLst>
              <a:ext uri="{FF2B5EF4-FFF2-40B4-BE49-F238E27FC236}">
                <a16:creationId xmlns:a16="http://schemas.microsoft.com/office/drawing/2014/main" id="{5DB14C51-EBCC-42F7-BAD4-8344E6875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963" y="4600575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70" name="Rectangle 74">
            <a:extLst>
              <a:ext uri="{FF2B5EF4-FFF2-40B4-BE49-F238E27FC236}">
                <a16:creationId xmlns:a16="http://schemas.microsoft.com/office/drawing/2014/main" id="{0ABC70C4-6B12-4688-BDBF-6104C6FDF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46005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71" name="Rectangle 75">
            <a:extLst>
              <a:ext uri="{FF2B5EF4-FFF2-40B4-BE49-F238E27FC236}">
                <a16:creationId xmlns:a16="http://schemas.microsoft.com/office/drawing/2014/main" id="{DBB8BF42-8E0B-49CC-B846-53E7EF19F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4600575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72" name="Rectangle 76">
            <a:extLst>
              <a:ext uri="{FF2B5EF4-FFF2-40B4-BE49-F238E27FC236}">
                <a16:creationId xmlns:a16="http://schemas.microsoft.com/office/drawing/2014/main" id="{53D459CA-0459-4819-B93C-D33A768E5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460057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73" name="Rectangle 77">
            <a:extLst>
              <a:ext uri="{FF2B5EF4-FFF2-40B4-BE49-F238E27FC236}">
                <a16:creationId xmlns:a16="http://schemas.microsoft.com/office/drawing/2014/main" id="{0EABEACA-B9C9-40E0-95F3-25E4F11C2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4395788"/>
            <a:ext cx="204787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74" name="Rectangle 78">
            <a:extLst>
              <a:ext uri="{FF2B5EF4-FFF2-40B4-BE49-F238E27FC236}">
                <a16:creationId xmlns:a16="http://schemas.microsoft.com/office/drawing/2014/main" id="{9CFC902F-45DC-4FF1-8424-0B12B40B1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439578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75" name="Rectangle 79">
            <a:extLst>
              <a:ext uri="{FF2B5EF4-FFF2-40B4-BE49-F238E27FC236}">
                <a16:creationId xmlns:a16="http://schemas.microsoft.com/office/drawing/2014/main" id="{593E839C-C087-402C-8D8D-5EECC31AD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575" y="439578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76" name="Rectangle 80">
            <a:extLst>
              <a:ext uri="{FF2B5EF4-FFF2-40B4-BE49-F238E27FC236}">
                <a16:creationId xmlns:a16="http://schemas.microsoft.com/office/drawing/2014/main" id="{A162F8F2-0DAB-47CC-9003-7FBC84F75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775" y="4395788"/>
            <a:ext cx="204788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77" name="Rectangle 81">
            <a:extLst>
              <a:ext uri="{FF2B5EF4-FFF2-40B4-BE49-F238E27FC236}">
                <a16:creationId xmlns:a16="http://schemas.microsoft.com/office/drawing/2014/main" id="{4BE5EA69-6944-4EB4-A44F-A94184F51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439578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78" name="Rectangle 82">
            <a:extLst>
              <a:ext uri="{FF2B5EF4-FFF2-40B4-BE49-F238E27FC236}">
                <a16:creationId xmlns:a16="http://schemas.microsoft.com/office/drawing/2014/main" id="{105627FA-246C-4621-8E66-810E37FDD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439578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79" name="Rectangle 83">
            <a:extLst>
              <a:ext uri="{FF2B5EF4-FFF2-40B4-BE49-F238E27FC236}">
                <a16:creationId xmlns:a16="http://schemas.microsoft.com/office/drawing/2014/main" id="{73D3BFBA-DDFD-4571-83B0-B0955AC87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963" y="4395788"/>
            <a:ext cx="204787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80" name="Rectangle 84">
            <a:extLst>
              <a:ext uri="{FF2B5EF4-FFF2-40B4-BE49-F238E27FC236}">
                <a16:creationId xmlns:a16="http://schemas.microsoft.com/office/drawing/2014/main" id="{A2A98AA4-B896-46C7-AEBF-D90B07584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439578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81" name="Rectangle 85">
            <a:extLst>
              <a:ext uri="{FF2B5EF4-FFF2-40B4-BE49-F238E27FC236}">
                <a16:creationId xmlns:a16="http://schemas.microsoft.com/office/drawing/2014/main" id="{F08961E8-BBA6-4A91-80E7-692E831AB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4395788"/>
            <a:ext cx="204788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82" name="Rectangle 86">
            <a:extLst>
              <a:ext uri="{FF2B5EF4-FFF2-40B4-BE49-F238E27FC236}">
                <a16:creationId xmlns:a16="http://schemas.microsoft.com/office/drawing/2014/main" id="{48511587-07DE-427E-B3EC-4DFEB7F84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439578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83" name="Rectangle 87">
            <a:extLst>
              <a:ext uri="{FF2B5EF4-FFF2-40B4-BE49-F238E27FC236}">
                <a16:creationId xmlns:a16="http://schemas.microsoft.com/office/drawing/2014/main" id="{B71C8AE7-99EA-41AE-95DA-3E2E25CAC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4192588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84" name="Rectangle 88">
            <a:extLst>
              <a:ext uri="{FF2B5EF4-FFF2-40B4-BE49-F238E27FC236}">
                <a16:creationId xmlns:a16="http://schemas.microsoft.com/office/drawing/2014/main" id="{25C4E3D4-0C2B-4CBD-98C0-199DCADDF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41925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85" name="Rectangle 89">
            <a:extLst>
              <a:ext uri="{FF2B5EF4-FFF2-40B4-BE49-F238E27FC236}">
                <a16:creationId xmlns:a16="http://schemas.microsoft.com/office/drawing/2014/main" id="{5C77E6C6-3BE9-43A1-AD65-05E837635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575" y="41925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86" name="Rectangle 90">
            <a:extLst>
              <a:ext uri="{FF2B5EF4-FFF2-40B4-BE49-F238E27FC236}">
                <a16:creationId xmlns:a16="http://schemas.microsoft.com/office/drawing/2014/main" id="{3B00ED8C-3D17-428F-A43D-4EE45F93B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775" y="4192588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87" name="Rectangle 91">
            <a:extLst>
              <a:ext uri="{FF2B5EF4-FFF2-40B4-BE49-F238E27FC236}">
                <a16:creationId xmlns:a16="http://schemas.microsoft.com/office/drawing/2014/main" id="{D8596C0D-E415-4B90-A30F-F9E0DF01C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41925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88" name="Rectangle 92">
            <a:extLst>
              <a:ext uri="{FF2B5EF4-FFF2-40B4-BE49-F238E27FC236}">
                <a16:creationId xmlns:a16="http://schemas.microsoft.com/office/drawing/2014/main" id="{8C0A7684-6550-4C3B-896E-0CA1F0E0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41925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89" name="Rectangle 93">
            <a:extLst>
              <a:ext uri="{FF2B5EF4-FFF2-40B4-BE49-F238E27FC236}">
                <a16:creationId xmlns:a16="http://schemas.microsoft.com/office/drawing/2014/main" id="{D49A7B11-D86D-4414-AA6E-8AA723E3A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963" y="4192588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90" name="Rectangle 94">
            <a:extLst>
              <a:ext uri="{FF2B5EF4-FFF2-40B4-BE49-F238E27FC236}">
                <a16:creationId xmlns:a16="http://schemas.microsoft.com/office/drawing/2014/main" id="{3AB38199-2CC3-4158-A03C-42611189A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41925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91" name="Rectangle 95">
            <a:extLst>
              <a:ext uri="{FF2B5EF4-FFF2-40B4-BE49-F238E27FC236}">
                <a16:creationId xmlns:a16="http://schemas.microsoft.com/office/drawing/2014/main" id="{31AEDBE2-5978-453E-9271-59C33E192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4192588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92" name="Rectangle 96">
            <a:extLst>
              <a:ext uri="{FF2B5EF4-FFF2-40B4-BE49-F238E27FC236}">
                <a16:creationId xmlns:a16="http://schemas.microsoft.com/office/drawing/2014/main" id="{81DB9F75-7170-4A8B-96AF-303028895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41925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93" name="Rectangle 97">
            <a:extLst>
              <a:ext uri="{FF2B5EF4-FFF2-40B4-BE49-F238E27FC236}">
                <a16:creationId xmlns:a16="http://schemas.microsoft.com/office/drawing/2014/main" id="{BE768A1F-0C69-4AA9-9454-26C5DFB4A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3989388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94" name="Rectangle 98">
            <a:extLst>
              <a:ext uri="{FF2B5EF4-FFF2-40B4-BE49-F238E27FC236}">
                <a16:creationId xmlns:a16="http://schemas.microsoft.com/office/drawing/2014/main" id="{5D3137EB-925E-46B3-B138-000189721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39893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95" name="Rectangle 99">
            <a:extLst>
              <a:ext uri="{FF2B5EF4-FFF2-40B4-BE49-F238E27FC236}">
                <a16:creationId xmlns:a16="http://schemas.microsoft.com/office/drawing/2014/main" id="{EE3D8E91-26BF-4616-85DE-519C7AC0B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575" y="39893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96" name="Rectangle 100">
            <a:extLst>
              <a:ext uri="{FF2B5EF4-FFF2-40B4-BE49-F238E27FC236}">
                <a16:creationId xmlns:a16="http://schemas.microsoft.com/office/drawing/2014/main" id="{A56F8225-E271-4298-9158-2C691AA96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775" y="3989388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97" name="Rectangle 101">
            <a:extLst>
              <a:ext uri="{FF2B5EF4-FFF2-40B4-BE49-F238E27FC236}">
                <a16:creationId xmlns:a16="http://schemas.microsoft.com/office/drawing/2014/main" id="{25D999F9-3258-405B-A731-98F7CD6C1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39893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98" name="Rectangle 102">
            <a:extLst>
              <a:ext uri="{FF2B5EF4-FFF2-40B4-BE49-F238E27FC236}">
                <a16:creationId xmlns:a16="http://schemas.microsoft.com/office/drawing/2014/main" id="{C981C488-51B3-415E-AD8C-6F97D1BAE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39893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299" name="Rectangle 103">
            <a:extLst>
              <a:ext uri="{FF2B5EF4-FFF2-40B4-BE49-F238E27FC236}">
                <a16:creationId xmlns:a16="http://schemas.microsoft.com/office/drawing/2014/main" id="{787701CA-0355-4AE7-A2E9-8663B05E2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963" y="3989388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00" name="Rectangle 104">
            <a:extLst>
              <a:ext uri="{FF2B5EF4-FFF2-40B4-BE49-F238E27FC236}">
                <a16:creationId xmlns:a16="http://schemas.microsoft.com/office/drawing/2014/main" id="{1CA878E0-64A1-4374-99B3-71F7AAD5F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39893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01" name="Rectangle 105">
            <a:extLst>
              <a:ext uri="{FF2B5EF4-FFF2-40B4-BE49-F238E27FC236}">
                <a16:creationId xmlns:a16="http://schemas.microsoft.com/office/drawing/2014/main" id="{BD24AC53-B87E-438C-AEAF-C6F0E96AB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3989388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02" name="Rectangle 106">
            <a:extLst>
              <a:ext uri="{FF2B5EF4-FFF2-40B4-BE49-F238E27FC236}">
                <a16:creationId xmlns:a16="http://schemas.microsoft.com/office/drawing/2014/main" id="{DFFB9E2B-2283-48D5-AAB2-D5DC1AC698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398938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03" name="Line 107">
            <a:extLst>
              <a:ext uri="{FF2B5EF4-FFF2-40B4-BE49-F238E27FC236}">
                <a16:creationId xmlns:a16="http://schemas.microsoft.com/office/drawing/2014/main" id="{325D6524-5395-489F-9212-A8861B0947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3588" y="6026150"/>
            <a:ext cx="203835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04" name="Line 108">
            <a:extLst>
              <a:ext uri="{FF2B5EF4-FFF2-40B4-BE49-F238E27FC236}">
                <a16:creationId xmlns:a16="http://schemas.microsoft.com/office/drawing/2014/main" id="{2D9BD8A9-3344-4D03-B97F-DECCC85EA1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3588" y="3989388"/>
            <a:ext cx="0" cy="2036762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05" name="Oval 109">
            <a:extLst>
              <a:ext uri="{FF2B5EF4-FFF2-40B4-BE49-F238E27FC236}">
                <a16:creationId xmlns:a16="http://schemas.microsoft.com/office/drawing/2014/main" id="{06050A2B-7221-41ED-804C-C7A26CA12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5334000"/>
            <a:ext cx="80963" cy="809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06" name="Rectangle 113" descr="Wide downward diagonal">
            <a:extLst>
              <a:ext uri="{FF2B5EF4-FFF2-40B4-BE49-F238E27FC236}">
                <a16:creationId xmlns:a16="http://schemas.microsoft.com/office/drawing/2014/main" id="{68B27F5B-FB86-4CB3-9749-BBDE196EC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2675" y="4111625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07" name="Rectangle 114" descr="Wide downward diagonal">
            <a:extLst>
              <a:ext uri="{FF2B5EF4-FFF2-40B4-BE49-F238E27FC236}">
                <a16:creationId xmlns:a16="http://schemas.microsoft.com/office/drawing/2014/main" id="{FC0F16D0-C179-4574-BB88-970C28144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4640263"/>
            <a:ext cx="80963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08" name="Rectangle 115" descr="Wide downward diagonal">
            <a:extLst>
              <a:ext uri="{FF2B5EF4-FFF2-40B4-BE49-F238E27FC236}">
                <a16:creationId xmlns:a16="http://schemas.microsoft.com/office/drawing/2014/main" id="{F365D3D7-465B-4B29-8FF0-CB527414F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5048250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09" name="Oval 117">
            <a:extLst>
              <a:ext uri="{FF2B5EF4-FFF2-40B4-BE49-F238E27FC236}">
                <a16:creationId xmlns:a16="http://schemas.microsoft.com/office/drawing/2014/main" id="{7F4EBEF2-84F0-4733-BC6A-653BA6029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138" y="5781675"/>
            <a:ext cx="80962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10" name="Oval 118">
            <a:extLst>
              <a:ext uri="{FF2B5EF4-FFF2-40B4-BE49-F238E27FC236}">
                <a16:creationId xmlns:a16="http://schemas.microsoft.com/office/drawing/2014/main" id="{7C13152F-427C-41C0-B99E-D6EC1DF01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5048250"/>
            <a:ext cx="82550" cy="809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11" name="Oval 142">
            <a:extLst>
              <a:ext uri="{FF2B5EF4-FFF2-40B4-BE49-F238E27FC236}">
                <a16:creationId xmlns:a16="http://schemas.microsoft.com/office/drawing/2014/main" id="{648268D3-B31B-4E62-9C53-B92386F45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" y="5334000"/>
            <a:ext cx="80963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12" name="Rectangle 144" descr="Wide downward diagonal">
            <a:extLst>
              <a:ext uri="{FF2B5EF4-FFF2-40B4-BE49-F238E27FC236}">
                <a16:creationId xmlns:a16="http://schemas.microsoft.com/office/drawing/2014/main" id="{70934753-8875-430D-90F3-727A9DB16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3" y="4278313"/>
            <a:ext cx="82550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13" name="Rectangle 146" descr="Wide downward diagonal">
            <a:extLst>
              <a:ext uri="{FF2B5EF4-FFF2-40B4-BE49-F238E27FC236}">
                <a16:creationId xmlns:a16="http://schemas.microsoft.com/office/drawing/2014/main" id="{26AC8FA4-D8B4-48AB-9A66-A9BD03AD7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4111625"/>
            <a:ext cx="80962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14" name="Rectangle 147" descr="Wide downward diagonal">
            <a:extLst>
              <a:ext uri="{FF2B5EF4-FFF2-40B4-BE49-F238E27FC236}">
                <a16:creationId xmlns:a16="http://schemas.microsoft.com/office/drawing/2014/main" id="{DA0684C9-F177-439E-9451-7B302506C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7875" y="4679950"/>
            <a:ext cx="80963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15" name="Rectangle 148" descr="Wide downward diagonal">
            <a:extLst>
              <a:ext uri="{FF2B5EF4-FFF2-40B4-BE49-F238E27FC236}">
                <a16:creationId xmlns:a16="http://schemas.microsoft.com/office/drawing/2014/main" id="{2C0BEF55-2762-43FD-8702-87C68B8F3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5086350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16" name="Oval 150">
            <a:extLst>
              <a:ext uri="{FF2B5EF4-FFF2-40B4-BE49-F238E27FC236}">
                <a16:creationId xmlns:a16="http://schemas.microsoft.com/office/drawing/2014/main" id="{9E99F1AE-6463-48D0-8E00-0B8D9BE8D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788" y="5783263"/>
            <a:ext cx="80962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17" name="Oval 151">
            <a:extLst>
              <a:ext uri="{FF2B5EF4-FFF2-40B4-BE49-F238E27FC236}">
                <a16:creationId xmlns:a16="http://schemas.microsoft.com/office/drawing/2014/main" id="{1A1744C0-0ABD-4471-B107-1C6EAF29E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063" y="5049838"/>
            <a:ext cx="80962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18" name="Oval 152">
            <a:extLst>
              <a:ext uri="{FF2B5EF4-FFF2-40B4-BE49-F238E27FC236}">
                <a16:creationId xmlns:a16="http://schemas.microsoft.com/office/drawing/2014/main" id="{CD335EDA-9509-4931-847A-FAC109F76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500" y="5294313"/>
            <a:ext cx="80963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19" name="Oval 153">
            <a:extLst>
              <a:ext uri="{FF2B5EF4-FFF2-40B4-BE49-F238E27FC236}">
                <a16:creationId xmlns:a16="http://schemas.microsoft.com/office/drawing/2014/main" id="{1AFF4ECD-B6EF-4FF5-BEB8-EFC3EEC1B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300" y="5538788"/>
            <a:ext cx="80963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20" name="Oval 154">
            <a:extLst>
              <a:ext uri="{FF2B5EF4-FFF2-40B4-BE49-F238E27FC236}">
                <a16:creationId xmlns:a16="http://schemas.microsoft.com/office/drawing/2014/main" id="{EECE7EB0-938E-47E5-9586-3B5127704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438" y="5772150"/>
            <a:ext cx="80962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21" name="Oval 157">
            <a:extLst>
              <a:ext uri="{FF2B5EF4-FFF2-40B4-BE49-F238E27FC236}">
                <a16:creationId xmlns:a16="http://schemas.microsoft.com/office/drawing/2014/main" id="{64E85377-9BD7-4F34-8C6B-AA04A0D72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163" y="4876800"/>
            <a:ext cx="80962" cy="809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22" name="Oval 158">
            <a:extLst>
              <a:ext uri="{FF2B5EF4-FFF2-40B4-BE49-F238E27FC236}">
                <a16:creationId xmlns:a16="http://schemas.microsoft.com/office/drawing/2014/main" id="{7721776A-C5E3-40EA-B42A-8C1B5CA6E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300" y="5253038"/>
            <a:ext cx="80963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23" name="Oval 159">
            <a:extLst>
              <a:ext uri="{FF2B5EF4-FFF2-40B4-BE49-F238E27FC236}">
                <a16:creationId xmlns:a16="http://schemas.microsoft.com/office/drawing/2014/main" id="{0B7B8B3C-7BA0-4ED9-A5B1-99DF339FD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225" y="5211763"/>
            <a:ext cx="82550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24" name="Oval 160">
            <a:extLst>
              <a:ext uri="{FF2B5EF4-FFF2-40B4-BE49-F238E27FC236}">
                <a16:creationId xmlns:a16="http://schemas.microsoft.com/office/drawing/2014/main" id="{11D0F9C8-8346-449A-96AA-FA7AA7D39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788" y="5497513"/>
            <a:ext cx="80962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25" name="Oval 163">
            <a:extLst>
              <a:ext uri="{FF2B5EF4-FFF2-40B4-BE49-F238E27FC236}">
                <a16:creationId xmlns:a16="http://schemas.microsoft.com/office/drawing/2014/main" id="{CFD541DE-8177-44A1-8DEB-BCAF6F781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130800"/>
            <a:ext cx="82550" cy="809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26" name="Rectangle 166" descr="Wide downward diagonal">
            <a:extLst>
              <a:ext uri="{FF2B5EF4-FFF2-40B4-BE49-F238E27FC236}">
                <a16:creationId xmlns:a16="http://schemas.microsoft.com/office/drawing/2014/main" id="{AD2AF337-BDD3-4C13-81E6-8BE897118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4811713"/>
            <a:ext cx="80963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27" name="Rectangle 167" descr="Wide downward diagonal">
            <a:extLst>
              <a:ext uri="{FF2B5EF4-FFF2-40B4-BE49-F238E27FC236}">
                <a16:creationId xmlns:a16="http://schemas.microsoft.com/office/drawing/2014/main" id="{EE217BB9-E255-465F-93F3-8EB9A9C90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4318000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28" name="Rectangle 169" descr="Wide downward diagonal">
            <a:extLst>
              <a:ext uri="{FF2B5EF4-FFF2-40B4-BE49-F238E27FC236}">
                <a16:creationId xmlns:a16="http://schemas.microsoft.com/office/drawing/2014/main" id="{29DA9D12-3D92-45EF-A1F0-DFB6E1A48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0" y="4397375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29" name="Rectangle 170" descr="Wide downward diagonal">
            <a:extLst>
              <a:ext uri="{FF2B5EF4-FFF2-40B4-BE49-F238E27FC236}">
                <a16:creationId xmlns:a16="http://schemas.microsoft.com/office/drawing/2014/main" id="{21C9C6BD-FCB6-4D28-8BF6-16B02D1AB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0150" y="4519613"/>
            <a:ext cx="80963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30" name="Rectangle 171" descr="Wide downward diagonal">
            <a:extLst>
              <a:ext uri="{FF2B5EF4-FFF2-40B4-BE49-F238E27FC236}">
                <a16:creationId xmlns:a16="http://schemas.microsoft.com/office/drawing/2014/main" id="{EF472321-71E6-4576-8B44-DEF070B01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3438" y="4030663"/>
            <a:ext cx="80962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31" name="Rectangle 172" descr="Wide downward diagonal">
            <a:extLst>
              <a:ext uri="{FF2B5EF4-FFF2-40B4-BE49-F238E27FC236}">
                <a16:creationId xmlns:a16="http://schemas.microsoft.com/office/drawing/2014/main" id="{840A703F-A793-490E-A5F4-288C0E4DF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2075" y="3989388"/>
            <a:ext cx="82550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32" name="Rectangle 173" descr="Wide downward diagonal">
            <a:extLst>
              <a:ext uri="{FF2B5EF4-FFF2-40B4-BE49-F238E27FC236}">
                <a16:creationId xmlns:a16="http://schemas.microsoft.com/office/drawing/2014/main" id="{C2468885-EC21-4619-8B9B-7FCFBED40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075" y="4625975"/>
            <a:ext cx="80963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33" name="Rectangle 174" descr="Wide downward diagonal">
            <a:extLst>
              <a:ext uri="{FF2B5EF4-FFF2-40B4-BE49-F238E27FC236}">
                <a16:creationId xmlns:a16="http://schemas.microsoft.com/office/drawing/2014/main" id="{9B864D66-1E02-462B-A872-B66B861CB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0150" y="4805363"/>
            <a:ext cx="80963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34" name="Rectangle 175" descr="Wide downward diagonal">
            <a:extLst>
              <a:ext uri="{FF2B5EF4-FFF2-40B4-BE49-F238E27FC236}">
                <a16:creationId xmlns:a16="http://schemas.microsoft.com/office/drawing/2014/main" id="{418F2106-BF7A-4EED-A4E3-D956B9F25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650" y="4618038"/>
            <a:ext cx="80963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35" name="Rectangle 176" descr="Wide downward diagonal">
            <a:extLst>
              <a:ext uri="{FF2B5EF4-FFF2-40B4-BE49-F238E27FC236}">
                <a16:creationId xmlns:a16="http://schemas.microsoft.com/office/drawing/2014/main" id="{C277F9AF-70E9-4FFC-9BF1-1C0742CD1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4400" y="4356100"/>
            <a:ext cx="80963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36" name="Rectangle 178" descr="Wide downward diagonal">
            <a:extLst>
              <a:ext uri="{FF2B5EF4-FFF2-40B4-BE49-F238E27FC236}">
                <a16:creationId xmlns:a16="http://schemas.microsoft.com/office/drawing/2014/main" id="{171F5046-E80E-4906-92C8-7E61BE8A7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2075" y="4397375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37" name="Rectangle 179" descr="Wide downward diagonal">
            <a:extLst>
              <a:ext uri="{FF2B5EF4-FFF2-40B4-BE49-F238E27FC236}">
                <a16:creationId xmlns:a16="http://schemas.microsoft.com/office/drawing/2014/main" id="{77B89FA0-878C-418A-8F7D-D4CB60521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5363" y="4845050"/>
            <a:ext cx="82550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38" name="Rectangle 180" descr="Wide downward diagonal">
            <a:extLst>
              <a:ext uri="{FF2B5EF4-FFF2-40B4-BE49-F238E27FC236}">
                <a16:creationId xmlns:a16="http://schemas.microsoft.com/office/drawing/2014/main" id="{DA3E6CCE-C99A-415D-B45F-E12B41C55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2388" y="4886325"/>
            <a:ext cx="80962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39" name="Oval 182">
            <a:extLst>
              <a:ext uri="{FF2B5EF4-FFF2-40B4-BE49-F238E27FC236}">
                <a16:creationId xmlns:a16="http://schemas.microsoft.com/office/drawing/2014/main" id="{E7909D4B-A3DB-42B2-8FDA-A9B8BF201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003800"/>
            <a:ext cx="80962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40" name="Oval 185">
            <a:extLst>
              <a:ext uri="{FF2B5EF4-FFF2-40B4-BE49-F238E27FC236}">
                <a16:creationId xmlns:a16="http://schemas.microsoft.com/office/drawing/2014/main" id="{5F67E79A-7D3C-4086-B914-624155A40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5738" y="5502275"/>
            <a:ext cx="82550" cy="809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41" name="Oval 186">
            <a:extLst>
              <a:ext uri="{FF2B5EF4-FFF2-40B4-BE49-F238E27FC236}">
                <a16:creationId xmlns:a16="http://schemas.microsoft.com/office/drawing/2014/main" id="{4E7C49B9-87C0-4144-8298-DD410B78A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254625"/>
            <a:ext cx="82550" cy="809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42" name="Oval 187">
            <a:extLst>
              <a:ext uri="{FF2B5EF4-FFF2-40B4-BE49-F238E27FC236}">
                <a16:creationId xmlns:a16="http://schemas.microsoft.com/office/drawing/2014/main" id="{FD8D1D32-C3B5-4D01-8E78-D0EF1A0D1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438" y="5684838"/>
            <a:ext cx="82550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43" name="Oval 189">
            <a:extLst>
              <a:ext uri="{FF2B5EF4-FFF2-40B4-BE49-F238E27FC236}">
                <a16:creationId xmlns:a16="http://schemas.microsoft.com/office/drawing/2014/main" id="{42E11582-47DC-4940-8392-6F6B3B950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8275" y="5799138"/>
            <a:ext cx="80963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44" name="Oval 190">
            <a:extLst>
              <a:ext uri="{FF2B5EF4-FFF2-40B4-BE49-F238E27FC236}">
                <a16:creationId xmlns:a16="http://schemas.microsoft.com/office/drawing/2014/main" id="{AE8DF51E-A402-4770-97C9-01F5BE8D0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5916613"/>
            <a:ext cx="80963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45" name="Rectangle 191" descr="Wide downward diagonal">
            <a:extLst>
              <a:ext uri="{FF2B5EF4-FFF2-40B4-BE49-F238E27FC236}">
                <a16:creationId xmlns:a16="http://schemas.microsoft.com/office/drawing/2014/main" id="{3BFBFB94-06E7-4AF2-ADF0-4F7F19BA3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6038" y="4745038"/>
            <a:ext cx="80962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46" name="Rectangle 192" descr="Wide downward diagonal">
            <a:extLst>
              <a:ext uri="{FF2B5EF4-FFF2-40B4-BE49-F238E27FC236}">
                <a16:creationId xmlns:a16="http://schemas.microsoft.com/office/drawing/2014/main" id="{879CD4F3-6D0E-4DA2-A289-833D33CDB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24338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47" name="Rectangle 194" descr="Wide downward diagonal">
            <a:extLst>
              <a:ext uri="{FF2B5EF4-FFF2-40B4-BE49-F238E27FC236}">
                <a16:creationId xmlns:a16="http://schemas.microsoft.com/office/drawing/2014/main" id="{8A31F675-C014-4C84-8C7F-1AA5045D3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0463" y="4976813"/>
            <a:ext cx="82550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48" name="Rectangle 195" descr="Wide downward diagonal">
            <a:extLst>
              <a:ext uri="{FF2B5EF4-FFF2-40B4-BE49-F238E27FC236}">
                <a16:creationId xmlns:a16="http://schemas.microsoft.com/office/drawing/2014/main" id="{253AA2E4-78D5-4E67-915A-78BEE1266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1913" y="4545013"/>
            <a:ext cx="82550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49" name="Line 196">
            <a:extLst>
              <a:ext uri="{FF2B5EF4-FFF2-40B4-BE49-F238E27FC236}">
                <a16:creationId xmlns:a16="http://schemas.microsoft.com/office/drawing/2014/main" id="{21F0A81F-5985-46E9-8463-B96400310B14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063" y="4060825"/>
            <a:ext cx="1800225" cy="2160588"/>
          </a:xfrm>
          <a:prstGeom prst="line">
            <a:avLst/>
          </a:prstGeom>
          <a:noFill/>
          <a:ln w="41275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50" name="TextBox 494">
            <a:extLst>
              <a:ext uri="{FF2B5EF4-FFF2-40B4-BE49-F238E27FC236}">
                <a16:creationId xmlns:a16="http://schemas.microsoft.com/office/drawing/2014/main" id="{2D5C22BB-BD93-404D-B4DF-CDF3D0F0D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063" y="1268413"/>
            <a:ext cx="79057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There really </a:t>
            </a:r>
            <a:r>
              <a:rPr lang="en-US" altLang="en-US" sz="2400" i="1"/>
              <a:t>are</a:t>
            </a:r>
            <a:r>
              <a:rPr lang="en-US" altLang="en-US" sz="2400"/>
              <a:t> datasets for which the more expressive models are better… </a:t>
            </a:r>
          </a:p>
        </p:txBody>
      </p:sp>
      <p:sp>
        <p:nvSpPr>
          <p:cNvPr id="51351" name="Rectangle 144" descr="Wide downward diagonal">
            <a:extLst>
              <a:ext uri="{FF2B5EF4-FFF2-40B4-BE49-F238E27FC236}">
                <a16:creationId xmlns:a16="http://schemas.microsoft.com/office/drawing/2014/main" id="{5EDA81AC-2079-47D4-BFA3-96DBD00D4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254500"/>
            <a:ext cx="80963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52" name="Rectangle 167" descr="Wide downward diagonal">
            <a:extLst>
              <a:ext uri="{FF2B5EF4-FFF2-40B4-BE49-F238E27FC236}">
                <a16:creationId xmlns:a16="http://schemas.microsoft.com/office/drawing/2014/main" id="{8F69D42A-EBD2-4E16-BB90-9B1F07EAD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4486275"/>
            <a:ext cx="80963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53" name="Rectangle 170" descr="Wide downward diagonal">
            <a:extLst>
              <a:ext uri="{FF2B5EF4-FFF2-40B4-BE49-F238E27FC236}">
                <a16:creationId xmlns:a16="http://schemas.microsoft.com/office/drawing/2014/main" id="{DDCF222B-E4AD-4D01-8FE6-A7BCFBEC2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3" y="4527550"/>
            <a:ext cx="80962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54" name="Rectangle 171" descr="Wide downward diagonal">
            <a:extLst>
              <a:ext uri="{FF2B5EF4-FFF2-40B4-BE49-F238E27FC236}">
                <a16:creationId xmlns:a16="http://schemas.microsoft.com/office/drawing/2014/main" id="{97FF93F1-5A99-4F1D-A996-D36AE2728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4038600"/>
            <a:ext cx="80963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55" name="Rectangle 180" descr="Wide downward diagonal">
            <a:extLst>
              <a:ext uri="{FF2B5EF4-FFF2-40B4-BE49-F238E27FC236}">
                <a16:creationId xmlns:a16="http://schemas.microsoft.com/office/drawing/2014/main" id="{574CD40D-9BA7-46B2-8E9B-1654AA0AF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650" y="4894263"/>
            <a:ext cx="80963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56" name="Rectangle 192" descr="Wide downward diagonal">
            <a:extLst>
              <a:ext uri="{FF2B5EF4-FFF2-40B4-BE49-F238E27FC236}">
                <a16:creationId xmlns:a16="http://schemas.microsoft.com/office/drawing/2014/main" id="{9D24D7DD-2AB9-4CF3-AEE3-D5B22EDE2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3800" y="4232275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57" name="Rectangle 195" descr="Wide downward diagonal">
            <a:extLst>
              <a:ext uri="{FF2B5EF4-FFF2-40B4-BE49-F238E27FC236}">
                <a16:creationId xmlns:a16="http://schemas.microsoft.com/office/drawing/2014/main" id="{16E3E285-EA3F-4C1E-835B-0A2683790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175" y="4552950"/>
            <a:ext cx="82550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58" name="Rectangle 144" descr="Wide downward diagonal">
            <a:extLst>
              <a:ext uri="{FF2B5EF4-FFF2-40B4-BE49-F238E27FC236}">
                <a16:creationId xmlns:a16="http://schemas.microsoft.com/office/drawing/2014/main" id="{B2A02200-BF9F-4BE6-BAC5-CD38E2A60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3" y="5314950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59" name="Rectangle 167" descr="Wide downward diagonal">
            <a:extLst>
              <a:ext uri="{FF2B5EF4-FFF2-40B4-BE49-F238E27FC236}">
                <a16:creationId xmlns:a16="http://schemas.microsoft.com/office/drawing/2014/main" id="{2164250F-FE73-4CD6-BB8B-737AE0DF6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5545138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60" name="Rectangle 170" descr="Wide downward diagonal">
            <a:extLst>
              <a:ext uri="{FF2B5EF4-FFF2-40B4-BE49-F238E27FC236}">
                <a16:creationId xmlns:a16="http://schemas.microsoft.com/office/drawing/2014/main" id="{5F7BC22C-ADC2-4F99-A152-60370F6B9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175" y="5586413"/>
            <a:ext cx="82550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61" name="Rectangle 171" descr="Wide downward diagonal">
            <a:extLst>
              <a:ext uri="{FF2B5EF4-FFF2-40B4-BE49-F238E27FC236}">
                <a16:creationId xmlns:a16="http://schemas.microsoft.com/office/drawing/2014/main" id="{5DCCC9E8-B70C-4573-9838-12E31D8DA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5097463"/>
            <a:ext cx="80962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62" name="Rectangle 180" descr="Wide downward diagonal">
            <a:extLst>
              <a:ext uri="{FF2B5EF4-FFF2-40B4-BE49-F238E27FC236}">
                <a16:creationId xmlns:a16="http://schemas.microsoft.com/office/drawing/2014/main" id="{DBCC9D1F-B696-447F-BB54-535D5805A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2613" y="5694363"/>
            <a:ext cx="82550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63" name="Rectangle 192" descr="Wide downward diagonal">
            <a:extLst>
              <a:ext uri="{FF2B5EF4-FFF2-40B4-BE49-F238E27FC236}">
                <a16:creationId xmlns:a16="http://schemas.microsoft.com/office/drawing/2014/main" id="{E086F8E7-429A-426D-A14A-BC07DFD18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3563" y="5291138"/>
            <a:ext cx="82550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64" name="Rectangle 195" descr="Wide downward diagonal">
            <a:extLst>
              <a:ext uri="{FF2B5EF4-FFF2-40B4-BE49-F238E27FC236}">
                <a16:creationId xmlns:a16="http://schemas.microsoft.com/office/drawing/2014/main" id="{CD8F35DC-BDAF-48EA-A510-80993E984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525" y="5611813"/>
            <a:ext cx="80963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65" name="Rectangle 144" descr="Wide downward diagonal">
            <a:extLst>
              <a:ext uri="{FF2B5EF4-FFF2-40B4-BE49-F238E27FC236}">
                <a16:creationId xmlns:a16="http://schemas.microsoft.com/office/drawing/2014/main" id="{F3C1C799-8E46-42D2-9102-A119B897C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253038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66" name="Rectangle 167" descr="Wide downward diagonal">
            <a:extLst>
              <a:ext uri="{FF2B5EF4-FFF2-40B4-BE49-F238E27FC236}">
                <a16:creationId xmlns:a16="http://schemas.microsoft.com/office/drawing/2014/main" id="{41BDBF39-F0FB-4EAB-A694-03625AAEF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225" y="5484813"/>
            <a:ext cx="82550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67" name="Rectangle 170" descr="Wide downward diagonal">
            <a:extLst>
              <a:ext uri="{FF2B5EF4-FFF2-40B4-BE49-F238E27FC236}">
                <a16:creationId xmlns:a16="http://schemas.microsoft.com/office/drawing/2014/main" id="{9FF27C97-E731-4F4D-A657-72822AB68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3938" y="5524500"/>
            <a:ext cx="82550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68" name="Rectangle 171" descr="Wide downward diagonal">
            <a:extLst>
              <a:ext uri="{FF2B5EF4-FFF2-40B4-BE49-F238E27FC236}">
                <a16:creationId xmlns:a16="http://schemas.microsoft.com/office/drawing/2014/main" id="{C1BF3B25-779B-419C-A5FD-E308768B2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225" y="5035550"/>
            <a:ext cx="82550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69" name="Rectangle 180" descr="Wide downward diagonal">
            <a:extLst>
              <a:ext uri="{FF2B5EF4-FFF2-40B4-BE49-F238E27FC236}">
                <a16:creationId xmlns:a16="http://schemas.microsoft.com/office/drawing/2014/main" id="{17F90026-9EFE-41DA-A851-DC394E921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5868988"/>
            <a:ext cx="80963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70" name="Rectangle 192" descr="Wide downward diagonal">
            <a:extLst>
              <a:ext uri="{FF2B5EF4-FFF2-40B4-BE49-F238E27FC236}">
                <a16:creationId xmlns:a16="http://schemas.microsoft.com/office/drawing/2014/main" id="{6583E152-78FE-47B4-8294-6DB77B00A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3913" y="5230813"/>
            <a:ext cx="80962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71" name="Rectangle 195" descr="Wide downward diagonal">
            <a:extLst>
              <a:ext uri="{FF2B5EF4-FFF2-40B4-BE49-F238E27FC236}">
                <a16:creationId xmlns:a16="http://schemas.microsoft.com/office/drawing/2014/main" id="{DBDAC8D2-C6AB-4DA9-A5CE-965CE75C3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7288" y="5551488"/>
            <a:ext cx="80962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72" name="Rectangle 7">
            <a:extLst>
              <a:ext uri="{FF2B5EF4-FFF2-40B4-BE49-F238E27FC236}">
                <a16:creationId xmlns:a16="http://schemas.microsoft.com/office/drawing/2014/main" id="{76CD3B6C-6211-44C2-B8B7-74B3978BB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58531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73" name="Rectangle 8">
            <a:extLst>
              <a:ext uri="{FF2B5EF4-FFF2-40B4-BE49-F238E27FC236}">
                <a16:creationId xmlns:a16="http://schemas.microsoft.com/office/drawing/2014/main" id="{44391D61-FE67-48E4-98C5-099C9DDEF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3650" y="5853113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74" name="Rectangle 9">
            <a:extLst>
              <a:ext uri="{FF2B5EF4-FFF2-40B4-BE49-F238E27FC236}">
                <a16:creationId xmlns:a16="http://schemas.microsoft.com/office/drawing/2014/main" id="{511C52B3-E54B-4FE5-BD30-38F2A1F30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58531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75" name="Rectangle 10">
            <a:extLst>
              <a:ext uri="{FF2B5EF4-FFF2-40B4-BE49-F238E27FC236}">
                <a16:creationId xmlns:a16="http://schemas.microsoft.com/office/drawing/2014/main" id="{D6463CFA-9B38-421A-8A50-CFFF597EF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8531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76" name="Rectangle 11">
            <a:extLst>
              <a:ext uri="{FF2B5EF4-FFF2-40B4-BE49-F238E27FC236}">
                <a16:creationId xmlns:a16="http://schemas.microsoft.com/office/drawing/2014/main" id="{A53918BB-B9EE-44B6-86EA-DDFA02CC2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5853113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77" name="Rectangle 12">
            <a:extLst>
              <a:ext uri="{FF2B5EF4-FFF2-40B4-BE49-F238E27FC236}">
                <a16:creationId xmlns:a16="http://schemas.microsoft.com/office/drawing/2014/main" id="{158F2DDA-8FA3-430F-9858-4E87001E5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58531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78" name="Rectangle 13">
            <a:extLst>
              <a:ext uri="{FF2B5EF4-FFF2-40B4-BE49-F238E27FC236}">
                <a16:creationId xmlns:a16="http://schemas.microsoft.com/office/drawing/2014/main" id="{B043211B-9567-480C-8B00-5BF490861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58531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79" name="Rectangle 14">
            <a:extLst>
              <a:ext uri="{FF2B5EF4-FFF2-40B4-BE49-F238E27FC236}">
                <a16:creationId xmlns:a16="http://schemas.microsoft.com/office/drawing/2014/main" id="{71A7EAD8-B0B3-4DD3-82F7-E075C85F5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5853113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80" name="Rectangle 15">
            <a:extLst>
              <a:ext uri="{FF2B5EF4-FFF2-40B4-BE49-F238E27FC236}">
                <a16:creationId xmlns:a16="http://schemas.microsoft.com/office/drawing/2014/main" id="{01D543C9-4C24-4C13-BE71-28D9A9404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58531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81" name="Rectangle 16">
            <a:extLst>
              <a:ext uri="{FF2B5EF4-FFF2-40B4-BE49-F238E27FC236}">
                <a16:creationId xmlns:a16="http://schemas.microsoft.com/office/drawing/2014/main" id="{830C4190-C4F8-4C16-9B70-16CAD5F0C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4013" y="5853113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82" name="Rectangle 17">
            <a:extLst>
              <a:ext uri="{FF2B5EF4-FFF2-40B4-BE49-F238E27FC236}">
                <a16:creationId xmlns:a16="http://schemas.microsoft.com/office/drawing/2014/main" id="{78928DBE-B816-4A5C-B6CD-A536B5096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56499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83" name="Rectangle 18">
            <a:extLst>
              <a:ext uri="{FF2B5EF4-FFF2-40B4-BE49-F238E27FC236}">
                <a16:creationId xmlns:a16="http://schemas.microsoft.com/office/drawing/2014/main" id="{CEC55C4C-ED9C-454B-A891-3F046A395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3650" y="5649913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84" name="Rectangle 19">
            <a:extLst>
              <a:ext uri="{FF2B5EF4-FFF2-40B4-BE49-F238E27FC236}">
                <a16:creationId xmlns:a16="http://schemas.microsoft.com/office/drawing/2014/main" id="{750746BC-6510-4C7D-A20A-8A50D0848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56499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85" name="Rectangle 20">
            <a:extLst>
              <a:ext uri="{FF2B5EF4-FFF2-40B4-BE49-F238E27FC236}">
                <a16:creationId xmlns:a16="http://schemas.microsoft.com/office/drawing/2014/main" id="{9583E893-7C43-446B-B7C1-0D46E8860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6499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86" name="Rectangle 21">
            <a:extLst>
              <a:ext uri="{FF2B5EF4-FFF2-40B4-BE49-F238E27FC236}">
                <a16:creationId xmlns:a16="http://schemas.microsoft.com/office/drawing/2014/main" id="{7ABD35C6-FD71-41A3-A283-E4859243A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5649913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87" name="Rectangle 22">
            <a:extLst>
              <a:ext uri="{FF2B5EF4-FFF2-40B4-BE49-F238E27FC236}">
                <a16:creationId xmlns:a16="http://schemas.microsoft.com/office/drawing/2014/main" id="{DD49193C-1495-4A77-9541-5A79D7574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56499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88" name="Rectangle 23">
            <a:extLst>
              <a:ext uri="{FF2B5EF4-FFF2-40B4-BE49-F238E27FC236}">
                <a16:creationId xmlns:a16="http://schemas.microsoft.com/office/drawing/2014/main" id="{23AD3F41-BB63-4D05-93CF-BEEE170EC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56499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89" name="Rectangle 24">
            <a:extLst>
              <a:ext uri="{FF2B5EF4-FFF2-40B4-BE49-F238E27FC236}">
                <a16:creationId xmlns:a16="http://schemas.microsoft.com/office/drawing/2014/main" id="{400174AA-E89C-4A0E-91E8-5E3B03023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5649913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90" name="Rectangle 25">
            <a:extLst>
              <a:ext uri="{FF2B5EF4-FFF2-40B4-BE49-F238E27FC236}">
                <a16:creationId xmlns:a16="http://schemas.microsoft.com/office/drawing/2014/main" id="{6ADD0565-9B17-45C0-91D1-CE1980011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5649913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91" name="Rectangle 26">
            <a:extLst>
              <a:ext uri="{FF2B5EF4-FFF2-40B4-BE49-F238E27FC236}">
                <a16:creationId xmlns:a16="http://schemas.microsoft.com/office/drawing/2014/main" id="{DD757EBC-DDB8-459E-86EB-91748F0AE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4013" y="5649913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92" name="Rectangle 27">
            <a:extLst>
              <a:ext uri="{FF2B5EF4-FFF2-40B4-BE49-F238E27FC236}">
                <a16:creationId xmlns:a16="http://schemas.microsoft.com/office/drawing/2014/main" id="{035AD8B3-5D3E-40C5-824F-90EDCF361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544512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93" name="Rectangle 28">
            <a:extLst>
              <a:ext uri="{FF2B5EF4-FFF2-40B4-BE49-F238E27FC236}">
                <a16:creationId xmlns:a16="http://schemas.microsoft.com/office/drawing/2014/main" id="{90501C7E-F85E-4FE9-89F8-724BE1234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3650" y="5445125"/>
            <a:ext cx="204788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94" name="Rectangle 29">
            <a:extLst>
              <a:ext uri="{FF2B5EF4-FFF2-40B4-BE49-F238E27FC236}">
                <a16:creationId xmlns:a16="http://schemas.microsoft.com/office/drawing/2014/main" id="{F4438E7C-8849-48B7-9E82-64CFB1663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544512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95" name="Rectangle 30">
            <a:extLst>
              <a:ext uri="{FF2B5EF4-FFF2-40B4-BE49-F238E27FC236}">
                <a16:creationId xmlns:a16="http://schemas.microsoft.com/office/drawing/2014/main" id="{6F165EDA-5044-4DD4-8DDD-01EDA2F0F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44512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96" name="Rectangle 31">
            <a:extLst>
              <a:ext uri="{FF2B5EF4-FFF2-40B4-BE49-F238E27FC236}">
                <a16:creationId xmlns:a16="http://schemas.microsoft.com/office/drawing/2014/main" id="{3E5235EF-4603-4929-8CBE-957407CD0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5445125"/>
            <a:ext cx="204787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97" name="Rectangle 32">
            <a:extLst>
              <a:ext uri="{FF2B5EF4-FFF2-40B4-BE49-F238E27FC236}">
                <a16:creationId xmlns:a16="http://schemas.microsoft.com/office/drawing/2014/main" id="{561225FD-DFF8-42BF-BC28-BB62C8B3F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544512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98" name="Rectangle 33">
            <a:extLst>
              <a:ext uri="{FF2B5EF4-FFF2-40B4-BE49-F238E27FC236}">
                <a16:creationId xmlns:a16="http://schemas.microsoft.com/office/drawing/2014/main" id="{E8CAB46C-4D66-478F-9E0B-0B3CAF728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544512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99" name="Rectangle 34">
            <a:extLst>
              <a:ext uri="{FF2B5EF4-FFF2-40B4-BE49-F238E27FC236}">
                <a16:creationId xmlns:a16="http://schemas.microsoft.com/office/drawing/2014/main" id="{902B4202-6E37-43DB-9A7C-BEC88F05E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5445125"/>
            <a:ext cx="204788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00" name="Rectangle 35">
            <a:extLst>
              <a:ext uri="{FF2B5EF4-FFF2-40B4-BE49-F238E27FC236}">
                <a16:creationId xmlns:a16="http://schemas.microsoft.com/office/drawing/2014/main" id="{644B35B3-2F83-46A4-88F6-F65162BB2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5445125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01" name="Rectangle 36">
            <a:extLst>
              <a:ext uri="{FF2B5EF4-FFF2-40B4-BE49-F238E27FC236}">
                <a16:creationId xmlns:a16="http://schemas.microsoft.com/office/drawing/2014/main" id="{454B75CD-C375-4F1E-B95B-DCEEEC289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4013" y="5445125"/>
            <a:ext cx="204787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02" name="Rectangle 37">
            <a:extLst>
              <a:ext uri="{FF2B5EF4-FFF2-40B4-BE49-F238E27FC236}">
                <a16:creationId xmlns:a16="http://schemas.microsoft.com/office/drawing/2014/main" id="{59369264-9326-472C-92DE-F928D3886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52419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03" name="Rectangle 38">
            <a:extLst>
              <a:ext uri="{FF2B5EF4-FFF2-40B4-BE49-F238E27FC236}">
                <a16:creationId xmlns:a16="http://schemas.microsoft.com/office/drawing/2014/main" id="{A374BA5D-70B4-4264-98D7-C64C8821C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3650" y="5241925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04" name="Rectangle 39">
            <a:extLst>
              <a:ext uri="{FF2B5EF4-FFF2-40B4-BE49-F238E27FC236}">
                <a16:creationId xmlns:a16="http://schemas.microsoft.com/office/drawing/2014/main" id="{718A1AE1-68B5-4675-86D0-FCA64D06E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52419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05" name="Rectangle 40">
            <a:extLst>
              <a:ext uri="{FF2B5EF4-FFF2-40B4-BE49-F238E27FC236}">
                <a16:creationId xmlns:a16="http://schemas.microsoft.com/office/drawing/2014/main" id="{B6DE3B96-8DD7-473E-B199-050070CA1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2419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06" name="Rectangle 41">
            <a:extLst>
              <a:ext uri="{FF2B5EF4-FFF2-40B4-BE49-F238E27FC236}">
                <a16:creationId xmlns:a16="http://schemas.microsoft.com/office/drawing/2014/main" id="{16DE8E38-48FA-4729-8F35-1BE534771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5241925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07" name="Rectangle 42">
            <a:extLst>
              <a:ext uri="{FF2B5EF4-FFF2-40B4-BE49-F238E27FC236}">
                <a16:creationId xmlns:a16="http://schemas.microsoft.com/office/drawing/2014/main" id="{B6DFD801-5B63-4C41-AC11-8401F9676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52419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08" name="Rectangle 43">
            <a:extLst>
              <a:ext uri="{FF2B5EF4-FFF2-40B4-BE49-F238E27FC236}">
                <a16:creationId xmlns:a16="http://schemas.microsoft.com/office/drawing/2014/main" id="{30C5C608-864E-4A69-B115-729559829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52419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09" name="Rectangle 44">
            <a:extLst>
              <a:ext uri="{FF2B5EF4-FFF2-40B4-BE49-F238E27FC236}">
                <a16:creationId xmlns:a16="http://schemas.microsoft.com/office/drawing/2014/main" id="{0CD0450A-9BB1-4A9A-A849-B1C3DB952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5241925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10" name="Rectangle 45">
            <a:extLst>
              <a:ext uri="{FF2B5EF4-FFF2-40B4-BE49-F238E27FC236}">
                <a16:creationId xmlns:a16="http://schemas.microsoft.com/office/drawing/2014/main" id="{63CB11CE-B030-408C-9BED-95F4F975C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52419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11" name="Rectangle 46">
            <a:extLst>
              <a:ext uri="{FF2B5EF4-FFF2-40B4-BE49-F238E27FC236}">
                <a16:creationId xmlns:a16="http://schemas.microsoft.com/office/drawing/2014/main" id="{C835F9B8-13CD-4D2C-98AE-2F0E92594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4013" y="5241925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12" name="Rectangle 47">
            <a:extLst>
              <a:ext uri="{FF2B5EF4-FFF2-40B4-BE49-F238E27FC236}">
                <a16:creationId xmlns:a16="http://schemas.microsoft.com/office/drawing/2014/main" id="{F11CF681-A7C2-4C1A-BB22-4D2598B5E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50387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13" name="Rectangle 48">
            <a:extLst>
              <a:ext uri="{FF2B5EF4-FFF2-40B4-BE49-F238E27FC236}">
                <a16:creationId xmlns:a16="http://schemas.microsoft.com/office/drawing/2014/main" id="{9C25AB02-1DAD-4803-8743-84478BD5D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3650" y="5038725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14" name="Rectangle 49">
            <a:extLst>
              <a:ext uri="{FF2B5EF4-FFF2-40B4-BE49-F238E27FC236}">
                <a16:creationId xmlns:a16="http://schemas.microsoft.com/office/drawing/2014/main" id="{72DE3479-A0B1-4113-A668-9505DC909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50387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15" name="Rectangle 50">
            <a:extLst>
              <a:ext uri="{FF2B5EF4-FFF2-40B4-BE49-F238E27FC236}">
                <a16:creationId xmlns:a16="http://schemas.microsoft.com/office/drawing/2014/main" id="{F4821ABF-A7AF-4FE6-95A6-C56C83B42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50387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16" name="Rectangle 51">
            <a:extLst>
              <a:ext uri="{FF2B5EF4-FFF2-40B4-BE49-F238E27FC236}">
                <a16:creationId xmlns:a16="http://schemas.microsoft.com/office/drawing/2014/main" id="{1047BA85-13F7-49C9-9D6C-AA085D068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5038725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17" name="Rectangle 52">
            <a:extLst>
              <a:ext uri="{FF2B5EF4-FFF2-40B4-BE49-F238E27FC236}">
                <a16:creationId xmlns:a16="http://schemas.microsoft.com/office/drawing/2014/main" id="{E0F37C8F-679B-4B87-A300-A89693C05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50387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18" name="Rectangle 53">
            <a:extLst>
              <a:ext uri="{FF2B5EF4-FFF2-40B4-BE49-F238E27FC236}">
                <a16:creationId xmlns:a16="http://schemas.microsoft.com/office/drawing/2014/main" id="{826CD228-DF8E-4B0B-ABD7-AE5687DBB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50387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19" name="Rectangle 54">
            <a:extLst>
              <a:ext uri="{FF2B5EF4-FFF2-40B4-BE49-F238E27FC236}">
                <a16:creationId xmlns:a16="http://schemas.microsoft.com/office/drawing/2014/main" id="{0112F47F-38C2-4652-8055-9407E75EB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5038725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20" name="Rectangle 55">
            <a:extLst>
              <a:ext uri="{FF2B5EF4-FFF2-40B4-BE49-F238E27FC236}">
                <a16:creationId xmlns:a16="http://schemas.microsoft.com/office/drawing/2014/main" id="{FC1ECE3C-1FC4-4A5E-8C9C-341B1179A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5038725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21" name="Rectangle 56">
            <a:extLst>
              <a:ext uri="{FF2B5EF4-FFF2-40B4-BE49-F238E27FC236}">
                <a16:creationId xmlns:a16="http://schemas.microsoft.com/office/drawing/2014/main" id="{E8407316-F3FF-4A4D-9D5D-A65616DA4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4013" y="5038725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22" name="Rectangle 57">
            <a:extLst>
              <a:ext uri="{FF2B5EF4-FFF2-40B4-BE49-F238E27FC236}">
                <a16:creationId xmlns:a16="http://schemas.microsoft.com/office/drawing/2014/main" id="{AFFA5FFF-C2E5-405E-B951-A116016A3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483393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23" name="Rectangle 58">
            <a:extLst>
              <a:ext uri="{FF2B5EF4-FFF2-40B4-BE49-F238E27FC236}">
                <a16:creationId xmlns:a16="http://schemas.microsoft.com/office/drawing/2014/main" id="{A0390256-5FC8-44B8-9056-4D8324315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3650" y="4833938"/>
            <a:ext cx="204788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24" name="Rectangle 59">
            <a:extLst>
              <a:ext uri="{FF2B5EF4-FFF2-40B4-BE49-F238E27FC236}">
                <a16:creationId xmlns:a16="http://schemas.microsoft.com/office/drawing/2014/main" id="{A0C29C36-9AD2-4282-BDCC-FFF66BACC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483393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25" name="Rectangle 60">
            <a:extLst>
              <a:ext uri="{FF2B5EF4-FFF2-40B4-BE49-F238E27FC236}">
                <a16:creationId xmlns:a16="http://schemas.microsoft.com/office/drawing/2014/main" id="{E053B6FD-83AF-4B03-89AA-F51F93722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483393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26" name="Rectangle 61">
            <a:extLst>
              <a:ext uri="{FF2B5EF4-FFF2-40B4-BE49-F238E27FC236}">
                <a16:creationId xmlns:a16="http://schemas.microsoft.com/office/drawing/2014/main" id="{B39F86E2-A414-4C53-BE1A-08535DA05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4833938"/>
            <a:ext cx="204787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27" name="Rectangle 62">
            <a:extLst>
              <a:ext uri="{FF2B5EF4-FFF2-40B4-BE49-F238E27FC236}">
                <a16:creationId xmlns:a16="http://schemas.microsoft.com/office/drawing/2014/main" id="{9C8EB8E7-7AE0-4C69-A147-5A75E8A62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483393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28" name="Rectangle 63">
            <a:extLst>
              <a:ext uri="{FF2B5EF4-FFF2-40B4-BE49-F238E27FC236}">
                <a16:creationId xmlns:a16="http://schemas.microsoft.com/office/drawing/2014/main" id="{C31A2984-00B4-4915-B224-91C004FFC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483393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29" name="Rectangle 64">
            <a:extLst>
              <a:ext uri="{FF2B5EF4-FFF2-40B4-BE49-F238E27FC236}">
                <a16:creationId xmlns:a16="http://schemas.microsoft.com/office/drawing/2014/main" id="{AAB20E07-FFB2-4417-B641-014A86451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833938"/>
            <a:ext cx="204788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30" name="Rectangle 65">
            <a:extLst>
              <a:ext uri="{FF2B5EF4-FFF2-40B4-BE49-F238E27FC236}">
                <a16:creationId xmlns:a16="http://schemas.microsoft.com/office/drawing/2014/main" id="{53F7E926-8898-4B1B-9EA4-DBFF1FE40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4833938"/>
            <a:ext cx="203200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31" name="Rectangle 66">
            <a:extLst>
              <a:ext uri="{FF2B5EF4-FFF2-40B4-BE49-F238E27FC236}">
                <a16:creationId xmlns:a16="http://schemas.microsoft.com/office/drawing/2014/main" id="{ED49168A-158C-41A5-8294-B41F7DEBF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4013" y="4833938"/>
            <a:ext cx="204787" cy="204787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32" name="Rectangle 67">
            <a:extLst>
              <a:ext uri="{FF2B5EF4-FFF2-40B4-BE49-F238E27FC236}">
                <a16:creationId xmlns:a16="http://schemas.microsoft.com/office/drawing/2014/main" id="{C7F27B3C-0DED-4C1E-8A21-6933DECD3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463073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33" name="Rectangle 68">
            <a:extLst>
              <a:ext uri="{FF2B5EF4-FFF2-40B4-BE49-F238E27FC236}">
                <a16:creationId xmlns:a16="http://schemas.microsoft.com/office/drawing/2014/main" id="{F6528335-B4B9-4F0E-A08D-FB86D7843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3650" y="4630738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34" name="Rectangle 69">
            <a:extLst>
              <a:ext uri="{FF2B5EF4-FFF2-40B4-BE49-F238E27FC236}">
                <a16:creationId xmlns:a16="http://schemas.microsoft.com/office/drawing/2014/main" id="{4545BE57-90FD-4126-AAFF-4CE225673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463073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35" name="Rectangle 70">
            <a:extLst>
              <a:ext uri="{FF2B5EF4-FFF2-40B4-BE49-F238E27FC236}">
                <a16:creationId xmlns:a16="http://schemas.microsoft.com/office/drawing/2014/main" id="{54717789-9180-46B6-A91B-939D5000F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463073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36" name="Rectangle 71">
            <a:extLst>
              <a:ext uri="{FF2B5EF4-FFF2-40B4-BE49-F238E27FC236}">
                <a16:creationId xmlns:a16="http://schemas.microsoft.com/office/drawing/2014/main" id="{467B2314-8B14-427D-9B9F-93E3FDB5C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4630738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37" name="Rectangle 72">
            <a:extLst>
              <a:ext uri="{FF2B5EF4-FFF2-40B4-BE49-F238E27FC236}">
                <a16:creationId xmlns:a16="http://schemas.microsoft.com/office/drawing/2014/main" id="{E519ACEC-91C2-4BAD-9FC1-6BB9DCF73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463073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38" name="Rectangle 73">
            <a:extLst>
              <a:ext uri="{FF2B5EF4-FFF2-40B4-BE49-F238E27FC236}">
                <a16:creationId xmlns:a16="http://schemas.microsoft.com/office/drawing/2014/main" id="{00762A5C-C3D5-46BA-B775-59F9BDE62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463073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39" name="Rectangle 74">
            <a:extLst>
              <a:ext uri="{FF2B5EF4-FFF2-40B4-BE49-F238E27FC236}">
                <a16:creationId xmlns:a16="http://schemas.microsoft.com/office/drawing/2014/main" id="{D9966ACF-C621-49D7-B224-BBBA6B51B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630738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40" name="Rectangle 75">
            <a:extLst>
              <a:ext uri="{FF2B5EF4-FFF2-40B4-BE49-F238E27FC236}">
                <a16:creationId xmlns:a16="http://schemas.microsoft.com/office/drawing/2014/main" id="{08B6D19A-26E4-4BC8-B92B-AE739758A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4630738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41" name="Rectangle 76">
            <a:extLst>
              <a:ext uri="{FF2B5EF4-FFF2-40B4-BE49-F238E27FC236}">
                <a16:creationId xmlns:a16="http://schemas.microsoft.com/office/drawing/2014/main" id="{42DD5B77-2F61-42E6-B71F-668643061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4013" y="4630738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42" name="Rectangle 77">
            <a:extLst>
              <a:ext uri="{FF2B5EF4-FFF2-40B4-BE49-F238E27FC236}">
                <a16:creationId xmlns:a16="http://schemas.microsoft.com/office/drawing/2014/main" id="{116E7A9D-4109-43A8-8471-2CEBE5147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4425950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43" name="Rectangle 78">
            <a:extLst>
              <a:ext uri="{FF2B5EF4-FFF2-40B4-BE49-F238E27FC236}">
                <a16:creationId xmlns:a16="http://schemas.microsoft.com/office/drawing/2014/main" id="{CD514738-BC7B-4F98-8E9C-F0DF1293D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3650" y="4425950"/>
            <a:ext cx="204788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44" name="Rectangle 79">
            <a:extLst>
              <a:ext uri="{FF2B5EF4-FFF2-40B4-BE49-F238E27FC236}">
                <a16:creationId xmlns:a16="http://schemas.microsoft.com/office/drawing/2014/main" id="{7FF3C9EF-3BBA-44BB-8956-92385A78B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4425950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45" name="Rectangle 80">
            <a:extLst>
              <a:ext uri="{FF2B5EF4-FFF2-40B4-BE49-F238E27FC236}">
                <a16:creationId xmlns:a16="http://schemas.microsoft.com/office/drawing/2014/main" id="{82FAE326-D477-416F-8F30-A8A600F36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4425950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46" name="Rectangle 81">
            <a:extLst>
              <a:ext uri="{FF2B5EF4-FFF2-40B4-BE49-F238E27FC236}">
                <a16:creationId xmlns:a16="http://schemas.microsoft.com/office/drawing/2014/main" id="{7F418613-90DB-42C2-A52A-F992DA5C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4425950"/>
            <a:ext cx="204787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47" name="Rectangle 82">
            <a:extLst>
              <a:ext uri="{FF2B5EF4-FFF2-40B4-BE49-F238E27FC236}">
                <a16:creationId xmlns:a16="http://schemas.microsoft.com/office/drawing/2014/main" id="{0A53E174-E69A-4BCB-971F-25D72FEDF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4425950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48" name="Rectangle 83">
            <a:extLst>
              <a:ext uri="{FF2B5EF4-FFF2-40B4-BE49-F238E27FC236}">
                <a16:creationId xmlns:a16="http://schemas.microsoft.com/office/drawing/2014/main" id="{8EAFA0D9-1FEC-47BA-BD18-6041E3919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4425950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49" name="Rectangle 84">
            <a:extLst>
              <a:ext uri="{FF2B5EF4-FFF2-40B4-BE49-F238E27FC236}">
                <a16:creationId xmlns:a16="http://schemas.microsoft.com/office/drawing/2014/main" id="{DA988451-1FC3-4C80-974B-9D6E7E772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425950"/>
            <a:ext cx="204788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50" name="Rectangle 85">
            <a:extLst>
              <a:ext uri="{FF2B5EF4-FFF2-40B4-BE49-F238E27FC236}">
                <a16:creationId xmlns:a16="http://schemas.microsoft.com/office/drawing/2014/main" id="{4A3A75DF-AEF7-41BA-AC7E-53D5E4BDA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4425950"/>
            <a:ext cx="203200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51" name="Rectangle 86">
            <a:extLst>
              <a:ext uri="{FF2B5EF4-FFF2-40B4-BE49-F238E27FC236}">
                <a16:creationId xmlns:a16="http://schemas.microsoft.com/office/drawing/2014/main" id="{CDD96088-324D-4F96-80C7-9937288E6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4013" y="4425950"/>
            <a:ext cx="204787" cy="204788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52" name="Rectangle 87">
            <a:extLst>
              <a:ext uri="{FF2B5EF4-FFF2-40B4-BE49-F238E27FC236}">
                <a16:creationId xmlns:a16="http://schemas.microsoft.com/office/drawing/2014/main" id="{D45DB016-C458-4A05-821D-A86E4F972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42227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53" name="Rectangle 88">
            <a:extLst>
              <a:ext uri="{FF2B5EF4-FFF2-40B4-BE49-F238E27FC236}">
                <a16:creationId xmlns:a16="http://schemas.microsoft.com/office/drawing/2014/main" id="{591303E6-475C-42C8-B0E0-092AC98D6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3650" y="4222750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54" name="Rectangle 89">
            <a:extLst>
              <a:ext uri="{FF2B5EF4-FFF2-40B4-BE49-F238E27FC236}">
                <a16:creationId xmlns:a16="http://schemas.microsoft.com/office/drawing/2014/main" id="{1939013A-34E5-467E-BF46-9A0D3C54A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42227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55" name="Rectangle 90">
            <a:extLst>
              <a:ext uri="{FF2B5EF4-FFF2-40B4-BE49-F238E27FC236}">
                <a16:creationId xmlns:a16="http://schemas.microsoft.com/office/drawing/2014/main" id="{0DEC61CC-9E8B-463F-94B9-322F47F47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42227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56" name="Rectangle 91">
            <a:extLst>
              <a:ext uri="{FF2B5EF4-FFF2-40B4-BE49-F238E27FC236}">
                <a16:creationId xmlns:a16="http://schemas.microsoft.com/office/drawing/2014/main" id="{40508CA7-70BA-45EE-BC24-10818488A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4222750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57" name="Rectangle 92">
            <a:extLst>
              <a:ext uri="{FF2B5EF4-FFF2-40B4-BE49-F238E27FC236}">
                <a16:creationId xmlns:a16="http://schemas.microsoft.com/office/drawing/2014/main" id="{EFB5618D-52A2-4469-A949-1FAE51F26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42227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58" name="Rectangle 93">
            <a:extLst>
              <a:ext uri="{FF2B5EF4-FFF2-40B4-BE49-F238E27FC236}">
                <a16:creationId xmlns:a16="http://schemas.microsoft.com/office/drawing/2014/main" id="{11F0E7DA-A155-4264-96A9-DF29045AC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42227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59" name="Rectangle 94">
            <a:extLst>
              <a:ext uri="{FF2B5EF4-FFF2-40B4-BE49-F238E27FC236}">
                <a16:creationId xmlns:a16="http://schemas.microsoft.com/office/drawing/2014/main" id="{C25B6E4A-09C6-4493-9234-909A2A68B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222750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60" name="Rectangle 95">
            <a:extLst>
              <a:ext uri="{FF2B5EF4-FFF2-40B4-BE49-F238E27FC236}">
                <a16:creationId xmlns:a16="http://schemas.microsoft.com/office/drawing/2014/main" id="{423E1BCB-798C-4DA8-A908-155DBEDB1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42227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61" name="Rectangle 96">
            <a:extLst>
              <a:ext uri="{FF2B5EF4-FFF2-40B4-BE49-F238E27FC236}">
                <a16:creationId xmlns:a16="http://schemas.microsoft.com/office/drawing/2014/main" id="{4A06DC5A-A6A1-4C42-847F-5E7FD550E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4013" y="4222750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62" name="Rectangle 97">
            <a:extLst>
              <a:ext uri="{FF2B5EF4-FFF2-40B4-BE49-F238E27FC236}">
                <a16:creationId xmlns:a16="http://schemas.microsoft.com/office/drawing/2014/main" id="{C2B2A682-92D2-4CD6-9DC3-CCEB2F12B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40195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63" name="Rectangle 98">
            <a:extLst>
              <a:ext uri="{FF2B5EF4-FFF2-40B4-BE49-F238E27FC236}">
                <a16:creationId xmlns:a16="http://schemas.microsoft.com/office/drawing/2014/main" id="{6400369D-69F1-46E4-9847-523BF8990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3650" y="4019550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64" name="Rectangle 99">
            <a:extLst>
              <a:ext uri="{FF2B5EF4-FFF2-40B4-BE49-F238E27FC236}">
                <a16:creationId xmlns:a16="http://schemas.microsoft.com/office/drawing/2014/main" id="{27CA7140-278C-47AF-8208-F3EE1D8CF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40195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65" name="Rectangle 100">
            <a:extLst>
              <a:ext uri="{FF2B5EF4-FFF2-40B4-BE49-F238E27FC236}">
                <a16:creationId xmlns:a16="http://schemas.microsoft.com/office/drawing/2014/main" id="{399C923E-79B8-4EFC-9A49-E2FA21A2E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40195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66" name="Rectangle 101">
            <a:extLst>
              <a:ext uri="{FF2B5EF4-FFF2-40B4-BE49-F238E27FC236}">
                <a16:creationId xmlns:a16="http://schemas.microsoft.com/office/drawing/2014/main" id="{6A92F43D-4721-45C0-848D-3A7D23EAF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4019550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67" name="Rectangle 102">
            <a:extLst>
              <a:ext uri="{FF2B5EF4-FFF2-40B4-BE49-F238E27FC236}">
                <a16:creationId xmlns:a16="http://schemas.microsoft.com/office/drawing/2014/main" id="{3057E21E-1E1C-444E-98FB-9854AB81C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40195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68" name="Rectangle 103">
            <a:extLst>
              <a:ext uri="{FF2B5EF4-FFF2-40B4-BE49-F238E27FC236}">
                <a16:creationId xmlns:a16="http://schemas.microsoft.com/office/drawing/2014/main" id="{1BC99186-7E64-4D8E-AC3C-FBE088925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40195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69" name="Rectangle 104">
            <a:extLst>
              <a:ext uri="{FF2B5EF4-FFF2-40B4-BE49-F238E27FC236}">
                <a16:creationId xmlns:a16="http://schemas.microsoft.com/office/drawing/2014/main" id="{7D5244A1-7086-4B76-AC5B-8E53B5AE5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019550"/>
            <a:ext cx="204788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70" name="Rectangle 105">
            <a:extLst>
              <a:ext uri="{FF2B5EF4-FFF2-40B4-BE49-F238E27FC236}">
                <a16:creationId xmlns:a16="http://schemas.microsoft.com/office/drawing/2014/main" id="{F2C35D06-156C-40DA-B28C-50C116160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4019550"/>
            <a:ext cx="203200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71" name="Rectangle 106">
            <a:extLst>
              <a:ext uri="{FF2B5EF4-FFF2-40B4-BE49-F238E27FC236}">
                <a16:creationId xmlns:a16="http://schemas.microsoft.com/office/drawing/2014/main" id="{CFC50615-B1AB-4690-81BD-14B1D983C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4013" y="4019550"/>
            <a:ext cx="204787" cy="2032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72" name="Line 107">
            <a:extLst>
              <a:ext uri="{FF2B5EF4-FFF2-40B4-BE49-F238E27FC236}">
                <a16:creationId xmlns:a16="http://schemas.microsoft.com/office/drawing/2014/main" id="{E495E7DD-9618-46F3-AEC7-443DEB23B041}"/>
              </a:ext>
            </a:extLst>
          </p:cNvPr>
          <p:cNvSpPr>
            <a:spLocks noChangeShapeType="1"/>
          </p:cNvSpPr>
          <p:nvPr/>
        </p:nvSpPr>
        <p:spPr bwMode="auto">
          <a:xfrm>
            <a:off x="3600450" y="6056313"/>
            <a:ext cx="203835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73" name="Line 108">
            <a:extLst>
              <a:ext uri="{FF2B5EF4-FFF2-40B4-BE49-F238E27FC236}">
                <a16:creationId xmlns:a16="http://schemas.microsoft.com/office/drawing/2014/main" id="{D842B1DD-F3DA-432D-811A-EC3E3B7DD7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00450" y="4019550"/>
            <a:ext cx="0" cy="2036763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474" name="Oval 109">
            <a:extLst>
              <a:ext uri="{FF2B5EF4-FFF2-40B4-BE49-F238E27FC236}">
                <a16:creationId xmlns:a16="http://schemas.microsoft.com/office/drawing/2014/main" id="{18A449E9-16A2-428A-82F5-FA6C1B2AA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3650" y="5364163"/>
            <a:ext cx="82550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75" name="Rectangle 113" descr="Wide downward diagonal">
            <a:extLst>
              <a:ext uri="{FF2B5EF4-FFF2-40B4-BE49-F238E27FC236}">
                <a16:creationId xmlns:a16="http://schemas.microsoft.com/office/drawing/2014/main" id="{2772E154-A607-47EE-AD68-1D2B3463C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9538" y="4141788"/>
            <a:ext cx="80962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76" name="Rectangle 114" descr="Wide downward diagonal">
            <a:extLst>
              <a:ext uri="{FF2B5EF4-FFF2-40B4-BE49-F238E27FC236}">
                <a16:creationId xmlns:a16="http://schemas.microsoft.com/office/drawing/2014/main" id="{A98167DA-FAF3-4626-AE76-24A1E2B8D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500" y="4672013"/>
            <a:ext cx="82550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77" name="Rectangle 115" descr="Wide downward diagonal">
            <a:extLst>
              <a:ext uri="{FF2B5EF4-FFF2-40B4-BE49-F238E27FC236}">
                <a16:creationId xmlns:a16="http://schemas.microsoft.com/office/drawing/2014/main" id="{2A4DB2C9-F317-441E-918B-7F48B91F0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5078413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78" name="Oval 117">
            <a:extLst>
              <a:ext uri="{FF2B5EF4-FFF2-40B4-BE49-F238E27FC236}">
                <a16:creationId xmlns:a16="http://schemas.microsoft.com/office/drawing/2014/main" id="{F4B9EA63-66CE-4BC6-844D-C0D5CD52D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3" y="5811838"/>
            <a:ext cx="82550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79" name="Oval 118">
            <a:extLst>
              <a:ext uri="{FF2B5EF4-FFF2-40B4-BE49-F238E27FC236}">
                <a16:creationId xmlns:a16="http://schemas.microsoft.com/office/drawing/2014/main" id="{6538E711-7C77-4D8B-BAB3-725221CA5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8" y="5078413"/>
            <a:ext cx="80962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80" name="Oval 142">
            <a:extLst>
              <a:ext uri="{FF2B5EF4-FFF2-40B4-BE49-F238E27FC236}">
                <a16:creationId xmlns:a16="http://schemas.microsoft.com/office/drawing/2014/main" id="{31FBA964-7B97-4EF3-AB17-F8D61ECAE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0" y="5365750"/>
            <a:ext cx="82550" cy="809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81" name="Rectangle 144" descr="Wide downward diagonal">
            <a:extLst>
              <a:ext uri="{FF2B5EF4-FFF2-40B4-BE49-F238E27FC236}">
                <a16:creationId xmlns:a16="http://schemas.microsoft.com/office/drawing/2014/main" id="{8A808E4F-3EBA-4811-9B1A-29AC65002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3325" y="4308475"/>
            <a:ext cx="80963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82" name="Rectangle 146" descr="Wide downward diagonal">
            <a:extLst>
              <a:ext uri="{FF2B5EF4-FFF2-40B4-BE49-F238E27FC236}">
                <a16:creationId xmlns:a16="http://schemas.microsoft.com/office/drawing/2014/main" id="{106E26B0-B2C2-4E68-A30C-A061A63C5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3188" y="4141788"/>
            <a:ext cx="82550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83" name="Rectangle 147" descr="Wide downward diagonal">
            <a:extLst>
              <a:ext uri="{FF2B5EF4-FFF2-40B4-BE49-F238E27FC236}">
                <a16:creationId xmlns:a16="http://schemas.microsoft.com/office/drawing/2014/main" id="{B0D3711B-89F9-44CE-BF5C-4E80C2136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4738" y="4710113"/>
            <a:ext cx="80962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84" name="Rectangle 148" descr="Wide downward diagonal">
            <a:extLst>
              <a:ext uri="{FF2B5EF4-FFF2-40B4-BE49-F238E27FC236}">
                <a16:creationId xmlns:a16="http://schemas.microsoft.com/office/drawing/2014/main" id="{29E7EA58-60DE-4BD1-9F61-429F27D97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9563" y="4797425"/>
            <a:ext cx="80962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85" name="Oval 150">
            <a:extLst>
              <a:ext uri="{FF2B5EF4-FFF2-40B4-BE49-F238E27FC236}">
                <a16:creationId xmlns:a16="http://schemas.microsoft.com/office/drawing/2014/main" id="{11F790E7-2B0F-436D-8533-639BD6423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5063" y="5813425"/>
            <a:ext cx="82550" cy="809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86" name="Oval 151">
            <a:extLst>
              <a:ext uri="{FF2B5EF4-FFF2-40B4-BE49-F238E27FC236}">
                <a16:creationId xmlns:a16="http://schemas.microsoft.com/office/drawing/2014/main" id="{190FE307-B9F3-4CA9-BF9D-3907B3DBF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5080000"/>
            <a:ext cx="80962" cy="809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87" name="Oval 152">
            <a:extLst>
              <a:ext uri="{FF2B5EF4-FFF2-40B4-BE49-F238E27FC236}">
                <a16:creationId xmlns:a16="http://schemas.microsoft.com/office/drawing/2014/main" id="{2DA1B551-D0E3-4F4E-942E-ECAF2C2A8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0" y="5300663"/>
            <a:ext cx="82550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88" name="Oval 153">
            <a:extLst>
              <a:ext uri="{FF2B5EF4-FFF2-40B4-BE49-F238E27FC236}">
                <a16:creationId xmlns:a16="http://schemas.microsoft.com/office/drawing/2014/main" id="{CFD24F81-A3EA-4515-BCC3-853BB36A5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575" y="5568950"/>
            <a:ext cx="80963" cy="809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89" name="Oval 154">
            <a:extLst>
              <a:ext uri="{FF2B5EF4-FFF2-40B4-BE49-F238E27FC236}">
                <a16:creationId xmlns:a16="http://schemas.microsoft.com/office/drawing/2014/main" id="{9932E1E6-E8C5-4D54-95A0-6E85A1DE1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9713" y="5802313"/>
            <a:ext cx="82550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90" name="Oval 157">
            <a:extLst>
              <a:ext uri="{FF2B5EF4-FFF2-40B4-BE49-F238E27FC236}">
                <a16:creationId xmlns:a16="http://schemas.microsoft.com/office/drawing/2014/main" id="{638B82E2-8DDE-40AB-BE51-59EDCB7EE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4906963"/>
            <a:ext cx="80962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91" name="Oval 158">
            <a:extLst>
              <a:ext uri="{FF2B5EF4-FFF2-40B4-BE49-F238E27FC236}">
                <a16:creationId xmlns:a16="http://schemas.microsoft.com/office/drawing/2014/main" id="{BA929E47-93D8-4850-9E9C-E00FB366D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575" y="5283200"/>
            <a:ext cx="80963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92" name="Oval 159">
            <a:extLst>
              <a:ext uri="{FF2B5EF4-FFF2-40B4-BE49-F238E27FC236}">
                <a16:creationId xmlns:a16="http://schemas.microsoft.com/office/drawing/2014/main" id="{5CE79A18-9FC3-423D-B34F-1FA062F15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5241925"/>
            <a:ext cx="80962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93" name="Oval 160">
            <a:extLst>
              <a:ext uri="{FF2B5EF4-FFF2-40B4-BE49-F238E27FC236}">
                <a16:creationId xmlns:a16="http://schemas.microsoft.com/office/drawing/2014/main" id="{E55FE687-8AC9-4A8B-AA93-1B388E4D3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5063" y="5527675"/>
            <a:ext cx="82550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94" name="Oval 163">
            <a:extLst>
              <a:ext uri="{FF2B5EF4-FFF2-40B4-BE49-F238E27FC236}">
                <a16:creationId xmlns:a16="http://schemas.microsoft.com/office/drawing/2014/main" id="{CC52CAFD-F3B2-47DC-9E0E-B6EE42B3A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9850" y="5160963"/>
            <a:ext cx="80963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95" name="Rectangle 166" descr="Wide downward diagonal">
            <a:extLst>
              <a:ext uri="{FF2B5EF4-FFF2-40B4-BE49-F238E27FC236}">
                <a16:creationId xmlns:a16="http://schemas.microsoft.com/office/drawing/2014/main" id="{D9E6BA3E-DCE0-4BDE-A217-5FB4E57EC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3763" y="4841875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96" name="Rectangle 167" descr="Wide downward diagonal">
            <a:extLst>
              <a:ext uri="{FF2B5EF4-FFF2-40B4-BE49-F238E27FC236}">
                <a16:creationId xmlns:a16="http://schemas.microsoft.com/office/drawing/2014/main" id="{9810427E-4B5A-4A54-A343-5733D5C15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1513" y="4349750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97" name="Rectangle 169" descr="Wide downward diagonal">
            <a:extLst>
              <a:ext uri="{FF2B5EF4-FFF2-40B4-BE49-F238E27FC236}">
                <a16:creationId xmlns:a16="http://schemas.microsoft.com/office/drawing/2014/main" id="{D0CF99BA-C389-45FE-95D8-4B6310FC4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4463" y="4427538"/>
            <a:ext cx="80962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98" name="Rectangle 170" descr="Wide downward diagonal">
            <a:extLst>
              <a:ext uri="{FF2B5EF4-FFF2-40B4-BE49-F238E27FC236}">
                <a16:creationId xmlns:a16="http://schemas.microsoft.com/office/drawing/2014/main" id="{7CBDB376-E0DA-4EAD-BEC6-174B4FC99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425" y="4549775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99" name="Rectangle 171" descr="Wide downward diagonal">
            <a:extLst>
              <a:ext uri="{FF2B5EF4-FFF2-40B4-BE49-F238E27FC236}">
                <a16:creationId xmlns:a16="http://schemas.microsoft.com/office/drawing/2014/main" id="{391405CE-2EFE-446E-AB8A-F420BF5CF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4060825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00" name="Rectangle 172" descr="Wide downward diagonal">
            <a:extLst>
              <a:ext uri="{FF2B5EF4-FFF2-40B4-BE49-F238E27FC236}">
                <a16:creationId xmlns:a16="http://schemas.microsoft.com/office/drawing/2014/main" id="{43D2EDE4-A62A-4CAC-9639-C3F463460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8938" y="4019550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01" name="Rectangle 173" descr="Wide downward diagonal">
            <a:extLst>
              <a:ext uri="{FF2B5EF4-FFF2-40B4-BE49-F238E27FC236}">
                <a16:creationId xmlns:a16="http://schemas.microsoft.com/office/drawing/2014/main" id="{D30301FC-1D08-4E24-9A5A-39132C4D0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0" y="4656138"/>
            <a:ext cx="80963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02" name="Rectangle 174" descr="Wide downward diagonal">
            <a:extLst>
              <a:ext uri="{FF2B5EF4-FFF2-40B4-BE49-F238E27FC236}">
                <a16:creationId xmlns:a16="http://schemas.microsoft.com/office/drawing/2014/main" id="{1D75A37A-6B52-4CB0-A52A-CE2426AF5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425" y="4835525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03" name="Rectangle 175" descr="Wide downward diagonal">
            <a:extLst>
              <a:ext uri="{FF2B5EF4-FFF2-40B4-BE49-F238E27FC236}">
                <a16:creationId xmlns:a16="http://schemas.microsoft.com/office/drawing/2014/main" id="{44241F88-6083-406E-811B-A47C05209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7925" y="4648200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04" name="Rectangle 176" descr="Wide downward diagonal">
            <a:extLst>
              <a:ext uri="{FF2B5EF4-FFF2-40B4-BE49-F238E27FC236}">
                <a16:creationId xmlns:a16="http://schemas.microsoft.com/office/drawing/2014/main" id="{6ACEF689-FD06-4BD3-B36B-EE498F7E9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1263" y="4386263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05" name="Rectangle 178" descr="Wide downward diagonal">
            <a:extLst>
              <a:ext uri="{FF2B5EF4-FFF2-40B4-BE49-F238E27FC236}">
                <a16:creationId xmlns:a16="http://schemas.microsoft.com/office/drawing/2014/main" id="{510676DC-3CD8-4DA4-B52D-5A63AA3CC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8938" y="4427538"/>
            <a:ext cx="80962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06" name="Rectangle 179" descr="Wide downward diagonal">
            <a:extLst>
              <a:ext uri="{FF2B5EF4-FFF2-40B4-BE49-F238E27FC236}">
                <a16:creationId xmlns:a16="http://schemas.microsoft.com/office/drawing/2014/main" id="{DF72461B-2270-4188-BFF1-C1A351CF0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2225" y="4875213"/>
            <a:ext cx="80963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07" name="Rectangle 180" descr="Wide downward diagonal">
            <a:extLst>
              <a:ext uri="{FF2B5EF4-FFF2-40B4-BE49-F238E27FC236}">
                <a16:creationId xmlns:a16="http://schemas.microsoft.com/office/drawing/2014/main" id="{FA0BD95F-E519-4129-B86E-CC7389502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7663" y="4916488"/>
            <a:ext cx="82550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08" name="Oval 182">
            <a:extLst>
              <a:ext uri="{FF2B5EF4-FFF2-40B4-BE49-F238E27FC236}">
                <a16:creationId xmlns:a16="http://schemas.microsoft.com/office/drawing/2014/main" id="{F253500F-2D45-4480-93C6-B9473DD1A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5113" y="5033963"/>
            <a:ext cx="82550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09" name="Oval 185">
            <a:extLst>
              <a:ext uri="{FF2B5EF4-FFF2-40B4-BE49-F238E27FC236}">
                <a16:creationId xmlns:a16="http://schemas.microsoft.com/office/drawing/2014/main" id="{8C4F755D-B6C4-4420-941C-6A0446EEB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5532438"/>
            <a:ext cx="80963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10" name="Oval 186">
            <a:extLst>
              <a:ext uri="{FF2B5EF4-FFF2-40B4-BE49-F238E27FC236}">
                <a16:creationId xmlns:a16="http://schemas.microsoft.com/office/drawing/2014/main" id="{635B2F55-CC75-4DC7-B580-7AEF3B342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5063" y="5284788"/>
            <a:ext cx="80962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11" name="Oval 187">
            <a:extLst>
              <a:ext uri="{FF2B5EF4-FFF2-40B4-BE49-F238E27FC236}">
                <a16:creationId xmlns:a16="http://schemas.microsoft.com/office/drawing/2014/main" id="{57221C67-1F0C-4A10-A638-61F100B4C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0" y="5715000"/>
            <a:ext cx="80963" cy="825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12" name="Oval 189">
            <a:extLst>
              <a:ext uri="{FF2B5EF4-FFF2-40B4-BE49-F238E27FC236}">
                <a16:creationId xmlns:a16="http://schemas.microsoft.com/office/drawing/2014/main" id="{8E7FE758-736A-46B7-89EE-C00600B63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5830888"/>
            <a:ext cx="80962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13" name="Oval 190">
            <a:extLst>
              <a:ext uri="{FF2B5EF4-FFF2-40B4-BE49-F238E27FC236}">
                <a16:creationId xmlns:a16="http://schemas.microsoft.com/office/drawing/2014/main" id="{A95661DC-9A16-4EE6-9539-F228D88F8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6013" y="5946775"/>
            <a:ext cx="80962" cy="809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14" name="Rectangle 191" descr="Wide downward diagonal">
            <a:extLst>
              <a:ext uri="{FF2B5EF4-FFF2-40B4-BE49-F238E27FC236}">
                <a16:creationId xmlns:a16="http://schemas.microsoft.com/office/drawing/2014/main" id="{5CEB1851-F3B5-4138-A7D9-BC7D03030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2900" y="4775200"/>
            <a:ext cx="80963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15" name="Rectangle 192" descr="Wide downward diagonal">
            <a:extLst>
              <a:ext uri="{FF2B5EF4-FFF2-40B4-BE49-F238E27FC236}">
                <a16:creationId xmlns:a16="http://schemas.microsoft.com/office/drawing/2014/main" id="{C0795E4C-928B-4F6D-8729-CF30292FB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4724400"/>
            <a:ext cx="80963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16" name="Rectangle 194" descr="Wide downward diagonal">
            <a:extLst>
              <a:ext uri="{FF2B5EF4-FFF2-40B4-BE49-F238E27FC236}">
                <a16:creationId xmlns:a16="http://schemas.microsoft.com/office/drawing/2014/main" id="{542E4A6F-B4D5-4092-9F3A-8B2A09468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5006975"/>
            <a:ext cx="80963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17" name="Rectangle 195" descr="Wide downward diagonal">
            <a:extLst>
              <a:ext uri="{FF2B5EF4-FFF2-40B4-BE49-F238E27FC236}">
                <a16:creationId xmlns:a16="http://schemas.microsoft.com/office/drawing/2014/main" id="{5AD8B579-C4E7-4B7D-81F0-9E5444CD7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4576763"/>
            <a:ext cx="80963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18" name="Rectangle 144" descr="Wide downward diagonal">
            <a:extLst>
              <a:ext uri="{FF2B5EF4-FFF2-40B4-BE49-F238E27FC236}">
                <a16:creationId xmlns:a16="http://schemas.microsoft.com/office/drawing/2014/main" id="{F482FF2E-3432-4FD8-871E-D96B6456C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4286250"/>
            <a:ext cx="80962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19" name="Rectangle 167" descr="Wide downward diagonal">
            <a:extLst>
              <a:ext uri="{FF2B5EF4-FFF2-40B4-BE49-F238E27FC236}">
                <a16:creationId xmlns:a16="http://schemas.microsoft.com/office/drawing/2014/main" id="{1B6B3EC4-5175-433D-8E53-8AA82A451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5563" y="4516438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20" name="Rectangle 170" descr="Wide downward diagonal">
            <a:extLst>
              <a:ext uri="{FF2B5EF4-FFF2-40B4-BE49-F238E27FC236}">
                <a16:creationId xmlns:a16="http://schemas.microsoft.com/office/drawing/2014/main" id="{753C8177-F169-427C-86E5-CC4ADF94D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4557713"/>
            <a:ext cx="80963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21" name="Rectangle 171" descr="Wide downward diagonal">
            <a:extLst>
              <a:ext uri="{FF2B5EF4-FFF2-40B4-BE49-F238E27FC236}">
                <a16:creationId xmlns:a16="http://schemas.microsoft.com/office/drawing/2014/main" id="{EA70E101-7663-4762-9D04-1D187429F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5563" y="4068763"/>
            <a:ext cx="80962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22" name="Rectangle 180" descr="Wide downward diagonal">
            <a:extLst>
              <a:ext uri="{FF2B5EF4-FFF2-40B4-BE49-F238E27FC236}">
                <a16:creationId xmlns:a16="http://schemas.microsoft.com/office/drawing/2014/main" id="{01B96B97-89CE-49D1-9210-00758FD5A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4924425"/>
            <a:ext cx="80962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23" name="Rectangle 192" descr="Wide downward diagonal">
            <a:extLst>
              <a:ext uri="{FF2B5EF4-FFF2-40B4-BE49-F238E27FC236}">
                <a16:creationId xmlns:a16="http://schemas.microsoft.com/office/drawing/2014/main" id="{9B25E286-DA03-4807-A7D4-2A51DF935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0663" y="4262438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24" name="Rectangle 195" descr="Wide downward diagonal">
            <a:extLst>
              <a:ext uri="{FF2B5EF4-FFF2-40B4-BE49-F238E27FC236}">
                <a16:creationId xmlns:a16="http://schemas.microsoft.com/office/drawing/2014/main" id="{917ABE83-0CD6-4107-83CA-0EF6FC5B1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4038" y="4583113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25" name="Rectangle 144" descr="Wide downward diagonal">
            <a:extLst>
              <a:ext uri="{FF2B5EF4-FFF2-40B4-BE49-F238E27FC236}">
                <a16:creationId xmlns:a16="http://schemas.microsoft.com/office/drawing/2014/main" id="{541542DC-5B6F-408C-B254-04E8F84D5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5345113"/>
            <a:ext cx="80963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26" name="Rectangle 167" descr="Wide downward diagonal">
            <a:extLst>
              <a:ext uri="{FF2B5EF4-FFF2-40B4-BE49-F238E27FC236}">
                <a16:creationId xmlns:a16="http://schemas.microsoft.com/office/drawing/2014/main" id="{9829578C-7E85-406C-BE9C-63343345D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5325" y="5575300"/>
            <a:ext cx="80963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27" name="Rectangle 170" descr="Wide downward diagonal">
            <a:extLst>
              <a:ext uri="{FF2B5EF4-FFF2-40B4-BE49-F238E27FC236}">
                <a16:creationId xmlns:a16="http://schemas.microsoft.com/office/drawing/2014/main" id="{CFFCB96D-B2C6-4847-883B-3E556DFA7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2038" y="5616575"/>
            <a:ext cx="80962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28" name="Rectangle 171" descr="Wide downward diagonal">
            <a:extLst>
              <a:ext uri="{FF2B5EF4-FFF2-40B4-BE49-F238E27FC236}">
                <a16:creationId xmlns:a16="http://schemas.microsoft.com/office/drawing/2014/main" id="{AFD8B49F-584B-4717-8193-CAC4582B0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5325" y="5127625"/>
            <a:ext cx="80963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29" name="Rectangle 180" descr="Wide downward diagonal">
            <a:extLst>
              <a:ext uri="{FF2B5EF4-FFF2-40B4-BE49-F238E27FC236}">
                <a16:creationId xmlns:a16="http://schemas.microsoft.com/office/drawing/2014/main" id="{E220EF46-7F02-43BD-9D2B-44FC99F1C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9475" y="5724525"/>
            <a:ext cx="80963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30" name="Rectangle 192" descr="Wide downward diagonal">
            <a:extLst>
              <a:ext uri="{FF2B5EF4-FFF2-40B4-BE49-F238E27FC236}">
                <a16:creationId xmlns:a16="http://schemas.microsoft.com/office/drawing/2014/main" id="{397CC6CB-B994-4966-918E-9517215F4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425" y="5321300"/>
            <a:ext cx="80963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31" name="Rectangle 195" descr="Wide downward diagonal">
            <a:extLst>
              <a:ext uri="{FF2B5EF4-FFF2-40B4-BE49-F238E27FC236}">
                <a16:creationId xmlns:a16="http://schemas.microsoft.com/office/drawing/2014/main" id="{352BF462-3ED7-48B0-8925-CEB406DA9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3800" y="5643563"/>
            <a:ext cx="82550" cy="809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32" name="Rectangle 144" descr="Wide downward diagonal">
            <a:extLst>
              <a:ext uri="{FF2B5EF4-FFF2-40B4-BE49-F238E27FC236}">
                <a16:creationId xmlns:a16="http://schemas.microsoft.com/office/drawing/2014/main" id="{5B19DBAA-828E-47A4-93EE-9671F2F58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3188" y="5283200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33" name="Rectangle 167" descr="Wide downward diagonal">
            <a:extLst>
              <a:ext uri="{FF2B5EF4-FFF2-40B4-BE49-F238E27FC236}">
                <a16:creationId xmlns:a16="http://schemas.microsoft.com/office/drawing/2014/main" id="{5B1C7A12-2273-4E50-8DB4-544D441F6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4088" y="5514975"/>
            <a:ext cx="80962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34" name="Rectangle 170" descr="Wide downward diagonal">
            <a:extLst>
              <a:ext uri="{FF2B5EF4-FFF2-40B4-BE49-F238E27FC236}">
                <a16:creationId xmlns:a16="http://schemas.microsoft.com/office/drawing/2014/main" id="{20DC1880-856B-4CDB-B764-2B936CA7D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0800" y="5556250"/>
            <a:ext cx="80963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35" name="Rectangle 171" descr="Wide downward diagonal">
            <a:extLst>
              <a:ext uri="{FF2B5EF4-FFF2-40B4-BE49-F238E27FC236}">
                <a16:creationId xmlns:a16="http://schemas.microsoft.com/office/drawing/2014/main" id="{B718E7B9-B0DC-48AD-8BA0-95CD45D2C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4088" y="5067300"/>
            <a:ext cx="80962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36" name="Rectangle 180" descr="Wide downward diagonal">
            <a:extLst>
              <a:ext uri="{FF2B5EF4-FFF2-40B4-BE49-F238E27FC236}">
                <a16:creationId xmlns:a16="http://schemas.microsoft.com/office/drawing/2014/main" id="{E6C96EF8-3925-450A-8909-889E18D7F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488" y="5949950"/>
            <a:ext cx="80962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37" name="Rectangle 192" descr="Wide downward diagonal">
            <a:extLst>
              <a:ext uri="{FF2B5EF4-FFF2-40B4-BE49-F238E27FC236}">
                <a16:creationId xmlns:a16="http://schemas.microsoft.com/office/drawing/2014/main" id="{B7F0B2D1-3CD8-489B-B2EB-1485430C9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5260975"/>
            <a:ext cx="82550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38" name="Rectangle 195" descr="Wide downward diagonal">
            <a:extLst>
              <a:ext uri="{FF2B5EF4-FFF2-40B4-BE49-F238E27FC236}">
                <a16:creationId xmlns:a16="http://schemas.microsoft.com/office/drawing/2014/main" id="{B6A749DA-BD92-4837-9A5A-EBF17E26C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5876925"/>
            <a:ext cx="82550" cy="8255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94" name="Arc 493">
            <a:extLst>
              <a:ext uri="{FF2B5EF4-FFF2-40B4-BE49-F238E27FC236}">
                <a16:creationId xmlns:a16="http://schemas.microsoft.com/office/drawing/2014/main" id="{4CE4A17C-124C-43D4-A83C-7874989F913A}"/>
              </a:ext>
            </a:extLst>
          </p:cNvPr>
          <p:cNvSpPr/>
          <p:nvPr/>
        </p:nvSpPr>
        <p:spPr bwMode="auto">
          <a:xfrm rot="14437906" flipV="1">
            <a:off x="2724944" y="4582319"/>
            <a:ext cx="1482725" cy="2224087"/>
          </a:xfrm>
          <a:prstGeom prst="arc">
            <a:avLst>
              <a:gd name="adj1" fmla="val 12523353"/>
              <a:gd name="adj2" fmla="val 19847997"/>
            </a:avLst>
          </a:prstGeom>
          <a:noFill/>
          <a:ln w="41275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51540" name="Rectangle 170" descr="Wide downward diagonal">
            <a:extLst>
              <a:ext uri="{FF2B5EF4-FFF2-40B4-BE49-F238E27FC236}">
                <a16:creationId xmlns:a16="http://schemas.microsoft.com/office/drawing/2014/main" id="{760B750F-89C3-407C-8505-DE7EB711B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4724400"/>
            <a:ext cx="80963" cy="809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41" name="Oval 152">
            <a:extLst>
              <a:ext uri="{FF2B5EF4-FFF2-40B4-BE49-F238E27FC236}">
                <a16:creationId xmlns:a16="http://schemas.microsoft.com/office/drawing/2014/main" id="{6E8F3C4F-3772-4536-86B4-BB4CEE3CE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0" y="5157788"/>
            <a:ext cx="82550" cy="809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1542" name="Group 230">
            <a:extLst>
              <a:ext uri="{FF2B5EF4-FFF2-40B4-BE49-F238E27FC236}">
                <a16:creationId xmlns:a16="http://schemas.microsoft.com/office/drawing/2014/main" id="{D6AF2B20-E1E8-4963-901E-2915098443A3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4000500"/>
            <a:ext cx="2878137" cy="2692400"/>
            <a:chOff x="3199" y="69"/>
            <a:chExt cx="2397" cy="2243"/>
          </a:xfrm>
        </p:grpSpPr>
        <p:grpSp>
          <p:nvGrpSpPr>
            <p:cNvPr id="51544" name="Group 42">
              <a:extLst>
                <a:ext uri="{FF2B5EF4-FFF2-40B4-BE49-F238E27FC236}">
                  <a16:creationId xmlns:a16="http://schemas.microsoft.com/office/drawing/2014/main" id="{5FF43E11-1FDA-4AAD-9237-340384AC1B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9" y="69"/>
              <a:ext cx="2397" cy="2243"/>
              <a:chOff x="1137" y="1946"/>
              <a:chExt cx="2125" cy="1905"/>
            </a:xfrm>
          </p:grpSpPr>
          <p:sp>
            <p:nvSpPr>
              <p:cNvPr id="384" name="Rectangle 43">
                <a:extLst>
                  <a:ext uri="{FF2B5EF4-FFF2-40B4-BE49-F238E27FC236}">
                    <a16:creationId xmlns:a16="http://schemas.microsoft.com/office/drawing/2014/main" id="{35B05C7D-A1EA-4A84-8EAE-F3AE1FE09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820" y="2627"/>
                <a:ext cx="828" cy="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Left Bar</a:t>
                </a:r>
              </a:p>
            </p:txBody>
          </p:sp>
          <p:sp>
            <p:nvSpPr>
              <p:cNvPr id="51586" name="Rectangle 44">
                <a:extLst>
                  <a:ext uri="{FF2B5EF4-FFF2-40B4-BE49-F238E27FC236}">
                    <a16:creationId xmlns:a16="http://schemas.microsoft.com/office/drawing/2014/main" id="{D1475BBD-C183-4DD9-A67C-0D995AE26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87" name="Rectangle 45">
                <a:extLst>
                  <a:ext uri="{FF2B5EF4-FFF2-40B4-BE49-F238E27FC236}">
                    <a16:creationId xmlns:a16="http://schemas.microsoft.com/office/drawing/2014/main" id="{94E50AC6-DEC9-4E09-8E2E-3293E9932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88" name="Rectangle 46">
                <a:extLst>
                  <a:ext uri="{FF2B5EF4-FFF2-40B4-BE49-F238E27FC236}">
                    <a16:creationId xmlns:a16="http://schemas.microsoft.com/office/drawing/2014/main" id="{093CB060-9870-479B-A593-7E1B457C2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89" name="Rectangle 47">
                <a:extLst>
                  <a:ext uri="{FF2B5EF4-FFF2-40B4-BE49-F238E27FC236}">
                    <a16:creationId xmlns:a16="http://schemas.microsoft.com/office/drawing/2014/main" id="{A4F82DB8-ADAE-4F5D-AF88-EE627DD51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90" name="Rectangle 48">
                <a:extLst>
                  <a:ext uri="{FF2B5EF4-FFF2-40B4-BE49-F238E27FC236}">
                    <a16:creationId xmlns:a16="http://schemas.microsoft.com/office/drawing/2014/main" id="{03AA30E4-B1F5-430F-A8C2-8E64BD30D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91" name="Rectangle 49">
                <a:extLst>
                  <a:ext uri="{FF2B5EF4-FFF2-40B4-BE49-F238E27FC236}">
                    <a16:creationId xmlns:a16="http://schemas.microsoft.com/office/drawing/2014/main" id="{A87564FC-8CE1-4339-8A31-443848F6D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92" name="Rectangle 50">
                <a:extLst>
                  <a:ext uri="{FF2B5EF4-FFF2-40B4-BE49-F238E27FC236}">
                    <a16:creationId xmlns:a16="http://schemas.microsoft.com/office/drawing/2014/main" id="{20E0D186-A154-4494-A508-B5E11D456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93" name="Rectangle 51">
                <a:extLst>
                  <a:ext uri="{FF2B5EF4-FFF2-40B4-BE49-F238E27FC236}">
                    <a16:creationId xmlns:a16="http://schemas.microsoft.com/office/drawing/2014/main" id="{BF44BB3D-183B-4650-8083-49142125C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94" name="Rectangle 52">
                <a:extLst>
                  <a:ext uri="{FF2B5EF4-FFF2-40B4-BE49-F238E27FC236}">
                    <a16:creationId xmlns:a16="http://schemas.microsoft.com/office/drawing/2014/main" id="{BBF2FF4C-2CC8-484D-A3D6-1CB6A8645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95" name="Rectangle 53">
                <a:extLst>
                  <a:ext uri="{FF2B5EF4-FFF2-40B4-BE49-F238E27FC236}">
                    <a16:creationId xmlns:a16="http://schemas.microsoft.com/office/drawing/2014/main" id="{CEBCEF00-48F9-488D-B048-6274BEC47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96" name="Rectangle 54">
                <a:extLst>
                  <a:ext uri="{FF2B5EF4-FFF2-40B4-BE49-F238E27FC236}">
                    <a16:creationId xmlns:a16="http://schemas.microsoft.com/office/drawing/2014/main" id="{65C936C9-B31E-4F9C-BCD4-C6BE44991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97" name="Rectangle 55">
                <a:extLst>
                  <a:ext uri="{FF2B5EF4-FFF2-40B4-BE49-F238E27FC236}">
                    <a16:creationId xmlns:a16="http://schemas.microsoft.com/office/drawing/2014/main" id="{7642D18A-2F7C-495E-B1B6-E8BD7AC1E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98" name="Rectangle 56">
                <a:extLst>
                  <a:ext uri="{FF2B5EF4-FFF2-40B4-BE49-F238E27FC236}">
                    <a16:creationId xmlns:a16="http://schemas.microsoft.com/office/drawing/2014/main" id="{9F5C6386-7344-4B0A-85D9-270E452C9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599" name="Rectangle 57">
                <a:extLst>
                  <a:ext uri="{FF2B5EF4-FFF2-40B4-BE49-F238E27FC236}">
                    <a16:creationId xmlns:a16="http://schemas.microsoft.com/office/drawing/2014/main" id="{AEDE5968-AEE0-4810-82AA-0A75AB15A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00" name="Rectangle 58">
                <a:extLst>
                  <a:ext uri="{FF2B5EF4-FFF2-40B4-BE49-F238E27FC236}">
                    <a16:creationId xmlns:a16="http://schemas.microsoft.com/office/drawing/2014/main" id="{B596524D-9627-4A73-8534-7B26257F2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01" name="Rectangle 59">
                <a:extLst>
                  <a:ext uri="{FF2B5EF4-FFF2-40B4-BE49-F238E27FC236}">
                    <a16:creationId xmlns:a16="http://schemas.microsoft.com/office/drawing/2014/main" id="{1EE912A1-83EE-4CF1-8047-995474967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02" name="Rectangle 60">
                <a:extLst>
                  <a:ext uri="{FF2B5EF4-FFF2-40B4-BE49-F238E27FC236}">
                    <a16:creationId xmlns:a16="http://schemas.microsoft.com/office/drawing/2014/main" id="{D9AFA5D6-F2CB-4FBA-B19C-6E8F94A90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03" name="Rectangle 61">
                <a:extLst>
                  <a:ext uri="{FF2B5EF4-FFF2-40B4-BE49-F238E27FC236}">
                    <a16:creationId xmlns:a16="http://schemas.microsoft.com/office/drawing/2014/main" id="{052A8D75-CD1B-42A5-99DB-4E9EF526E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04" name="Rectangle 62">
                <a:extLst>
                  <a:ext uri="{FF2B5EF4-FFF2-40B4-BE49-F238E27FC236}">
                    <a16:creationId xmlns:a16="http://schemas.microsoft.com/office/drawing/2014/main" id="{DE8D9222-07B6-46C5-9ABD-64B18974A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05" name="Rectangle 63">
                <a:extLst>
                  <a:ext uri="{FF2B5EF4-FFF2-40B4-BE49-F238E27FC236}">
                    <a16:creationId xmlns:a16="http://schemas.microsoft.com/office/drawing/2014/main" id="{C25AD3ED-0115-45B5-9EDE-B2DD57C4A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06" name="Rectangle 64">
                <a:extLst>
                  <a:ext uri="{FF2B5EF4-FFF2-40B4-BE49-F238E27FC236}">
                    <a16:creationId xmlns:a16="http://schemas.microsoft.com/office/drawing/2014/main" id="{E8ABB0FD-4D21-4203-80C5-6B344AD54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07" name="Rectangle 65">
                <a:extLst>
                  <a:ext uri="{FF2B5EF4-FFF2-40B4-BE49-F238E27FC236}">
                    <a16:creationId xmlns:a16="http://schemas.microsoft.com/office/drawing/2014/main" id="{5CB935F1-89D5-4CD2-B83F-A9B3F7EB6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08" name="Rectangle 66">
                <a:extLst>
                  <a:ext uri="{FF2B5EF4-FFF2-40B4-BE49-F238E27FC236}">
                    <a16:creationId xmlns:a16="http://schemas.microsoft.com/office/drawing/2014/main" id="{3D2293CA-8F9D-4641-B2FD-1A7F8645E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09" name="Rectangle 67">
                <a:extLst>
                  <a:ext uri="{FF2B5EF4-FFF2-40B4-BE49-F238E27FC236}">
                    <a16:creationId xmlns:a16="http://schemas.microsoft.com/office/drawing/2014/main" id="{C85C4A84-30E9-4A29-8D3A-CBE3CE2C4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10" name="Rectangle 68">
                <a:extLst>
                  <a:ext uri="{FF2B5EF4-FFF2-40B4-BE49-F238E27FC236}">
                    <a16:creationId xmlns:a16="http://schemas.microsoft.com/office/drawing/2014/main" id="{43E0FBF7-E8DB-4AA9-8811-7D1C9EE30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11" name="Rectangle 69">
                <a:extLst>
                  <a:ext uri="{FF2B5EF4-FFF2-40B4-BE49-F238E27FC236}">
                    <a16:creationId xmlns:a16="http://schemas.microsoft.com/office/drawing/2014/main" id="{41617ADA-3EB1-4A30-94FF-9B6B12324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12" name="Rectangle 70">
                <a:extLst>
                  <a:ext uri="{FF2B5EF4-FFF2-40B4-BE49-F238E27FC236}">
                    <a16:creationId xmlns:a16="http://schemas.microsoft.com/office/drawing/2014/main" id="{E435AFCA-F2BB-4C6D-8B9D-24F12EA6C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13" name="Rectangle 71">
                <a:extLst>
                  <a:ext uri="{FF2B5EF4-FFF2-40B4-BE49-F238E27FC236}">
                    <a16:creationId xmlns:a16="http://schemas.microsoft.com/office/drawing/2014/main" id="{B35923EF-36A1-4427-8879-6790D8EE7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14" name="Rectangle 72">
                <a:extLst>
                  <a:ext uri="{FF2B5EF4-FFF2-40B4-BE49-F238E27FC236}">
                    <a16:creationId xmlns:a16="http://schemas.microsoft.com/office/drawing/2014/main" id="{38B82BE4-57FE-46B5-8A6A-CF00CC4FA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15" name="Rectangle 73">
                <a:extLst>
                  <a:ext uri="{FF2B5EF4-FFF2-40B4-BE49-F238E27FC236}">
                    <a16:creationId xmlns:a16="http://schemas.microsoft.com/office/drawing/2014/main" id="{5241FC13-DCA0-4A19-985E-875F6C4E9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16" name="Rectangle 74">
                <a:extLst>
                  <a:ext uri="{FF2B5EF4-FFF2-40B4-BE49-F238E27FC236}">
                    <a16:creationId xmlns:a16="http://schemas.microsoft.com/office/drawing/2014/main" id="{E2FBA659-9B5F-4EF6-8E3E-F25B9C65A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17" name="Rectangle 75">
                <a:extLst>
                  <a:ext uri="{FF2B5EF4-FFF2-40B4-BE49-F238E27FC236}">
                    <a16:creationId xmlns:a16="http://schemas.microsoft.com/office/drawing/2014/main" id="{44CBFEFE-1054-4AB9-A610-D05346714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18" name="Rectangle 76">
                <a:extLst>
                  <a:ext uri="{FF2B5EF4-FFF2-40B4-BE49-F238E27FC236}">
                    <a16:creationId xmlns:a16="http://schemas.microsoft.com/office/drawing/2014/main" id="{300E3840-2A5F-4E6B-ADFD-34C52C6DA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19" name="Rectangle 77">
                <a:extLst>
                  <a:ext uri="{FF2B5EF4-FFF2-40B4-BE49-F238E27FC236}">
                    <a16:creationId xmlns:a16="http://schemas.microsoft.com/office/drawing/2014/main" id="{E66A623A-1B45-4193-98CA-25F123075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20" name="Rectangle 78">
                <a:extLst>
                  <a:ext uri="{FF2B5EF4-FFF2-40B4-BE49-F238E27FC236}">
                    <a16:creationId xmlns:a16="http://schemas.microsoft.com/office/drawing/2014/main" id="{D2BE1B94-0ACE-43E0-AFCD-5B76F92CE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21" name="Rectangle 79">
                <a:extLst>
                  <a:ext uri="{FF2B5EF4-FFF2-40B4-BE49-F238E27FC236}">
                    <a16:creationId xmlns:a16="http://schemas.microsoft.com/office/drawing/2014/main" id="{78E4431E-7952-4232-95FF-EDA17F8E9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22" name="Rectangle 80">
                <a:extLst>
                  <a:ext uri="{FF2B5EF4-FFF2-40B4-BE49-F238E27FC236}">
                    <a16:creationId xmlns:a16="http://schemas.microsoft.com/office/drawing/2014/main" id="{D9639870-3078-4AB9-8D63-BF7DDE59C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23" name="Rectangle 81">
                <a:extLst>
                  <a:ext uri="{FF2B5EF4-FFF2-40B4-BE49-F238E27FC236}">
                    <a16:creationId xmlns:a16="http://schemas.microsoft.com/office/drawing/2014/main" id="{BEC9B1C0-2E4A-4E20-AAF1-AEBC8496F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24" name="Rectangle 82">
                <a:extLst>
                  <a:ext uri="{FF2B5EF4-FFF2-40B4-BE49-F238E27FC236}">
                    <a16:creationId xmlns:a16="http://schemas.microsoft.com/office/drawing/2014/main" id="{B357FEA6-FA81-4026-ABEA-2D3572BE0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25" name="Rectangle 83">
                <a:extLst>
                  <a:ext uri="{FF2B5EF4-FFF2-40B4-BE49-F238E27FC236}">
                    <a16:creationId xmlns:a16="http://schemas.microsoft.com/office/drawing/2014/main" id="{B405E089-E753-4151-8C9B-A1AC0594E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26" name="Rectangle 84">
                <a:extLst>
                  <a:ext uri="{FF2B5EF4-FFF2-40B4-BE49-F238E27FC236}">
                    <a16:creationId xmlns:a16="http://schemas.microsoft.com/office/drawing/2014/main" id="{D6F66941-4974-46CF-90A6-3D00B8A01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27" name="Rectangle 85">
                <a:extLst>
                  <a:ext uri="{FF2B5EF4-FFF2-40B4-BE49-F238E27FC236}">
                    <a16:creationId xmlns:a16="http://schemas.microsoft.com/office/drawing/2014/main" id="{34867B8C-D9D4-4004-AEA2-9826EBC4B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28" name="Rectangle 86">
                <a:extLst>
                  <a:ext uri="{FF2B5EF4-FFF2-40B4-BE49-F238E27FC236}">
                    <a16:creationId xmlns:a16="http://schemas.microsoft.com/office/drawing/2014/main" id="{76530A22-7786-448C-8941-D4475192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29" name="Rectangle 87">
                <a:extLst>
                  <a:ext uri="{FF2B5EF4-FFF2-40B4-BE49-F238E27FC236}">
                    <a16:creationId xmlns:a16="http://schemas.microsoft.com/office/drawing/2014/main" id="{95A3E46D-B0A9-4903-A448-2CA9B94F3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30" name="Rectangle 88">
                <a:extLst>
                  <a:ext uri="{FF2B5EF4-FFF2-40B4-BE49-F238E27FC236}">
                    <a16:creationId xmlns:a16="http://schemas.microsoft.com/office/drawing/2014/main" id="{61B26839-EFD1-4347-8C65-266D2268D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31" name="Rectangle 89">
                <a:extLst>
                  <a:ext uri="{FF2B5EF4-FFF2-40B4-BE49-F238E27FC236}">
                    <a16:creationId xmlns:a16="http://schemas.microsoft.com/office/drawing/2014/main" id="{DBE2204E-7DFB-46D2-AD60-8DE71CFA3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32" name="Rectangle 90">
                <a:extLst>
                  <a:ext uri="{FF2B5EF4-FFF2-40B4-BE49-F238E27FC236}">
                    <a16:creationId xmlns:a16="http://schemas.microsoft.com/office/drawing/2014/main" id="{894334C2-B795-4584-8291-588D4A148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33" name="Rectangle 91">
                <a:extLst>
                  <a:ext uri="{FF2B5EF4-FFF2-40B4-BE49-F238E27FC236}">
                    <a16:creationId xmlns:a16="http://schemas.microsoft.com/office/drawing/2014/main" id="{2EC5832D-E00F-44F5-A2FE-78D01DBCB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34" name="Rectangle 92">
                <a:extLst>
                  <a:ext uri="{FF2B5EF4-FFF2-40B4-BE49-F238E27FC236}">
                    <a16:creationId xmlns:a16="http://schemas.microsoft.com/office/drawing/2014/main" id="{3A5FCA8B-2807-4EA1-B265-063DDAF38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35" name="Rectangle 93">
                <a:extLst>
                  <a:ext uri="{FF2B5EF4-FFF2-40B4-BE49-F238E27FC236}">
                    <a16:creationId xmlns:a16="http://schemas.microsoft.com/office/drawing/2014/main" id="{1B755AE6-6EF1-4CC8-95AC-4EAF0E46E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36" name="Rectangle 94">
                <a:extLst>
                  <a:ext uri="{FF2B5EF4-FFF2-40B4-BE49-F238E27FC236}">
                    <a16:creationId xmlns:a16="http://schemas.microsoft.com/office/drawing/2014/main" id="{640A7D47-35B8-4D06-94BC-118078DB3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37" name="Rectangle 95">
                <a:extLst>
                  <a:ext uri="{FF2B5EF4-FFF2-40B4-BE49-F238E27FC236}">
                    <a16:creationId xmlns:a16="http://schemas.microsoft.com/office/drawing/2014/main" id="{872C278E-761D-4542-B39F-8AB46532C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38" name="Rectangle 96">
                <a:extLst>
                  <a:ext uri="{FF2B5EF4-FFF2-40B4-BE49-F238E27FC236}">
                    <a16:creationId xmlns:a16="http://schemas.microsoft.com/office/drawing/2014/main" id="{1350CA4D-B829-4AFC-8A89-53B0859DD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39" name="Rectangle 97">
                <a:extLst>
                  <a:ext uri="{FF2B5EF4-FFF2-40B4-BE49-F238E27FC236}">
                    <a16:creationId xmlns:a16="http://schemas.microsoft.com/office/drawing/2014/main" id="{AACA000B-ED60-47C9-A5A9-B03B5E84E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40" name="Rectangle 98">
                <a:extLst>
                  <a:ext uri="{FF2B5EF4-FFF2-40B4-BE49-F238E27FC236}">
                    <a16:creationId xmlns:a16="http://schemas.microsoft.com/office/drawing/2014/main" id="{3B73AEB9-0D2D-4715-92CA-DE2BA84BA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41" name="Rectangle 99">
                <a:extLst>
                  <a:ext uri="{FF2B5EF4-FFF2-40B4-BE49-F238E27FC236}">
                    <a16:creationId xmlns:a16="http://schemas.microsoft.com/office/drawing/2014/main" id="{3A56F3EE-AA6B-462D-AE92-BF180B5BD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42" name="Rectangle 100">
                <a:extLst>
                  <a:ext uri="{FF2B5EF4-FFF2-40B4-BE49-F238E27FC236}">
                    <a16:creationId xmlns:a16="http://schemas.microsoft.com/office/drawing/2014/main" id="{EC7BDC8B-A40B-47E8-B9D3-B92F1B709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43" name="Rectangle 101">
                <a:extLst>
                  <a:ext uri="{FF2B5EF4-FFF2-40B4-BE49-F238E27FC236}">
                    <a16:creationId xmlns:a16="http://schemas.microsoft.com/office/drawing/2014/main" id="{8A8B10FE-672D-447B-9CC4-43FF53912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44" name="Rectangle 102">
                <a:extLst>
                  <a:ext uri="{FF2B5EF4-FFF2-40B4-BE49-F238E27FC236}">
                    <a16:creationId xmlns:a16="http://schemas.microsoft.com/office/drawing/2014/main" id="{5EDE3B7E-19E6-44AC-BA0D-C98897850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45" name="Rectangle 103">
                <a:extLst>
                  <a:ext uri="{FF2B5EF4-FFF2-40B4-BE49-F238E27FC236}">
                    <a16:creationId xmlns:a16="http://schemas.microsoft.com/office/drawing/2014/main" id="{7ED9775A-5C6A-4F9D-AEAB-1B29D1610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46" name="Rectangle 104">
                <a:extLst>
                  <a:ext uri="{FF2B5EF4-FFF2-40B4-BE49-F238E27FC236}">
                    <a16:creationId xmlns:a16="http://schemas.microsoft.com/office/drawing/2014/main" id="{361D5CBA-1C04-4485-A7C7-D0160ADFD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47" name="Rectangle 105">
                <a:extLst>
                  <a:ext uri="{FF2B5EF4-FFF2-40B4-BE49-F238E27FC236}">
                    <a16:creationId xmlns:a16="http://schemas.microsoft.com/office/drawing/2014/main" id="{7C6FB23F-BD37-4357-B74F-5DD9362B4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48" name="Rectangle 106">
                <a:extLst>
                  <a:ext uri="{FF2B5EF4-FFF2-40B4-BE49-F238E27FC236}">
                    <a16:creationId xmlns:a16="http://schemas.microsoft.com/office/drawing/2014/main" id="{0ED90C90-5877-4866-A95A-6E117A093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49" name="Rectangle 107">
                <a:extLst>
                  <a:ext uri="{FF2B5EF4-FFF2-40B4-BE49-F238E27FC236}">
                    <a16:creationId xmlns:a16="http://schemas.microsoft.com/office/drawing/2014/main" id="{8C8F986D-1CC7-4C4D-AEEB-6EFA58652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50" name="Rectangle 108">
                <a:extLst>
                  <a:ext uri="{FF2B5EF4-FFF2-40B4-BE49-F238E27FC236}">
                    <a16:creationId xmlns:a16="http://schemas.microsoft.com/office/drawing/2014/main" id="{DA50B9E3-EC7B-4DD3-9DFE-6602057E0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51" name="Rectangle 109">
                <a:extLst>
                  <a:ext uri="{FF2B5EF4-FFF2-40B4-BE49-F238E27FC236}">
                    <a16:creationId xmlns:a16="http://schemas.microsoft.com/office/drawing/2014/main" id="{FF6481A4-2C27-4FCE-A10A-504A19495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52" name="Rectangle 110">
                <a:extLst>
                  <a:ext uri="{FF2B5EF4-FFF2-40B4-BE49-F238E27FC236}">
                    <a16:creationId xmlns:a16="http://schemas.microsoft.com/office/drawing/2014/main" id="{D3068164-B3B4-4D01-8566-CF32DAF92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53" name="Rectangle 111">
                <a:extLst>
                  <a:ext uri="{FF2B5EF4-FFF2-40B4-BE49-F238E27FC236}">
                    <a16:creationId xmlns:a16="http://schemas.microsoft.com/office/drawing/2014/main" id="{8183C45A-C15F-4A1C-B447-02C2749BB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54" name="Rectangle 112">
                <a:extLst>
                  <a:ext uri="{FF2B5EF4-FFF2-40B4-BE49-F238E27FC236}">
                    <a16:creationId xmlns:a16="http://schemas.microsoft.com/office/drawing/2014/main" id="{B7BA0F7F-555C-46C4-AB58-7D110CDD8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55" name="Rectangle 113">
                <a:extLst>
                  <a:ext uri="{FF2B5EF4-FFF2-40B4-BE49-F238E27FC236}">
                    <a16:creationId xmlns:a16="http://schemas.microsoft.com/office/drawing/2014/main" id="{F2051BE3-2E86-44D5-A2F0-CA44F9909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56" name="Rectangle 114">
                <a:extLst>
                  <a:ext uri="{FF2B5EF4-FFF2-40B4-BE49-F238E27FC236}">
                    <a16:creationId xmlns:a16="http://schemas.microsoft.com/office/drawing/2014/main" id="{4464C4F0-C415-49B0-945A-64B96584A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57" name="Rectangle 115">
                <a:extLst>
                  <a:ext uri="{FF2B5EF4-FFF2-40B4-BE49-F238E27FC236}">
                    <a16:creationId xmlns:a16="http://schemas.microsoft.com/office/drawing/2014/main" id="{604BBFA0-3C56-4A95-A074-A7E40F9FB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58" name="Rectangle 116">
                <a:extLst>
                  <a:ext uri="{FF2B5EF4-FFF2-40B4-BE49-F238E27FC236}">
                    <a16:creationId xmlns:a16="http://schemas.microsoft.com/office/drawing/2014/main" id="{9B2FC2C4-3682-4EBC-BCBD-A6FD1DBE3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59" name="Rectangle 117">
                <a:extLst>
                  <a:ext uri="{FF2B5EF4-FFF2-40B4-BE49-F238E27FC236}">
                    <a16:creationId xmlns:a16="http://schemas.microsoft.com/office/drawing/2014/main" id="{2B438E89-2B84-41F0-9B67-F06C38EF3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60" name="Rectangle 118">
                <a:extLst>
                  <a:ext uri="{FF2B5EF4-FFF2-40B4-BE49-F238E27FC236}">
                    <a16:creationId xmlns:a16="http://schemas.microsoft.com/office/drawing/2014/main" id="{D28DCFC0-79F9-4932-967E-DFE89D963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61" name="Rectangle 119">
                <a:extLst>
                  <a:ext uri="{FF2B5EF4-FFF2-40B4-BE49-F238E27FC236}">
                    <a16:creationId xmlns:a16="http://schemas.microsoft.com/office/drawing/2014/main" id="{470B79B3-6D3B-4D06-BE86-F86F05135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62" name="Rectangle 120">
                <a:extLst>
                  <a:ext uri="{FF2B5EF4-FFF2-40B4-BE49-F238E27FC236}">
                    <a16:creationId xmlns:a16="http://schemas.microsoft.com/office/drawing/2014/main" id="{31D0D8CC-DF54-4E57-8303-1D1C6F65C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63" name="Rectangle 121">
                <a:extLst>
                  <a:ext uri="{FF2B5EF4-FFF2-40B4-BE49-F238E27FC236}">
                    <a16:creationId xmlns:a16="http://schemas.microsoft.com/office/drawing/2014/main" id="{9513063D-A0CD-4A46-9BED-CA3796E60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64" name="Rectangle 122">
                <a:extLst>
                  <a:ext uri="{FF2B5EF4-FFF2-40B4-BE49-F238E27FC236}">
                    <a16:creationId xmlns:a16="http://schemas.microsoft.com/office/drawing/2014/main" id="{BD1F2184-22A3-4C72-B569-D6E4AEA3F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65" name="Rectangle 123">
                <a:extLst>
                  <a:ext uri="{FF2B5EF4-FFF2-40B4-BE49-F238E27FC236}">
                    <a16:creationId xmlns:a16="http://schemas.microsoft.com/office/drawing/2014/main" id="{4CD6C96E-0C23-4DFC-8BE1-B10B0ABEB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66" name="Rectangle 124">
                <a:extLst>
                  <a:ext uri="{FF2B5EF4-FFF2-40B4-BE49-F238E27FC236}">
                    <a16:creationId xmlns:a16="http://schemas.microsoft.com/office/drawing/2014/main" id="{86ACD940-2EE5-42F5-88C5-44813EF85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67" name="Rectangle 125">
                <a:extLst>
                  <a:ext uri="{FF2B5EF4-FFF2-40B4-BE49-F238E27FC236}">
                    <a16:creationId xmlns:a16="http://schemas.microsoft.com/office/drawing/2014/main" id="{68C0F8F7-D843-48FD-BEC8-8CEB294E9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68" name="Rectangle 126">
                <a:extLst>
                  <a:ext uri="{FF2B5EF4-FFF2-40B4-BE49-F238E27FC236}">
                    <a16:creationId xmlns:a16="http://schemas.microsoft.com/office/drawing/2014/main" id="{9A4CB463-BA21-41FB-B240-4F89C10C1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69" name="Rectangle 127">
                <a:extLst>
                  <a:ext uri="{FF2B5EF4-FFF2-40B4-BE49-F238E27FC236}">
                    <a16:creationId xmlns:a16="http://schemas.microsoft.com/office/drawing/2014/main" id="{5BC05601-2BD9-4C04-8151-33FDF2447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70" name="Rectangle 128">
                <a:extLst>
                  <a:ext uri="{FF2B5EF4-FFF2-40B4-BE49-F238E27FC236}">
                    <a16:creationId xmlns:a16="http://schemas.microsoft.com/office/drawing/2014/main" id="{5B48B90E-F475-4278-BF5B-F5633C200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71" name="Rectangle 129">
                <a:extLst>
                  <a:ext uri="{FF2B5EF4-FFF2-40B4-BE49-F238E27FC236}">
                    <a16:creationId xmlns:a16="http://schemas.microsoft.com/office/drawing/2014/main" id="{1FF8B7E6-6BBC-4EF0-B1E3-D1479A67A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72" name="Rectangle 130">
                <a:extLst>
                  <a:ext uri="{FF2B5EF4-FFF2-40B4-BE49-F238E27FC236}">
                    <a16:creationId xmlns:a16="http://schemas.microsoft.com/office/drawing/2014/main" id="{1C1ACF47-02D8-4795-9368-466E8F7B4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73" name="Rectangle 131">
                <a:extLst>
                  <a:ext uri="{FF2B5EF4-FFF2-40B4-BE49-F238E27FC236}">
                    <a16:creationId xmlns:a16="http://schemas.microsoft.com/office/drawing/2014/main" id="{CA26A0E7-9100-488B-B6AE-607E6B61B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74" name="Rectangle 132">
                <a:extLst>
                  <a:ext uri="{FF2B5EF4-FFF2-40B4-BE49-F238E27FC236}">
                    <a16:creationId xmlns:a16="http://schemas.microsoft.com/office/drawing/2014/main" id="{E9DD79F5-5E7D-4797-BF8F-802C6D8B3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75" name="Rectangle 133">
                <a:extLst>
                  <a:ext uri="{FF2B5EF4-FFF2-40B4-BE49-F238E27FC236}">
                    <a16:creationId xmlns:a16="http://schemas.microsoft.com/office/drawing/2014/main" id="{2ECB7FD3-2DE2-4001-B75F-013CE55E2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76" name="Rectangle 134">
                <a:extLst>
                  <a:ext uri="{FF2B5EF4-FFF2-40B4-BE49-F238E27FC236}">
                    <a16:creationId xmlns:a16="http://schemas.microsoft.com/office/drawing/2014/main" id="{9119299E-95F8-4670-9666-AEE6A01DD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77" name="Rectangle 135">
                <a:extLst>
                  <a:ext uri="{FF2B5EF4-FFF2-40B4-BE49-F238E27FC236}">
                    <a16:creationId xmlns:a16="http://schemas.microsoft.com/office/drawing/2014/main" id="{571B510D-52E2-44EB-A74B-367716BD7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78" name="Rectangle 136">
                <a:extLst>
                  <a:ext uri="{FF2B5EF4-FFF2-40B4-BE49-F238E27FC236}">
                    <a16:creationId xmlns:a16="http://schemas.microsoft.com/office/drawing/2014/main" id="{3C932450-D089-43EA-B661-A22ECB788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79" name="Rectangle 137">
                <a:extLst>
                  <a:ext uri="{FF2B5EF4-FFF2-40B4-BE49-F238E27FC236}">
                    <a16:creationId xmlns:a16="http://schemas.microsoft.com/office/drawing/2014/main" id="{D28F8527-6200-49D2-B862-019D49B4B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80" name="Rectangle 138">
                <a:extLst>
                  <a:ext uri="{FF2B5EF4-FFF2-40B4-BE49-F238E27FC236}">
                    <a16:creationId xmlns:a16="http://schemas.microsoft.com/office/drawing/2014/main" id="{ED673285-E016-40E6-9477-D20E73037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81" name="Rectangle 139">
                <a:extLst>
                  <a:ext uri="{FF2B5EF4-FFF2-40B4-BE49-F238E27FC236}">
                    <a16:creationId xmlns:a16="http://schemas.microsoft.com/office/drawing/2014/main" id="{1CCF25A4-3181-4CB1-8813-A4C5C93F3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82" name="Rectangle 140">
                <a:extLst>
                  <a:ext uri="{FF2B5EF4-FFF2-40B4-BE49-F238E27FC236}">
                    <a16:creationId xmlns:a16="http://schemas.microsoft.com/office/drawing/2014/main" id="{9B64505E-438B-443A-A716-43D77BCC1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83" name="Rectangle 141">
                <a:extLst>
                  <a:ext uri="{FF2B5EF4-FFF2-40B4-BE49-F238E27FC236}">
                    <a16:creationId xmlns:a16="http://schemas.microsoft.com/office/drawing/2014/main" id="{92C1AB3C-8ADE-4869-A31B-7B909FB78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84" name="Rectangle 142">
                <a:extLst>
                  <a:ext uri="{FF2B5EF4-FFF2-40B4-BE49-F238E27FC236}">
                    <a16:creationId xmlns:a16="http://schemas.microsoft.com/office/drawing/2014/main" id="{912351EB-AD89-4D22-BB10-F3B2B5AF4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85" name="Rectangle 143">
                <a:extLst>
                  <a:ext uri="{FF2B5EF4-FFF2-40B4-BE49-F238E27FC236}">
                    <a16:creationId xmlns:a16="http://schemas.microsoft.com/office/drawing/2014/main" id="{849CFC8B-7A83-4365-940F-E9E58A111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686" name="Line 144">
                <a:extLst>
                  <a:ext uri="{FF2B5EF4-FFF2-40B4-BE49-F238E27FC236}">
                    <a16:creationId xmlns:a16="http://schemas.microsoft.com/office/drawing/2014/main" id="{A9693359-6EAE-4B62-90BD-D885DC8FF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2" y="3457"/>
                <a:ext cx="167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687" name="Line 145">
                <a:extLst>
                  <a:ext uri="{FF2B5EF4-FFF2-40B4-BE49-F238E27FC236}">
                    <a16:creationId xmlns:a16="http://schemas.microsoft.com/office/drawing/2014/main" id="{5AD4E2E5-13B2-4F22-AABC-C38DD638D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02" y="1975"/>
                <a:ext cx="0" cy="1482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688" name="Text Box 146">
                <a:extLst>
                  <a:ext uri="{FF2B5EF4-FFF2-40B4-BE49-F238E27FC236}">
                    <a16:creationId xmlns:a16="http://schemas.microsoft.com/office/drawing/2014/main" id="{FA251E4C-844E-42E7-9953-871FE4675B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66" y="194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51689" name="Text Box 147">
                <a:extLst>
                  <a:ext uri="{FF2B5EF4-FFF2-40B4-BE49-F238E27FC236}">
                    <a16:creationId xmlns:a16="http://schemas.microsoft.com/office/drawing/2014/main" id="{CE1BA85D-2307-4877-A2BB-E0EB2AA05C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</a:t>
                </a:r>
              </a:p>
            </p:txBody>
          </p:sp>
          <p:sp>
            <p:nvSpPr>
              <p:cNvPr id="51690" name="Text Box 148">
                <a:extLst>
                  <a:ext uri="{FF2B5EF4-FFF2-40B4-BE49-F238E27FC236}">
                    <a16:creationId xmlns:a16="http://schemas.microsoft.com/office/drawing/2014/main" id="{ACE6C616-47C1-4701-8337-70603765EF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1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</a:t>
                </a:r>
              </a:p>
            </p:txBody>
          </p:sp>
          <p:sp>
            <p:nvSpPr>
              <p:cNvPr id="51691" name="Text Box 149">
                <a:extLst>
                  <a:ext uri="{FF2B5EF4-FFF2-40B4-BE49-F238E27FC236}">
                    <a16:creationId xmlns:a16="http://schemas.microsoft.com/office/drawing/2014/main" id="{A607DB75-8330-4A03-9E3C-8D4A8196A3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9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</a:t>
                </a:r>
              </a:p>
            </p:txBody>
          </p:sp>
          <p:sp>
            <p:nvSpPr>
              <p:cNvPr id="51692" name="Text Box 150">
                <a:extLst>
                  <a:ext uri="{FF2B5EF4-FFF2-40B4-BE49-F238E27FC236}">
                    <a16:creationId xmlns:a16="http://schemas.microsoft.com/office/drawing/2014/main" id="{DD95DD0A-B247-4E2E-9E50-FDBEB1F9ED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66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</a:t>
                </a:r>
              </a:p>
            </p:txBody>
          </p:sp>
          <p:sp>
            <p:nvSpPr>
              <p:cNvPr id="51693" name="Text Box 151">
                <a:extLst>
                  <a:ext uri="{FF2B5EF4-FFF2-40B4-BE49-F238E27FC236}">
                    <a16:creationId xmlns:a16="http://schemas.microsoft.com/office/drawing/2014/main" id="{85471BE5-B900-4BD9-985B-4331E8F497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35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</a:t>
                </a:r>
              </a:p>
            </p:txBody>
          </p:sp>
          <p:sp>
            <p:nvSpPr>
              <p:cNvPr id="51694" name="Text Box 152">
                <a:extLst>
                  <a:ext uri="{FF2B5EF4-FFF2-40B4-BE49-F238E27FC236}">
                    <a16:creationId xmlns:a16="http://schemas.microsoft.com/office/drawing/2014/main" id="{36E4F8E4-B327-45E7-AE4A-79BAA2F78C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03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</a:t>
                </a:r>
              </a:p>
            </p:txBody>
          </p:sp>
          <p:sp>
            <p:nvSpPr>
              <p:cNvPr id="51695" name="Text Box 153">
                <a:extLst>
                  <a:ext uri="{FF2B5EF4-FFF2-40B4-BE49-F238E27FC236}">
                    <a16:creationId xmlns:a16="http://schemas.microsoft.com/office/drawing/2014/main" id="{3D44B91C-A6C6-4D6C-BE9B-A99A59729A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70" y="3516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</a:t>
                </a:r>
              </a:p>
            </p:txBody>
          </p:sp>
          <p:sp>
            <p:nvSpPr>
              <p:cNvPr id="51696" name="Text Box 154">
                <a:extLst>
                  <a:ext uri="{FF2B5EF4-FFF2-40B4-BE49-F238E27FC236}">
                    <a16:creationId xmlns:a16="http://schemas.microsoft.com/office/drawing/2014/main" id="{5FD9B1AF-444D-4E60-B072-04CD1D5B10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8" y="3516"/>
                <a:ext cx="160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</a:t>
                </a:r>
              </a:p>
            </p:txBody>
          </p:sp>
          <p:sp>
            <p:nvSpPr>
              <p:cNvPr id="51697" name="Text Box 155">
                <a:extLst>
                  <a:ext uri="{FF2B5EF4-FFF2-40B4-BE49-F238E27FC236}">
                    <a16:creationId xmlns:a16="http://schemas.microsoft.com/office/drawing/2014/main" id="{CBF6599F-2B99-43B9-A21C-4C8AEC4D54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5" y="3517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</a:t>
                </a:r>
              </a:p>
            </p:txBody>
          </p:sp>
          <p:sp>
            <p:nvSpPr>
              <p:cNvPr id="51698" name="Text Box 156">
                <a:extLst>
                  <a:ext uri="{FF2B5EF4-FFF2-40B4-BE49-F238E27FC236}">
                    <a16:creationId xmlns:a16="http://schemas.microsoft.com/office/drawing/2014/main" id="{4E929286-634A-483C-B5FD-3CC1685406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5" y="3516"/>
                <a:ext cx="217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10</a:t>
                </a:r>
              </a:p>
            </p:txBody>
          </p:sp>
          <p:sp>
            <p:nvSpPr>
              <p:cNvPr id="51699" name="Text Box 157">
                <a:extLst>
                  <a:ext uri="{FF2B5EF4-FFF2-40B4-BE49-F238E27FC236}">
                    <a16:creationId xmlns:a16="http://schemas.microsoft.com/office/drawing/2014/main" id="{15DDDCEC-34CA-4741-A446-B65412455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280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1</a:t>
                </a:r>
              </a:p>
            </p:txBody>
          </p:sp>
          <p:sp>
            <p:nvSpPr>
              <p:cNvPr id="51700" name="Text Box 158">
                <a:extLst>
                  <a:ext uri="{FF2B5EF4-FFF2-40B4-BE49-F238E27FC236}">
                    <a16:creationId xmlns:a16="http://schemas.microsoft.com/office/drawing/2014/main" id="{D5BEF489-04E1-44D8-ABF5-4E17CC69A7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3132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2</a:t>
                </a:r>
              </a:p>
            </p:txBody>
          </p:sp>
          <p:sp>
            <p:nvSpPr>
              <p:cNvPr id="51701" name="Text Box 159">
                <a:extLst>
                  <a:ext uri="{FF2B5EF4-FFF2-40B4-BE49-F238E27FC236}">
                    <a16:creationId xmlns:a16="http://schemas.microsoft.com/office/drawing/2014/main" id="{B80E418F-03D4-45B6-9BAF-804BAAE4C6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983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3</a:t>
                </a:r>
              </a:p>
            </p:txBody>
          </p:sp>
          <p:sp>
            <p:nvSpPr>
              <p:cNvPr id="51702" name="Text Box 160">
                <a:extLst>
                  <a:ext uri="{FF2B5EF4-FFF2-40B4-BE49-F238E27FC236}">
                    <a16:creationId xmlns:a16="http://schemas.microsoft.com/office/drawing/2014/main" id="{5E609890-FA57-4E90-AF2F-D525438D31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835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4</a:t>
                </a:r>
              </a:p>
            </p:txBody>
          </p:sp>
          <p:sp>
            <p:nvSpPr>
              <p:cNvPr id="51703" name="Text Box 161">
                <a:extLst>
                  <a:ext uri="{FF2B5EF4-FFF2-40B4-BE49-F238E27FC236}">
                    <a16:creationId xmlns:a16="http://schemas.microsoft.com/office/drawing/2014/main" id="{3BA08452-945C-495B-9F7B-5BB20D50C5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687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5</a:t>
                </a:r>
              </a:p>
            </p:txBody>
          </p:sp>
          <p:sp>
            <p:nvSpPr>
              <p:cNvPr id="51704" name="Text Box 162">
                <a:extLst>
                  <a:ext uri="{FF2B5EF4-FFF2-40B4-BE49-F238E27FC236}">
                    <a16:creationId xmlns:a16="http://schemas.microsoft.com/office/drawing/2014/main" id="{BD161C2F-DDC7-4589-8713-E4D7FC72E6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538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6</a:t>
                </a:r>
              </a:p>
            </p:txBody>
          </p:sp>
          <p:sp>
            <p:nvSpPr>
              <p:cNvPr id="51705" name="Text Box 163">
                <a:extLst>
                  <a:ext uri="{FF2B5EF4-FFF2-40B4-BE49-F238E27FC236}">
                    <a16:creationId xmlns:a16="http://schemas.microsoft.com/office/drawing/2014/main" id="{62173DCB-70F5-49EF-9DF8-49A5F62F15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391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7</a:t>
                </a:r>
              </a:p>
            </p:txBody>
          </p:sp>
          <p:sp>
            <p:nvSpPr>
              <p:cNvPr id="51706" name="Text Box 164">
                <a:extLst>
                  <a:ext uri="{FF2B5EF4-FFF2-40B4-BE49-F238E27FC236}">
                    <a16:creationId xmlns:a16="http://schemas.microsoft.com/office/drawing/2014/main" id="{A0EDD5BB-4E5E-4DDE-8FC1-3A1C1007EE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243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8</a:t>
                </a:r>
              </a:p>
            </p:txBody>
          </p:sp>
          <p:sp>
            <p:nvSpPr>
              <p:cNvPr id="51707" name="Text Box 165">
                <a:extLst>
                  <a:ext uri="{FF2B5EF4-FFF2-40B4-BE49-F238E27FC236}">
                    <a16:creationId xmlns:a16="http://schemas.microsoft.com/office/drawing/2014/main" id="{5D575A11-ACAA-4C7C-A9F5-B6851A0114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5" y="2094"/>
                <a:ext cx="159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9</a:t>
                </a:r>
              </a:p>
            </p:txBody>
          </p:sp>
          <p:sp>
            <p:nvSpPr>
              <p:cNvPr id="508" name="Rectangle 166">
                <a:extLst>
                  <a:ext uri="{FF2B5EF4-FFF2-40B4-BE49-F238E27FC236}">
                    <a16:creationId xmlns:a16="http://schemas.microsoft.com/office/drawing/2014/main" id="{F597813B-7C56-40E9-8DB5-C53EA6532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" y="3684"/>
                <a:ext cx="1101" cy="1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r>
                  <a: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Right Bar</a:t>
                </a:r>
              </a:p>
            </p:txBody>
          </p:sp>
        </p:grpSp>
        <p:sp>
          <p:nvSpPr>
            <p:cNvPr id="51545" name="Oval 167">
              <a:extLst>
                <a:ext uri="{FF2B5EF4-FFF2-40B4-BE49-F238E27FC236}">
                  <a16:creationId xmlns:a16="http://schemas.microsoft.com/office/drawing/2014/main" id="{2FE487B1-92E7-4E64-9EBD-2AF3233E7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36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46" name="Oval 168">
              <a:extLst>
                <a:ext uri="{FF2B5EF4-FFF2-40B4-BE49-F238E27FC236}">
                  <a16:creationId xmlns:a16="http://schemas.microsoft.com/office/drawing/2014/main" id="{833B1381-6674-4CDE-ABDA-C3159AE6A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2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47" name="Oval 169">
              <a:extLst>
                <a:ext uri="{FF2B5EF4-FFF2-40B4-BE49-F238E27FC236}">
                  <a16:creationId xmlns:a16="http://schemas.microsoft.com/office/drawing/2014/main" id="{0E94FF8F-AD5F-4B17-BD28-B8DAADF0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161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48" name="Oval 170">
              <a:extLst>
                <a:ext uri="{FF2B5EF4-FFF2-40B4-BE49-F238E27FC236}">
                  <a16:creationId xmlns:a16="http://schemas.microsoft.com/office/drawing/2014/main" id="{42935827-B0A0-47B7-8441-343341C80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93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49" name="Oval 177">
              <a:extLst>
                <a:ext uri="{FF2B5EF4-FFF2-40B4-BE49-F238E27FC236}">
                  <a16:creationId xmlns:a16="http://schemas.microsoft.com/office/drawing/2014/main" id="{B3359AED-DD92-4337-992C-22DCA1B05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109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50" name="Oval 178">
              <a:extLst>
                <a:ext uri="{FF2B5EF4-FFF2-40B4-BE49-F238E27FC236}">
                  <a16:creationId xmlns:a16="http://schemas.microsoft.com/office/drawing/2014/main" id="{BF5F83A2-4CFA-4FD6-A99A-07EDE2622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6" y="69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51" name="Oval 184">
              <a:extLst>
                <a:ext uri="{FF2B5EF4-FFF2-40B4-BE49-F238E27FC236}">
                  <a16:creationId xmlns:a16="http://schemas.microsoft.com/office/drawing/2014/main" id="{A4637D7A-CD8A-46DF-AF0A-31D5CB148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47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52" name="Rectangle 185" descr="Wide downward diagonal">
              <a:extLst>
                <a:ext uri="{FF2B5EF4-FFF2-40B4-BE49-F238E27FC236}">
                  <a16:creationId xmlns:a16="http://schemas.microsoft.com/office/drawing/2014/main" id="{BC033214-89E7-4454-8C7D-3D80DA7EC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501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53" name="Rectangle 186" descr="Wide downward diagonal">
              <a:extLst>
                <a:ext uri="{FF2B5EF4-FFF2-40B4-BE49-F238E27FC236}">
                  <a16:creationId xmlns:a16="http://schemas.microsoft.com/office/drawing/2014/main" id="{4CCCB7CB-0F5C-4467-93AD-B5D54AB27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2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54" name="Rectangle 187" descr="Wide downward diagonal">
              <a:extLst>
                <a:ext uri="{FF2B5EF4-FFF2-40B4-BE49-F238E27FC236}">
                  <a16:creationId xmlns:a16="http://schemas.microsoft.com/office/drawing/2014/main" id="{2819B798-A627-4510-92EB-DAE8372FC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65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55" name="Rectangle 188" descr="Wide downward diagonal">
              <a:extLst>
                <a:ext uri="{FF2B5EF4-FFF2-40B4-BE49-F238E27FC236}">
                  <a16:creationId xmlns:a16="http://schemas.microsoft.com/office/drawing/2014/main" id="{F22BE217-5682-45D7-9268-2F2C952A6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42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56" name="Rectangle 189" descr="Wide downward diagonal">
              <a:extLst>
                <a:ext uri="{FF2B5EF4-FFF2-40B4-BE49-F238E27FC236}">
                  <a16:creationId xmlns:a16="http://schemas.microsoft.com/office/drawing/2014/main" id="{35DF7EAE-344A-4082-8E1A-166AFB8DA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28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57" name="Rectangle 190" descr="Wide downward diagonal">
              <a:extLst>
                <a:ext uri="{FF2B5EF4-FFF2-40B4-BE49-F238E27FC236}">
                  <a16:creationId xmlns:a16="http://schemas.microsoft.com/office/drawing/2014/main" id="{15A822DF-B331-4366-9A8E-851505BD7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981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58" name="Rectangle 191" descr="Wide downward diagonal">
              <a:extLst>
                <a:ext uri="{FF2B5EF4-FFF2-40B4-BE49-F238E27FC236}">
                  <a16:creationId xmlns:a16="http://schemas.microsoft.com/office/drawing/2014/main" id="{C4862B44-0646-4A9E-876D-E47B57EB2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4" y="22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59" name="Rectangle 192" descr="Wide downward diagonal">
              <a:extLst>
                <a:ext uri="{FF2B5EF4-FFF2-40B4-BE49-F238E27FC236}">
                  <a16:creationId xmlns:a16="http://schemas.microsoft.com/office/drawing/2014/main" id="{6FD9433F-404A-450E-80EB-A52EF60E4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49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60" name="Rectangle 193" descr="Wide downward diagonal">
              <a:extLst>
                <a:ext uri="{FF2B5EF4-FFF2-40B4-BE49-F238E27FC236}">
                  <a16:creationId xmlns:a16="http://schemas.microsoft.com/office/drawing/2014/main" id="{DE5B4BCB-743F-48D3-B89B-BDE1042C5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93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61" name="Rectangle 194" descr="Wide downward diagonal">
              <a:extLst>
                <a:ext uri="{FF2B5EF4-FFF2-40B4-BE49-F238E27FC236}">
                  <a16:creationId xmlns:a16="http://schemas.microsoft.com/office/drawing/2014/main" id="{2D616A91-A918-48DE-A7BB-525937008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790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62" name="Rectangle 195" descr="Wide downward diagonal">
              <a:extLst>
                <a:ext uri="{FF2B5EF4-FFF2-40B4-BE49-F238E27FC236}">
                  <a16:creationId xmlns:a16="http://schemas.microsoft.com/office/drawing/2014/main" id="{746446A6-2CA7-4E16-ABF0-59622215A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45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63" name="Rectangle 196" descr="Wide downward diagonal">
              <a:extLst>
                <a:ext uri="{FF2B5EF4-FFF2-40B4-BE49-F238E27FC236}">
                  <a16:creationId xmlns:a16="http://schemas.microsoft.com/office/drawing/2014/main" id="{0DA558EE-2261-4C2D-ABF2-6CDB73AAE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" y="145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64" name="Rectangle 197" descr="Wide downward diagonal">
              <a:extLst>
                <a:ext uri="{FF2B5EF4-FFF2-40B4-BE49-F238E27FC236}">
                  <a16:creationId xmlns:a16="http://schemas.microsoft.com/office/drawing/2014/main" id="{F0F82BC4-CFD2-4019-B83D-CDF8D2A28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120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65" name="Rectangle 198" descr="Wide downward diagonal">
              <a:extLst>
                <a:ext uri="{FF2B5EF4-FFF2-40B4-BE49-F238E27FC236}">
                  <a16:creationId xmlns:a16="http://schemas.microsoft.com/office/drawing/2014/main" id="{09FF65E7-3771-4B40-AE97-F08EDC357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" y="20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66" name="Rectangle 200" descr="Wide downward diagonal">
              <a:extLst>
                <a:ext uri="{FF2B5EF4-FFF2-40B4-BE49-F238E27FC236}">
                  <a16:creationId xmlns:a16="http://schemas.microsoft.com/office/drawing/2014/main" id="{AADFDD4A-E603-44F8-A81C-F7285E83C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" y="112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67" name="Rectangle 201" descr="Wide downward diagonal">
              <a:extLst>
                <a:ext uri="{FF2B5EF4-FFF2-40B4-BE49-F238E27FC236}">
                  <a16:creationId xmlns:a16="http://schemas.microsoft.com/office/drawing/2014/main" id="{22E9CF7E-0E97-492A-8F17-AF504A7FE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138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68" name="Rectangle 202" descr="Wide downward diagonal">
              <a:extLst>
                <a:ext uri="{FF2B5EF4-FFF2-40B4-BE49-F238E27FC236}">
                  <a16:creationId xmlns:a16="http://schemas.microsoft.com/office/drawing/2014/main" id="{52AA7515-D7DD-432C-BF76-38F1A5675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69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69" name="Rectangle 203" descr="Wide downward diagonal">
              <a:extLst>
                <a:ext uri="{FF2B5EF4-FFF2-40B4-BE49-F238E27FC236}">
                  <a16:creationId xmlns:a16="http://schemas.microsoft.com/office/drawing/2014/main" id="{B5F5FAFF-034B-4ACD-8895-AAD8EED92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132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70" name="Rectangle 204" descr="Wide downward diagonal">
              <a:extLst>
                <a:ext uri="{FF2B5EF4-FFF2-40B4-BE49-F238E27FC236}">
                  <a16:creationId xmlns:a16="http://schemas.microsoft.com/office/drawing/2014/main" id="{D81BEBAF-6FF1-4676-A28E-7F791B23D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158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71" name="Rectangle 205" descr="Wide downward diagonal">
              <a:extLst>
                <a:ext uri="{FF2B5EF4-FFF2-40B4-BE49-F238E27FC236}">
                  <a16:creationId xmlns:a16="http://schemas.microsoft.com/office/drawing/2014/main" id="{FC3743C3-A1AB-49F4-B2D7-02FE84784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6" y="1537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72" name="Rectangle 206" descr="Wide downward diagonal">
              <a:extLst>
                <a:ext uri="{FF2B5EF4-FFF2-40B4-BE49-F238E27FC236}">
                  <a16:creationId xmlns:a16="http://schemas.microsoft.com/office/drawing/2014/main" id="{7AD8704C-F14E-49ED-ADC9-8256E025E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27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73" name="Rectangle 207" descr="Wide downward diagonal">
              <a:extLst>
                <a:ext uri="{FF2B5EF4-FFF2-40B4-BE49-F238E27FC236}">
                  <a16:creationId xmlns:a16="http://schemas.microsoft.com/office/drawing/2014/main" id="{E0E0D401-DB9F-4D1C-B2A7-122A43B37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87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74" name="Rectangle 208" descr="Wide downward diagonal">
              <a:extLst>
                <a:ext uri="{FF2B5EF4-FFF2-40B4-BE49-F238E27FC236}">
                  <a16:creationId xmlns:a16="http://schemas.microsoft.com/office/drawing/2014/main" id="{65FB6B4D-38A2-4F9B-8042-A8422DD3D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1623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75" name="Rectangle 209" descr="Wide downward diagonal">
              <a:extLst>
                <a:ext uri="{FF2B5EF4-FFF2-40B4-BE49-F238E27FC236}">
                  <a16:creationId xmlns:a16="http://schemas.microsoft.com/office/drawing/2014/main" id="{976D1719-E5F8-448B-8802-108B7BEDB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" y="38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76" name="Rectangle 210" descr="Wide downward diagonal">
              <a:extLst>
                <a:ext uri="{FF2B5EF4-FFF2-40B4-BE49-F238E27FC236}">
                  <a16:creationId xmlns:a16="http://schemas.microsoft.com/office/drawing/2014/main" id="{8768B151-470F-473A-BC55-3A16BAF03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" y="124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b="1"/>
            </a:p>
          </p:txBody>
        </p:sp>
        <p:sp>
          <p:nvSpPr>
            <p:cNvPr id="51577" name="Rectangle 211" descr="Wide downward diagonal">
              <a:extLst>
                <a:ext uri="{FF2B5EF4-FFF2-40B4-BE49-F238E27FC236}">
                  <a16:creationId xmlns:a16="http://schemas.microsoft.com/office/drawing/2014/main" id="{6BC933DF-5209-4758-8F3B-AD7C53278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" y="943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78" name="Rectangle 212" descr="Wide downward diagonal">
              <a:extLst>
                <a:ext uri="{FF2B5EF4-FFF2-40B4-BE49-F238E27FC236}">
                  <a16:creationId xmlns:a16="http://schemas.microsoft.com/office/drawing/2014/main" id="{454FABA1-5149-4865-ACF9-614ADA5D6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" y="717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79" name="Rectangle 213" descr="Wide downward diagonal">
              <a:extLst>
                <a:ext uri="{FF2B5EF4-FFF2-40B4-BE49-F238E27FC236}">
                  <a16:creationId xmlns:a16="http://schemas.microsoft.com/office/drawing/2014/main" id="{2F3F1D0A-E25D-43B5-BEB5-4C208AA24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" y="167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80" name="Oval 214">
              <a:extLst>
                <a:ext uri="{FF2B5EF4-FFF2-40B4-BE49-F238E27FC236}">
                  <a16:creationId xmlns:a16="http://schemas.microsoft.com/office/drawing/2014/main" id="{B41332FE-C423-420E-8D0D-D7D0886EA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147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81" name="Oval 216">
              <a:extLst>
                <a:ext uri="{FF2B5EF4-FFF2-40B4-BE49-F238E27FC236}">
                  <a16:creationId xmlns:a16="http://schemas.microsoft.com/office/drawing/2014/main" id="{10697DA4-1103-4C30-A4D3-DBA21FBBC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0" y="85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82" name="Oval 217">
              <a:extLst>
                <a:ext uri="{FF2B5EF4-FFF2-40B4-BE49-F238E27FC236}">
                  <a16:creationId xmlns:a16="http://schemas.microsoft.com/office/drawing/2014/main" id="{0598EFD7-9AA3-40A0-9CA5-BBB8FBAE0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26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83" name="Oval 218">
              <a:extLst>
                <a:ext uri="{FF2B5EF4-FFF2-40B4-BE49-F238E27FC236}">
                  <a16:creationId xmlns:a16="http://schemas.microsoft.com/office/drawing/2014/main" id="{B88489AF-8FA1-43DB-B015-4B130957B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60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584" name="Oval 219">
              <a:extLst>
                <a:ext uri="{FF2B5EF4-FFF2-40B4-BE49-F238E27FC236}">
                  <a16:creationId xmlns:a16="http://schemas.microsoft.com/office/drawing/2014/main" id="{7F10BEDC-6D66-4A38-8829-CBD31046B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124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09" name="Arc 508">
            <a:extLst>
              <a:ext uri="{FF2B5EF4-FFF2-40B4-BE49-F238E27FC236}">
                <a16:creationId xmlns:a16="http://schemas.microsoft.com/office/drawing/2014/main" id="{31B4CA54-3303-456D-9C86-9FA61E6BE143}"/>
              </a:ext>
            </a:extLst>
          </p:cNvPr>
          <p:cNvSpPr/>
          <p:nvPr/>
        </p:nvSpPr>
        <p:spPr bwMode="auto">
          <a:xfrm rot="13645452">
            <a:off x="8430419" y="1445419"/>
            <a:ext cx="157162" cy="5657850"/>
          </a:xfrm>
          <a:prstGeom prst="arc">
            <a:avLst>
              <a:gd name="adj1" fmla="val 6619725"/>
              <a:gd name="adj2" fmla="val 4362480"/>
            </a:avLst>
          </a:prstGeom>
          <a:noFill/>
          <a:ln w="41275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1" hangingPunct="1">
              <a:defRPr/>
            </a:pPr>
            <a:endParaRPr lang="en-US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2" descr="EpfuLano Dur-Fc Plot">
            <a:extLst>
              <a:ext uri="{FF2B5EF4-FFF2-40B4-BE49-F238E27FC236}">
                <a16:creationId xmlns:a16="http://schemas.microsoft.com/office/drawing/2014/main" id="{839241FB-EC59-4BC8-A331-5D9E978699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5" y="152400"/>
            <a:ext cx="7061200" cy="648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7" name="Picture 2" descr="http://t0.gstatic.com/images?q=tbn:ANd9GcR4jfnDD1Gut5qxpB5zBfPcg0PGjcmoIIaUbRiZCiUCBPVdnHgg1Q">
            <a:extLst>
              <a:ext uri="{FF2B5EF4-FFF2-40B4-BE49-F238E27FC236}">
                <a16:creationId xmlns:a16="http://schemas.microsoft.com/office/drawing/2014/main" id="{8BDFD669-6068-455D-88FD-B017F7BF19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9425" y="4494213"/>
            <a:ext cx="2314575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8" name="Picture 4" descr="http://naturemappingfoundation.org/natmap/images/modimage/OLD_SILVERHAIR_BAT.JPG">
            <a:extLst>
              <a:ext uri="{FF2B5EF4-FFF2-40B4-BE49-F238E27FC236}">
                <a16:creationId xmlns:a16="http://schemas.microsoft.com/office/drawing/2014/main" id="{620C429B-61A0-43FF-B4AB-85FF24DDBD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73" b="10303"/>
          <a:stretch>
            <a:fillRect/>
          </a:stretch>
        </p:blipFill>
        <p:spPr bwMode="auto">
          <a:xfrm>
            <a:off x="7010400" y="106363"/>
            <a:ext cx="2133600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Arc 4">
            <a:extLst>
              <a:ext uri="{FF2B5EF4-FFF2-40B4-BE49-F238E27FC236}">
                <a16:creationId xmlns:a16="http://schemas.microsoft.com/office/drawing/2014/main" id="{AD030C94-29E0-48C7-9C72-D4A5E45CE453}"/>
              </a:ext>
            </a:extLst>
          </p:cNvPr>
          <p:cNvSpPr/>
          <p:nvPr/>
        </p:nvSpPr>
        <p:spPr bwMode="auto">
          <a:xfrm rot="8468036" flipV="1">
            <a:off x="3984625" y="-885825"/>
            <a:ext cx="1849438" cy="11174413"/>
          </a:xfrm>
          <a:prstGeom prst="arc">
            <a:avLst>
              <a:gd name="adj1" fmla="val 10915307"/>
              <a:gd name="adj2" fmla="val 21497954"/>
            </a:avLst>
          </a:prstGeom>
          <a:noFill/>
          <a:ln w="41275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1" hangingPunct="1">
              <a:defRPr/>
            </a:pPr>
            <a:endParaRPr lang="en-US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2" descr="EpfuLano Dur-Fc Plot">
            <a:extLst>
              <a:ext uri="{FF2B5EF4-FFF2-40B4-BE49-F238E27FC236}">
                <a16:creationId xmlns:a16="http://schemas.microsoft.com/office/drawing/2014/main" id="{3637323E-0C3E-42CB-B94F-F9725C8FEE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63" y="1920875"/>
            <a:ext cx="2819400" cy="2474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4275" name="Group 6">
            <a:extLst>
              <a:ext uri="{FF2B5EF4-FFF2-40B4-BE49-F238E27FC236}">
                <a16:creationId xmlns:a16="http://schemas.microsoft.com/office/drawing/2014/main" id="{B4785D23-260D-4D68-9C6F-B4E9F5864358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1524000"/>
            <a:ext cx="2819400" cy="4267200"/>
            <a:chOff x="3175" y="-885825"/>
            <a:chExt cx="7061200" cy="11174413"/>
          </a:xfrm>
        </p:grpSpPr>
        <p:pic>
          <p:nvPicPr>
            <p:cNvPr id="54282" name="Picture 2" descr="EpfuLano Dur-Fc Plot">
              <a:extLst>
                <a:ext uri="{FF2B5EF4-FFF2-40B4-BE49-F238E27FC236}">
                  <a16:creationId xmlns:a16="http://schemas.microsoft.com/office/drawing/2014/main" id="{7C228CF0-9657-4F3D-905A-848718E1E8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5" y="152400"/>
              <a:ext cx="7061200" cy="648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Arc 8">
              <a:extLst>
                <a:ext uri="{FF2B5EF4-FFF2-40B4-BE49-F238E27FC236}">
                  <a16:creationId xmlns:a16="http://schemas.microsoft.com/office/drawing/2014/main" id="{7B83B486-BE09-4306-81CD-5FFD169E8041}"/>
                </a:ext>
              </a:extLst>
            </p:cNvPr>
            <p:cNvSpPr/>
            <p:nvPr/>
          </p:nvSpPr>
          <p:spPr bwMode="auto">
            <a:xfrm rot="8468036" flipV="1">
              <a:off x="3983053" y="-885825"/>
              <a:ext cx="1852770" cy="11174413"/>
            </a:xfrm>
            <a:prstGeom prst="arc">
              <a:avLst>
                <a:gd name="adj1" fmla="val 10915307"/>
                <a:gd name="adj2" fmla="val 21497954"/>
              </a:avLst>
            </a:prstGeom>
            <a:noFill/>
            <a:ln w="41275" cap="flat" cmpd="sng" algn="ctr">
              <a:solidFill>
                <a:srgbClr val="FF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</p:grpSp>
      <p:pic>
        <p:nvPicPr>
          <p:cNvPr id="54276" name="Picture 2" descr="EpfuLano Dur-Fc Plot">
            <a:extLst>
              <a:ext uri="{FF2B5EF4-FFF2-40B4-BE49-F238E27FC236}">
                <a16:creationId xmlns:a16="http://schemas.microsoft.com/office/drawing/2014/main" id="{3E07AC5A-F7F0-41B3-B618-7F705D8F4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1920875"/>
            <a:ext cx="2819400" cy="2474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4277" name="Straight Connector 3">
            <a:extLst>
              <a:ext uri="{FF2B5EF4-FFF2-40B4-BE49-F238E27FC236}">
                <a16:creationId xmlns:a16="http://schemas.microsoft.com/office/drawing/2014/main" id="{B9EA2079-9C3A-43EE-8A8C-EE81C29C0FAF}"/>
              </a:ext>
            </a:extLst>
          </p:cNvPr>
          <p:cNvCxnSpPr>
            <a:cxnSpLocks/>
          </p:cNvCxnSpPr>
          <p:nvPr/>
        </p:nvCxnSpPr>
        <p:spPr bwMode="auto">
          <a:xfrm>
            <a:off x="609600" y="2362200"/>
            <a:ext cx="1371600" cy="1600200"/>
          </a:xfrm>
          <a:prstGeom prst="line">
            <a:avLst/>
          </a:prstGeom>
          <a:noFill/>
          <a:ln w="38100" algn="ctr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278" name="Freeform: Shape 12">
            <a:extLst>
              <a:ext uri="{FF2B5EF4-FFF2-40B4-BE49-F238E27FC236}">
                <a16:creationId xmlns:a16="http://schemas.microsoft.com/office/drawing/2014/main" id="{F8F00F5A-CF34-47F0-A705-3691B9D83BCB}"/>
              </a:ext>
            </a:extLst>
          </p:cNvPr>
          <p:cNvSpPr>
            <a:spLocks/>
          </p:cNvSpPr>
          <p:nvPr/>
        </p:nvSpPr>
        <p:spPr bwMode="auto">
          <a:xfrm>
            <a:off x="6816725" y="2159000"/>
            <a:ext cx="1847850" cy="1450975"/>
          </a:xfrm>
          <a:custGeom>
            <a:avLst/>
            <a:gdLst>
              <a:gd name="T0" fmla="*/ 749300 w 1848267"/>
              <a:gd name="T1" fmla="*/ 1384300 h 1450975"/>
              <a:gd name="T2" fmla="*/ 727075 w 1848267"/>
              <a:gd name="T3" fmla="*/ 1295400 h 1450975"/>
              <a:gd name="T4" fmla="*/ 714375 w 1848267"/>
              <a:gd name="T5" fmla="*/ 1209675 h 1450975"/>
              <a:gd name="T6" fmla="*/ 698500 w 1848267"/>
              <a:gd name="T7" fmla="*/ 1000125 h 1450975"/>
              <a:gd name="T8" fmla="*/ 676275 w 1848267"/>
              <a:gd name="T9" fmla="*/ 955675 h 1450975"/>
              <a:gd name="T10" fmla="*/ 587375 w 1848267"/>
              <a:gd name="T11" fmla="*/ 927100 h 1450975"/>
              <a:gd name="T12" fmla="*/ 558800 w 1848267"/>
              <a:gd name="T13" fmla="*/ 885825 h 1450975"/>
              <a:gd name="T14" fmla="*/ 495300 w 1848267"/>
              <a:gd name="T15" fmla="*/ 863600 h 1450975"/>
              <a:gd name="T16" fmla="*/ 450850 w 1848267"/>
              <a:gd name="T17" fmla="*/ 920750 h 1450975"/>
              <a:gd name="T18" fmla="*/ 358775 w 1848267"/>
              <a:gd name="T19" fmla="*/ 898525 h 1450975"/>
              <a:gd name="T20" fmla="*/ 330200 w 1848267"/>
              <a:gd name="T21" fmla="*/ 841375 h 1450975"/>
              <a:gd name="T22" fmla="*/ 314325 w 1848267"/>
              <a:gd name="T23" fmla="*/ 746125 h 1450975"/>
              <a:gd name="T24" fmla="*/ 269875 w 1848267"/>
              <a:gd name="T25" fmla="*/ 746125 h 1450975"/>
              <a:gd name="T26" fmla="*/ 231775 w 1848267"/>
              <a:gd name="T27" fmla="*/ 695325 h 1450975"/>
              <a:gd name="T28" fmla="*/ 215900 w 1848267"/>
              <a:gd name="T29" fmla="*/ 628650 h 1450975"/>
              <a:gd name="T30" fmla="*/ 158750 w 1848267"/>
              <a:gd name="T31" fmla="*/ 612775 h 1450975"/>
              <a:gd name="T32" fmla="*/ 114300 w 1848267"/>
              <a:gd name="T33" fmla="*/ 647700 h 1450975"/>
              <a:gd name="T34" fmla="*/ 127000 w 1848267"/>
              <a:gd name="T35" fmla="*/ 555625 h 1450975"/>
              <a:gd name="T36" fmla="*/ 111125 w 1848267"/>
              <a:gd name="T37" fmla="*/ 498475 h 1450975"/>
              <a:gd name="T38" fmla="*/ 88900 w 1848267"/>
              <a:gd name="T39" fmla="*/ 390525 h 1450975"/>
              <a:gd name="T40" fmla="*/ 50800 w 1848267"/>
              <a:gd name="T41" fmla="*/ 320675 h 1450975"/>
              <a:gd name="T42" fmla="*/ 6350 w 1848267"/>
              <a:gd name="T43" fmla="*/ 225425 h 1450975"/>
              <a:gd name="T44" fmla="*/ 25400 w 1848267"/>
              <a:gd name="T45" fmla="*/ 44450 h 1450975"/>
              <a:gd name="T46" fmla="*/ 69850 w 1848267"/>
              <a:gd name="T47" fmla="*/ 9525 h 1450975"/>
              <a:gd name="T48" fmla="*/ 209550 w 1848267"/>
              <a:gd name="T49" fmla="*/ 3175 h 1450975"/>
              <a:gd name="T50" fmla="*/ 273050 w 1848267"/>
              <a:gd name="T51" fmla="*/ 22225 h 1450975"/>
              <a:gd name="T52" fmla="*/ 333375 w 1848267"/>
              <a:gd name="T53" fmla="*/ 50800 h 1450975"/>
              <a:gd name="T54" fmla="*/ 409575 w 1848267"/>
              <a:gd name="T55" fmla="*/ 85725 h 1450975"/>
              <a:gd name="T56" fmla="*/ 463550 w 1848267"/>
              <a:gd name="T57" fmla="*/ 101600 h 1450975"/>
              <a:gd name="T58" fmla="*/ 508000 w 1848267"/>
              <a:gd name="T59" fmla="*/ 117475 h 1450975"/>
              <a:gd name="T60" fmla="*/ 558800 w 1848267"/>
              <a:gd name="T61" fmla="*/ 139700 h 1450975"/>
              <a:gd name="T62" fmla="*/ 647700 w 1848267"/>
              <a:gd name="T63" fmla="*/ 187325 h 1450975"/>
              <a:gd name="T64" fmla="*/ 714375 w 1848267"/>
              <a:gd name="T65" fmla="*/ 234950 h 1450975"/>
              <a:gd name="T66" fmla="*/ 790575 w 1848267"/>
              <a:gd name="T67" fmla="*/ 304800 h 1450975"/>
              <a:gd name="T68" fmla="*/ 825500 w 1848267"/>
              <a:gd name="T69" fmla="*/ 371475 h 1450975"/>
              <a:gd name="T70" fmla="*/ 822325 w 1848267"/>
              <a:gd name="T71" fmla="*/ 511175 h 1450975"/>
              <a:gd name="T72" fmla="*/ 815975 w 1848267"/>
              <a:gd name="T73" fmla="*/ 606425 h 1450975"/>
              <a:gd name="T74" fmla="*/ 917575 w 1848267"/>
              <a:gd name="T75" fmla="*/ 619125 h 1450975"/>
              <a:gd name="T76" fmla="*/ 1003300 w 1848267"/>
              <a:gd name="T77" fmla="*/ 625475 h 1450975"/>
              <a:gd name="T78" fmla="*/ 1038225 w 1848267"/>
              <a:gd name="T79" fmla="*/ 746125 h 1450975"/>
              <a:gd name="T80" fmla="*/ 1060450 w 1848267"/>
              <a:gd name="T81" fmla="*/ 803275 h 1450975"/>
              <a:gd name="T82" fmla="*/ 1104900 w 1848267"/>
              <a:gd name="T83" fmla="*/ 895350 h 1450975"/>
              <a:gd name="T84" fmla="*/ 1228725 w 1848267"/>
              <a:gd name="T85" fmla="*/ 882650 h 1450975"/>
              <a:gd name="T86" fmla="*/ 1298575 w 1848267"/>
              <a:gd name="T87" fmla="*/ 904875 h 1450975"/>
              <a:gd name="T88" fmla="*/ 1327150 w 1848267"/>
              <a:gd name="T89" fmla="*/ 952500 h 1450975"/>
              <a:gd name="T90" fmla="*/ 1349375 w 1848267"/>
              <a:gd name="T91" fmla="*/ 1025525 h 1450975"/>
              <a:gd name="T92" fmla="*/ 1416050 w 1848267"/>
              <a:gd name="T93" fmla="*/ 1060450 h 1450975"/>
              <a:gd name="T94" fmla="*/ 1530350 w 1848267"/>
              <a:gd name="T95" fmla="*/ 1095375 h 1450975"/>
              <a:gd name="T96" fmla="*/ 1676400 w 1848267"/>
              <a:gd name="T97" fmla="*/ 1101725 h 1450975"/>
              <a:gd name="T98" fmla="*/ 1847850 w 1848267"/>
              <a:gd name="T99" fmla="*/ 1104900 h 1450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48267" h="1450975">
                <a:moveTo>
                  <a:pt x="784225" y="1450975"/>
                </a:moveTo>
                <a:cubicBezTo>
                  <a:pt x="780183" y="1444239"/>
                  <a:pt x="771387" y="1430498"/>
                  <a:pt x="768350" y="1422400"/>
                </a:cubicBezTo>
                <a:cubicBezTo>
                  <a:pt x="766818" y="1418314"/>
                  <a:pt x="767126" y="1413603"/>
                  <a:pt x="765175" y="1409700"/>
                </a:cubicBezTo>
                <a:cubicBezTo>
                  <a:pt x="750191" y="1379731"/>
                  <a:pt x="760359" y="1413792"/>
                  <a:pt x="749300" y="1384300"/>
                </a:cubicBezTo>
                <a:cubicBezTo>
                  <a:pt x="747768" y="1380214"/>
                  <a:pt x="747324" y="1375796"/>
                  <a:pt x="746125" y="1371600"/>
                </a:cubicBezTo>
                <a:cubicBezTo>
                  <a:pt x="745206" y="1368382"/>
                  <a:pt x="743762" y="1365322"/>
                  <a:pt x="742950" y="1362075"/>
                </a:cubicBezTo>
                <a:lnTo>
                  <a:pt x="736600" y="1336675"/>
                </a:lnTo>
                <a:cubicBezTo>
                  <a:pt x="732478" y="1307824"/>
                  <a:pt x="735792" y="1321550"/>
                  <a:pt x="727075" y="1295400"/>
                </a:cubicBezTo>
                <a:lnTo>
                  <a:pt x="723900" y="1285875"/>
                </a:lnTo>
                <a:lnTo>
                  <a:pt x="720725" y="1276350"/>
                </a:lnTo>
                <a:cubicBezTo>
                  <a:pt x="719667" y="1263650"/>
                  <a:pt x="718758" y="1250937"/>
                  <a:pt x="717550" y="1238250"/>
                </a:cubicBezTo>
                <a:cubicBezTo>
                  <a:pt x="716641" y="1228710"/>
                  <a:pt x="714705" y="1219253"/>
                  <a:pt x="714375" y="1209675"/>
                </a:cubicBezTo>
                <a:cubicBezTo>
                  <a:pt x="712587" y="1157837"/>
                  <a:pt x="713019" y="1105937"/>
                  <a:pt x="711200" y="1054100"/>
                </a:cubicBezTo>
                <a:cubicBezTo>
                  <a:pt x="710901" y="1045573"/>
                  <a:pt x="709813" y="1037043"/>
                  <a:pt x="708025" y="1028700"/>
                </a:cubicBezTo>
                <a:cubicBezTo>
                  <a:pt x="706623" y="1022155"/>
                  <a:pt x="703792" y="1016000"/>
                  <a:pt x="701675" y="1009650"/>
                </a:cubicBezTo>
                <a:lnTo>
                  <a:pt x="698500" y="1000125"/>
                </a:lnTo>
                <a:cubicBezTo>
                  <a:pt x="697442" y="996950"/>
                  <a:pt x="696137" y="993847"/>
                  <a:pt x="695325" y="990600"/>
                </a:cubicBezTo>
                <a:cubicBezTo>
                  <a:pt x="694267" y="986367"/>
                  <a:pt x="693404" y="982080"/>
                  <a:pt x="692150" y="977900"/>
                </a:cubicBezTo>
                <a:cubicBezTo>
                  <a:pt x="690227" y="971489"/>
                  <a:pt x="692150" y="960967"/>
                  <a:pt x="685800" y="958850"/>
                </a:cubicBezTo>
                <a:lnTo>
                  <a:pt x="676275" y="955675"/>
                </a:lnTo>
                <a:cubicBezTo>
                  <a:pt x="661043" y="932826"/>
                  <a:pt x="682613" y="960959"/>
                  <a:pt x="650875" y="939800"/>
                </a:cubicBezTo>
                <a:cubicBezTo>
                  <a:pt x="647700" y="937683"/>
                  <a:pt x="645108" y="934113"/>
                  <a:pt x="641350" y="933450"/>
                </a:cubicBezTo>
                <a:cubicBezTo>
                  <a:pt x="626722" y="930869"/>
                  <a:pt x="611717" y="931333"/>
                  <a:pt x="596900" y="930275"/>
                </a:cubicBezTo>
                <a:cubicBezTo>
                  <a:pt x="593725" y="929217"/>
                  <a:pt x="589742" y="929467"/>
                  <a:pt x="587375" y="927100"/>
                </a:cubicBezTo>
                <a:cubicBezTo>
                  <a:pt x="585008" y="924733"/>
                  <a:pt x="585825" y="920501"/>
                  <a:pt x="584200" y="917575"/>
                </a:cubicBezTo>
                <a:cubicBezTo>
                  <a:pt x="580494" y="910904"/>
                  <a:pt x="573913" y="905765"/>
                  <a:pt x="571500" y="898525"/>
                </a:cubicBezTo>
                <a:cubicBezTo>
                  <a:pt x="570442" y="895350"/>
                  <a:pt x="570692" y="891367"/>
                  <a:pt x="568325" y="889000"/>
                </a:cubicBezTo>
                <a:cubicBezTo>
                  <a:pt x="565958" y="886633"/>
                  <a:pt x="561726" y="887450"/>
                  <a:pt x="558800" y="885825"/>
                </a:cubicBezTo>
                <a:cubicBezTo>
                  <a:pt x="552129" y="882119"/>
                  <a:pt x="546100" y="877358"/>
                  <a:pt x="539750" y="873125"/>
                </a:cubicBezTo>
                <a:cubicBezTo>
                  <a:pt x="536575" y="871008"/>
                  <a:pt x="533845" y="867982"/>
                  <a:pt x="530225" y="866775"/>
                </a:cubicBezTo>
                <a:lnTo>
                  <a:pt x="511175" y="860425"/>
                </a:lnTo>
                <a:cubicBezTo>
                  <a:pt x="505883" y="861483"/>
                  <a:pt x="500231" y="861408"/>
                  <a:pt x="495300" y="863600"/>
                </a:cubicBezTo>
                <a:cubicBezTo>
                  <a:pt x="490464" y="865749"/>
                  <a:pt x="486618" y="869681"/>
                  <a:pt x="482600" y="873125"/>
                </a:cubicBezTo>
                <a:cubicBezTo>
                  <a:pt x="474929" y="879700"/>
                  <a:pt x="463241" y="893101"/>
                  <a:pt x="460375" y="901700"/>
                </a:cubicBezTo>
                <a:cubicBezTo>
                  <a:pt x="459317" y="904875"/>
                  <a:pt x="458697" y="908232"/>
                  <a:pt x="457200" y="911225"/>
                </a:cubicBezTo>
                <a:cubicBezTo>
                  <a:pt x="455493" y="914638"/>
                  <a:pt x="453722" y="918237"/>
                  <a:pt x="450850" y="920750"/>
                </a:cubicBezTo>
                <a:cubicBezTo>
                  <a:pt x="445107" y="925776"/>
                  <a:pt x="431800" y="933450"/>
                  <a:pt x="431800" y="933450"/>
                </a:cubicBezTo>
                <a:cubicBezTo>
                  <a:pt x="420628" y="932333"/>
                  <a:pt x="392999" y="931924"/>
                  <a:pt x="381000" y="923925"/>
                </a:cubicBezTo>
                <a:lnTo>
                  <a:pt x="371475" y="917575"/>
                </a:lnTo>
                <a:lnTo>
                  <a:pt x="358775" y="898525"/>
                </a:lnTo>
                <a:cubicBezTo>
                  <a:pt x="356658" y="895350"/>
                  <a:pt x="353632" y="892620"/>
                  <a:pt x="352425" y="889000"/>
                </a:cubicBezTo>
                <a:lnTo>
                  <a:pt x="346075" y="869950"/>
                </a:lnTo>
                <a:cubicBezTo>
                  <a:pt x="345017" y="866775"/>
                  <a:pt x="344756" y="863210"/>
                  <a:pt x="342900" y="860425"/>
                </a:cubicBezTo>
                <a:cubicBezTo>
                  <a:pt x="338667" y="854075"/>
                  <a:pt x="332613" y="848615"/>
                  <a:pt x="330200" y="841375"/>
                </a:cubicBezTo>
                <a:cubicBezTo>
                  <a:pt x="325818" y="828230"/>
                  <a:pt x="329810" y="833706"/>
                  <a:pt x="317500" y="825500"/>
                </a:cubicBezTo>
                <a:lnTo>
                  <a:pt x="307975" y="796925"/>
                </a:lnTo>
                <a:lnTo>
                  <a:pt x="304800" y="787400"/>
                </a:lnTo>
                <a:cubicBezTo>
                  <a:pt x="306458" y="770822"/>
                  <a:pt x="302756" y="757694"/>
                  <a:pt x="314325" y="746125"/>
                </a:cubicBezTo>
                <a:cubicBezTo>
                  <a:pt x="317023" y="743427"/>
                  <a:pt x="320675" y="741892"/>
                  <a:pt x="323850" y="739775"/>
                </a:cubicBezTo>
                <a:cubicBezTo>
                  <a:pt x="322792" y="736600"/>
                  <a:pt x="323983" y="730759"/>
                  <a:pt x="320675" y="730250"/>
                </a:cubicBezTo>
                <a:cubicBezTo>
                  <a:pt x="299412" y="726979"/>
                  <a:pt x="289368" y="731161"/>
                  <a:pt x="273050" y="736600"/>
                </a:cubicBezTo>
                <a:cubicBezTo>
                  <a:pt x="271992" y="739775"/>
                  <a:pt x="272242" y="743758"/>
                  <a:pt x="269875" y="746125"/>
                </a:cubicBezTo>
                <a:cubicBezTo>
                  <a:pt x="263525" y="752475"/>
                  <a:pt x="257175" y="748242"/>
                  <a:pt x="250825" y="746125"/>
                </a:cubicBezTo>
                <a:cubicBezTo>
                  <a:pt x="248708" y="739775"/>
                  <a:pt x="247468" y="733062"/>
                  <a:pt x="244475" y="727075"/>
                </a:cubicBezTo>
                <a:cubicBezTo>
                  <a:pt x="242358" y="722842"/>
                  <a:pt x="239883" y="718769"/>
                  <a:pt x="238125" y="714375"/>
                </a:cubicBezTo>
                <a:cubicBezTo>
                  <a:pt x="235639" y="708160"/>
                  <a:pt x="231775" y="695325"/>
                  <a:pt x="231775" y="695325"/>
                </a:cubicBezTo>
                <a:cubicBezTo>
                  <a:pt x="230717" y="686858"/>
                  <a:pt x="230126" y="678320"/>
                  <a:pt x="228600" y="669925"/>
                </a:cubicBezTo>
                <a:cubicBezTo>
                  <a:pt x="228001" y="666632"/>
                  <a:pt x="226344" y="663618"/>
                  <a:pt x="225425" y="660400"/>
                </a:cubicBezTo>
                <a:cubicBezTo>
                  <a:pt x="224226" y="656204"/>
                  <a:pt x="223504" y="651880"/>
                  <a:pt x="222250" y="647700"/>
                </a:cubicBezTo>
                <a:cubicBezTo>
                  <a:pt x="220327" y="641289"/>
                  <a:pt x="221469" y="632363"/>
                  <a:pt x="215900" y="628650"/>
                </a:cubicBezTo>
                <a:cubicBezTo>
                  <a:pt x="212725" y="626533"/>
                  <a:pt x="209862" y="623850"/>
                  <a:pt x="206375" y="622300"/>
                </a:cubicBezTo>
                <a:cubicBezTo>
                  <a:pt x="200258" y="619582"/>
                  <a:pt x="192894" y="619663"/>
                  <a:pt x="187325" y="615950"/>
                </a:cubicBezTo>
                <a:lnTo>
                  <a:pt x="177800" y="609600"/>
                </a:lnTo>
                <a:cubicBezTo>
                  <a:pt x="171450" y="610658"/>
                  <a:pt x="164209" y="609363"/>
                  <a:pt x="158750" y="612775"/>
                </a:cubicBezTo>
                <a:cubicBezTo>
                  <a:pt x="153603" y="615992"/>
                  <a:pt x="150639" y="633225"/>
                  <a:pt x="149225" y="638175"/>
                </a:cubicBezTo>
                <a:cubicBezTo>
                  <a:pt x="148306" y="641393"/>
                  <a:pt x="148417" y="645333"/>
                  <a:pt x="146050" y="647700"/>
                </a:cubicBezTo>
                <a:cubicBezTo>
                  <a:pt x="143683" y="650067"/>
                  <a:pt x="139700" y="649817"/>
                  <a:pt x="136525" y="650875"/>
                </a:cubicBezTo>
                <a:cubicBezTo>
                  <a:pt x="129117" y="649817"/>
                  <a:pt x="118790" y="653687"/>
                  <a:pt x="114300" y="647700"/>
                </a:cubicBezTo>
                <a:cubicBezTo>
                  <a:pt x="112543" y="645357"/>
                  <a:pt x="118896" y="618623"/>
                  <a:pt x="120650" y="612775"/>
                </a:cubicBezTo>
                <a:cubicBezTo>
                  <a:pt x="122573" y="606364"/>
                  <a:pt x="124883" y="600075"/>
                  <a:pt x="127000" y="593725"/>
                </a:cubicBezTo>
                <a:lnTo>
                  <a:pt x="130175" y="584200"/>
                </a:lnTo>
                <a:cubicBezTo>
                  <a:pt x="129117" y="574675"/>
                  <a:pt x="128880" y="565023"/>
                  <a:pt x="127000" y="555625"/>
                </a:cubicBezTo>
                <a:cubicBezTo>
                  <a:pt x="125687" y="549061"/>
                  <a:pt x="122273" y="543069"/>
                  <a:pt x="120650" y="536575"/>
                </a:cubicBezTo>
                <a:cubicBezTo>
                  <a:pt x="119592" y="532342"/>
                  <a:pt x="118674" y="528071"/>
                  <a:pt x="117475" y="523875"/>
                </a:cubicBezTo>
                <a:cubicBezTo>
                  <a:pt x="116556" y="520657"/>
                  <a:pt x="115112" y="517597"/>
                  <a:pt x="114300" y="514350"/>
                </a:cubicBezTo>
                <a:cubicBezTo>
                  <a:pt x="112991" y="509115"/>
                  <a:pt x="112183" y="503767"/>
                  <a:pt x="111125" y="498475"/>
                </a:cubicBezTo>
                <a:cubicBezTo>
                  <a:pt x="110058" y="486733"/>
                  <a:pt x="107298" y="452025"/>
                  <a:pt x="104775" y="438150"/>
                </a:cubicBezTo>
                <a:cubicBezTo>
                  <a:pt x="104176" y="434857"/>
                  <a:pt x="102412" y="431872"/>
                  <a:pt x="101600" y="428625"/>
                </a:cubicBezTo>
                <a:cubicBezTo>
                  <a:pt x="100291" y="423390"/>
                  <a:pt x="99734" y="417985"/>
                  <a:pt x="98425" y="412750"/>
                </a:cubicBezTo>
                <a:cubicBezTo>
                  <a:pt x="94483" y="396981"/>
                  <a:pt x="95715" y="408698"/>
                  <a:pt x="88900" y="390525"/>
                </a:cubicBezTo>
                <a:cubicBezTo>
                  <a:pt x="87368" y="386439"/>
                  <a:pt x="87890" y="381614"/>
                  <a:pt x="85725" y="377825"/>
                </a:cubicBezTo>
                <a:cubicBezTo>
                  <a:pt x="83497" y="373926"/>
                  <a:pt x="78611" y="372088"/>
                  <a:pt x="76200" y="368300"/>
                </a:cubicBezTo>
                <a:cubicBezTo>
                  <a:pt x="71118" y="360314"/>
                  <a:pt x="68751" y="350776"/>
                  <a:pt x="63500" y="342900"/>
                </a:cubicBezTo>
                <a:cubicBezTo>
                  <a:pt x="58236" y="335004"/>
                  <a:pt x="54253" y="329882"/>
                  <a:pt x="50800" y="320675"/>
                </a:cubicBezTo>
                <a:cubicBezTo>
                  <a:pt x="49268" y="316589"/>
                  <a:pt x="49303" y="312003"/>
                  <a:pt x="47625" y="307975"/>
                </a:cubicBezTo>
                <a:cubicBezTo>
                  <a:pt x="43984" y="299237"/>
                  <a:pt x="40176" y="290451"/>
                  <a:pt x="34925" y="282575"/>
                </a:cubicBezTo>
                <a:cubicBezTo>
                  <a:pt x="27320" y="271167"/>
                  <a:pt x="25290" y="268975"/>
                  <a:pt x="19050" y="254000"/>
                </a:cubicBezTo>
                <a:cubicBezTo>
                  <a:pt x="6456" y="223773"/>
                  <a:pt x="19285" y="244827"/>
                  <a:pt x="6350" y="225425"/>
                </a:cubicBezTo>
                <a:cubicBezTo>
                  <a:pt x="416" y="195755"/>
                  <a:pt x="0" y="197566"/>
                  <a:pt x="0" y="152400"/>
                </a:cubicBezTo>
                <a:cubicBezTo>
                  <a:pt x="0" y="135434"/>
                  <a:pt x="1639" y="118497"/>
                  <a:pt x="3175" y="101600"/>
                </a:cubicBezTo>
                <a:cubicBezTo>
                  <a:pt x="4179" y="90555"/>
                  <a:pt x="7716" y="73469"/>
                  <a:pt x="12700" y="63500"/>
                </a:cubicBezTo>
                <a:cubicBezTo>
                  <a:pt x="16113" y="56674"/>
                  <a:pt x="21167" y="50800"/>
                  <a:pt x="25400" y="44450"/>
                </a:cubicBezTo>
                <a:cubicBezTo>
                  <a:pt x="27517" y="41275"/>
                  <a:pt x="28575" y="37042"/>
                  <a:pt x="31750" y="34925"/>
                </a:cubicBezTo>
                <a:cubicBezTo>
                  <a:pt x="38100" y="30692"/>
                  <a:pt x="45404" y="27621"/>
                  <a:pt x="50800" y="22225"/>
                </a:cubicBezTo>
                <a:cubicBezTo>
                  <a:pt x="53975" y="19050"/>
                  <a:pt x="56589" y="15191"/>
                  <a:pt x="60325" y="12700"/>
                </a:cubicBezTo>
                <a:cubicBezTo>
                  <a:pt x="63110" y="10844"/>
                  <a:pt x="66632" y="10444"/>
                  <a:pt x="69850" y="9525"/>
                </a:cubicBezTo>
                <a:cubicBezTo>
                  <a:pt x="74046" y="8326"/>
                  <a:pt x="78354" y="7549"/>
                  <a:pt x="82550" y="6350"/>
                </a:cubicBezTo>
                <a:cubicBezTo>
                  <a:pt x="85768" y="5431"/>
                  <a:pt x="88745" y="3508"/>
                  <a:pt x="92075" y="3175"/>
                </a:cubicBezTo>
                <a:cubicBezTo>
                  <a:pt x="110008" y="1382"/>
                  <a:pt x="128058" y="1058"/>
                  <a:pt x="146050" y="0"/>
                </a:cubicBezTo>
                <a:cubicBezTo>
                  <a:pt x="167217" y="1058"/>
                  <a:pt x="188430" y="1415"/>
                  <a:pt x="209550" y="3175"/>
                </a:cubicBezTo>
                <a:cubicBezTo>
                  <a:pt x="215948" y="3708"/>
                  <a:pt x="237738" y="11513"/>
                  <a:pt x="241300" y="12700"/>
                </a:cubicBezTo>
                <a:lnTo>
                  <a:pt x="250825" y="15875"/>
                </a:lnTo>
                <a:cubicBezTo>
                  <a:pt x="254000" y="16933"/>
                  <a:pt x="257103" y="18238"/>
                  <a:pt x="260350" y="19050"/>
                </a:cubicBezTo>
                <a:lnTo>
                  <a:pt x="273050" y="22225"/>
                </a:lnTo>
                <a:cubicBezTo>
                  <a:pt x="276225" y="24342"/>
                  <a:pt x="279068" y="27072"/>
                  <a:pt x="282575" y="28575"/>
                </a:cubicBezTo>
                <a:cubicBezTo>
                  <a:pt x="317486" y="43537"/>
                  <a:pt x="272261" y="18259"/>
                  <a:pt x="307975" y="38100"/>
                </a:cubicBezTo>
                <a:cubicBezTo>
                  <a:pt x="313370" y="41097"/>
                  <a:pt x="318330" y="44865"/>
                  <a:pt x="323850" y="47625"/>
                </a:cubicBezTo>
                <a:cubicBezTo>
                  <a:pt x="326843" y="49122"/>
                  <a:pt x="330382" y="49303"/>
                  <a:pt x="333375" y="50800"/>
                </a:cubicBezTo>
                <a:cubicBezTo>
                  <a:pt x="356286" y="62255"/>
                  <a:pt x="327768" y="52367"/>
                  <a:pt x="355600" y="63500"/>
                </a:cubicBezTo>
                <a:cubicBezTo>
                  <a:pt x="361815" y="65986"/>
                  <a:pt x="368300" y="67733"/>
                  <a:pt x="374650" y="69850"/>
                </a:cubicBezTo>
                <a:cubicBezTo>
                  <a:pt x="388315" y="74405"/>
                  <a:pt x="380928" y="72213"/>
                  <a:pt x="396875" y="76200"/>
                </a:cubicBezTo>
                <a:cubicBezTo>
                  <a:pt x="401108" y="79375"/>
                  <a:pt x="404739" y="83576"/>
                  <a:pt x="409575" y="85725"/>
                </a:cubicBezTo>
                <a:cubicBezTo>
                  <a:pt x="414506" y="87917"/>
                  <a:pt x="420215" y="87591"/>
                  <a:pt x="425450" y="88900"/>
                </a:cubicBezTo>
                <a:cubicBezTo>
                  <a:pt x="428697" y="89712"/>
                  <a:pt x="431757" y="91156"/>
                  <a:pt x="434975" y="92075"/>
                </a:cubicBezTo>
                <a:cubicBezTo>
                  <a:pt x="439171" y="93274"/>
                  <a:pt x="443535" y="93870"/>
                  <a:pt x="447675" y="95250"/>
                </a:cubicBezTo>
                <a:cubicBezTo>
                  <a:pt x="453082" y="97052"/>
                  <a:pt x="458214" y="99599"/>
                  <a:pt x="463550" y="101600"/>
                </a:cubicBezTo>
                <a:cubicBezTo>
                  <a:pt x="466684" y="102775"/>
                  <a:pt x="469999" y="103457"/>
                  <a:pt x="473075" y="104775"/>
                </a:cubicBezTo>
                <a:cubicBezTo>
                  <a:pt x="477425" y="106639"/>
                  <a:pt x="481343" y="109463"/>
                  <a:pt x="485775" y="111125"/>
                </a:cubicBezTo>
                <a:cubicBezTo>
                  <a:pt x="489861" y="112657"/>
                  <a:pt x="494279" y="113101"/>
                  <a:pt x="498475" y="114300"/>
                </a:cubicBezTo>
                <a:cubicBezTo>
                  <a:pt x="501693" y="115219"/>
                  <a:pt x="504825" y="116417"/>
                  <a:pt x="508000" y="117475"/>
                </a:cubicBezTo>
                <a:cubicBezTo>
                  <a:pt x="512233" y="120650"/>
                  <a:pt x="515967" y="124633"/>
                  <a:pt x="520700" y="127000"/>
                </a:cubicBezTo>
                <a:cubicBezTo>
                  <a:pt x="524603" y="128951"/>
                  <a:pt x="529314" y="128643"/>
                  <a:pt x="533400" y="130175"/>
                </a:cubicBezTo>
                <a:cubicBezTo>
                  <a:pt x="537832" y="131837"/>
                  <a:pt x="541668" y="134863"/>
                  <a:pt x="546100" y="136525"/>
                </a:cubicBezTo>
                <a:cubicBezTo>
                  <a:pt x="550186" y="138057"/>
                  <a:pt x="554714" y="138168"/>
                  <a:pt x="558800" y="139700"/>
                </a:cubicBezTo>
                <a:cubicBezTo>
                  <a:pt x="577809" y="146828"/>
                  <a:pt x="568396" y="147673"/>
                  <a:pt x="590550" y="158750"/>
                </a:cubicBezTo>
                <a:cubicBezTo>
                  <a:pt x="594783" y="160867"/>
                  <a:pt x="598818" y="163438"/>
                  <a:pt x="603250" y="165100"/>
                </a:cubicBezTo>
                <a:cubicBezTo>
                  <a:pt x="627449" y="174175"/>
                  <a:pt x="604544" y="159526"/>
                  <a:pt x="635000" y="177800"/>
                </a:cubicBezTo>
                <a:cubicBezTo>
                  <a:pt x="639538" y="180523"/>
                  <a:pt x="643784" y="183765"/>
                  <a:pt x="647700" y="187325"/>
                </a:cubicBezTo>
                <a:cubicBezTo>
                  <a:pt x="655452" y="194373"/>
                  <a:pt x="661208" y="203738"/>
                  <a:pt x="669925" y="209550"/>
                </a:cubicBezTo>
                <a:cubicBezTo>
                  <a:pt x="673100" y="211667"/>
                  <a:pt x="676100" y="214073"/>
                  <a:pt x="679450" y="215900"/>
                </a:cubicBezTo>
                <a:cubicBezTo>
                  <a:pt x="687760" y="220433"/>
                  <a:pt x="696974" y="223349"/>
                  <a:pt x="704850" y="228600"/>
                </a:cubicBezTo>
                <a:cubicBezTo>
                  <a:pt x="708025" y="230717"/>
                  <a:pt x="711025" y="233123"/>
                  <a:pt x="714375" y="234950"/>
                </a:cubicBezTo>
                <a:cubicBezTo>
                  <a:pt x="753993" y="256560"/>
                  <a:pt x="727543" y="239495"/>
                  <a:pt x="749300" y="254000"/>
                </a:cubicBezTo>
                <a:cubicBezTo>
                  <a:pt x="755481" y="272543"/>
                  <a:pt x="747639" y="255514"/>
                  <a:pt x="762000" y="269875"/>
                </a:cubicBezTo>
                <a:cubicBezTo>
                  <a:pt x="783167" y="291042"/>
                  <a:pt x="752475" y="268817"/>
                  <a:pt x="777875" y="285750"/>
                </a:cubicBezTo>
                <a:cubicBezTo>
                  <a:pt x="783947" y="303966"/>
                  <a:pt x="776702" y="286963"/>
                  <a:pt x="790575" y="304800"/>
                </a:cubicBezTo>
                <a:cubicBezTo>
                  <a:pt x="795260" y="310824"/>
                  <a:pt x="799042" y="317500"/>
                  <a:pt x="803275" y="323850"/>
                </a:cubicBezTo>
                <a:cubicBezTo>
                  <a:pt x="805392" y="327025"/>
                  <a:pt x="808418" y="329755"/>
                  <a:pt x="809625" y="333375"/>
                </a:cubicBezTo>
                <a:cubicBezTo>
                  <a:pt x="821204" y="368113"/>
                  <a:pt x="802737" y="315496"/>
                  <a:pt x="819150" y="352425"/>
                </a:cubicBezTo>
                <a:cubicBezTo>
                  <a:pt x="821868" y="358542"/>
                  <a:pt x="821787" y="365906"/>
                  <a:pt x="825500" y="371475"/>
                </a:cubicBezTo>
                <a:cubicBezTo>
                  <a:pt x="836871" y="388531"/>
                  <a:pt x="837184" y="385381"/>
                  <a:pt x="841375" y="400050"/>
                </a:cubicBezTo>
                <a:cubicBezTo>
                  <a:pt x="842574" y="404246"/>
                  <a:pt x="843492" y="408517"/>
                  <a:pt x="844550" y="412750"/>
                </a:cubicBezTo>
                <a:cubicBezTo>
                  <a:pt x="842309" y="453082"/>
                  <a:pt x="845733" y="456233"/>
                  <a:pt x="838200" y="482600"/>
                </a:cubicBezTo>
                <a:cubicBezTo>
                  <a:pt x="834009" y="497269"/>
                  <a:pt x="833696" y="494119"/>
                  <a:pt x="822325" y="511175"/>
                </a:cubicBezTo>
                <a:cubicBezTo>
                  <a:pt x="820208" y="514350"/>
                  <a:pt x="817182" y="517080"/>
                  <a:pt x="815975" y="520700"/>
                </a:cubicBezTo>
                <a:cubicBezTo>
                  <a:pt x="813858" y="527050"/>
                  <a:pt x="810725" y="533148"/>
                  <a:pt x="809625" y="539750"/>
                </a:cubicBezTo>
                <a:cubicBezTo>
                  <a:pt x="805220" y="566182"/>
                  <a:pt x="807360" y="552427"/>
                  <a:pt x="803275" y="581025"/>
                </a:cubicBezTo>
                <a:cubicBezTo>
                  <a:pt x="806073" y="597814"/>
                  <a:pt x="801689" y="600076"/>
                  <a:pt x="815975" y="606425"/>
                </a:cubicBezTo>
                <a:cubicBezTo>
                  <a:pt x="822092" y="609143"/>
                  <a:pt x="835025" y="612775"/>
                  <a:pt x="835025" y="612775"/>
                </a:cubicBezTo>
                <a:cubicBezTo>
                  <a:pt x="843492" y="611717"/>
                  <a:pt x="851892" y="609600"/>
                  <a:pt x="860425" y="609600"/>
                </a:cubicBezTo>
                <a:cubicBezTo>
                  <a:pt x="882920" y="609600"/>
                  <a:pt x="884446" y="612116"/>
                  <a:pt x="901700" y="615950"/>
                </a:cubicBezTo>
                <a:cubicBezTo>
                  <a:pt x="906968" y="617121"/>
                  <a:pt x="912283" y="618067"/>
                  <a:pt x="917575" y="619125"/>
                </a:cubicBezTo>
                <a:cubicBezTo>
                  <a:pt x="921808" y="618067"/>
                  <a:pt x="926079" y="617149"/>
                  <a:pt x="930275" y="615950"/>
                </a:cubicBezTo>
                <a:cubicBezTo>
                  <a:pt x="933493" y="615031"/>
                  <a:pt x="936453" y="612775"/>
                  <a:pt x="939800" y="612775"/>
                </a:cubicBezTo>
                <a:cubicBezTo>
                  <a:pt x="948333" y="612775"/>
                  <a:pt x="956733" y="614892"/>
                  <a:pt x="965200" y="615950"/>
                </a:cubicBezTo>
                <a:cubicBezTo>
                  <a:pt x="985154" y="629253"/>
                  <a:pt x="964767" y="617768"/>
                  <a:pt x="1003300" y="625475"/>
                </a:cubicBezTo>
                <a:cubicBezTo>
                  <a:pt x="1009864" y="626788"/>
                  <a:pt x="1022350" y="631825"/>
                  <a:pt x="1022350" y="631825"/>
                </a:cubicBezTo>
                <a:cubicBezTo>
                  <a:pt x="1025525" y="635000"/>
                  <a:pt x="1029384" y="637614"/>
                  <a:pt x="1031875" y="641350"/>
                </a:cubicBezTo>
                <a:cubicBezTo>
                  <a:pt x="1033731" y="644135"/>
                  <a:pt x="1034848" y="647534"/>
                  <a:pt x="1035050" y="650875"/>
                </a:cubicBezTo>
                <a:cubicBezTo>
                  <a:pt x="1036972" y="682584"/>
                  <a:pt x="1035587" y="714467"/>
                  <a:pt x="1038225" y="746125"/>
                </a:cubicBezTo>
                <a:cubicBezTo>
                  <a:pt x="1038781" y="752795"/>
                  <a:pt x="1042458" y="758825"/>
                  <a:pt x="1044575" y="765175"/>
                </a:cubicBezTo>
                <a:lnTo>
                  <a:pt x="1050925" y="784225"/>
                </a:lnTo>
                <a:cubicBezTo>
                  <a:pt x="1051983" y="787400"/>
                  <a:pt x="1052244" y="790965"/>
                  <a:pt x="1054100" y="793750"/>
                </a:cubicBezTo>
                <a:lnTo>
                  <a:pt x="1060450" y="803275"/>
                </a:lnTo>
                <a:cubicBezTo>
                  <a:pt x="1068479" y="835392"/>
                  <a:pt x="1059054" y="794580"/>
                  <a:pt x="1066800" y="860425"/>
                </a:cubicBezTo>
                <a:cubicBezTo>
                  <a:pt x="1067398" y="865505"/>
                  <a:pt x="1072433" y="876361"/>
                  <a:pt x="1076325" y="879475"/>
                </a:cubicBezTo>
                <a:cubicBezTo>
                  <a:pt x="1078938" y="881566"/>
                  <a:pt x="1082924" y="881025"/>
                  <a:pt x="1085850" y="882650"/>
                </a:cubicBezTo>
                <a:cubicBezTo>
                  <a:pt x="1092521" y="886356"/>
                  <a:pt x="1098074" y="891937"/>
                  <a:pt x="1104900" y="895350"/>
                </a:cubicBezTo>
                <a:cubicBezTo>
                  <a:pt x="1120593" y="903197"/>
                  <a:pt x="1113110" y="900203"/>
                  <a:pt x="1127125" y="904875"/>
                </a:cubicBezTo>
                <a:cubicBezTo>
                  <a:pt x="1151467" y="903817"/>
                  <a:pt x="1176140" y="905840"/>
                  <a:pt x="1200150" y="901700"/>
                </a:cubicBezTo>
                <a:cubicBezTo>
                  <a:pt x="1207671" y="900403"/>
                  <a:pt x="1212850" y="893233"/>
                  <a:pt x="1219200" y="889000"/>
                </a:cubicBezTo>
                <a:lnTo>
                  <a:pt x="1228725" y="882650"/>
                </a:lnTo>
                <a:cubicBezTo>
                  <a:pt x="1243542" y="883708"/>
                  <a:pt x="1258422" y="884089"/>
                  <a:pt x="1273175" y="885825"/>
                </a:cubicBezTo>
                <a:cubicBezTo>
                  <a:pt x="1276499" y="886216"/>
                  <a:pt x="1280087" y="886909"/>
                  <a:pt x="1282700" y="889000"/>
                </a:cubicBezTo>
                <a:cubicBezTo>
                  <a:pt x="1285680" y="891384"/>
                  <a:pt x="1286352" y="895827"/>
                  <a:pt x="1289050" y="898525"/>
                </a:cubicBezTo>
                <a:cubicBezTo>
                  <a:pt x="1291748" y="901223"/>
                  <a:pt x="1295400" y="902758"/>
                  <a:pt x="1298575" y="904875"/>
                </a:cubicBezTo>
                <a:cubicBezTo>
                  <a:pt x="1300692" y="908050"/>
                  <a:pt x="1302482" y="911469"/>
                  <a:pt x="1304925" y="914400"/>
                </a:cubicBezTo>
                <a:cubicBezTo>
                  <a:pt x="1307800" y="917849"/>
                  <a:pt x="1312269" y="920000"/>
                  <a:pt x="1314450" y="923925"/>
                </a:cubicBezTo>
                <a:cubicBezTo>
                  <a:pt x="1317701" y="929776"/>
                  <a:pt x="1318683" y="936625"/>
                  <a:pt x="1320800" y="942975"/>
                </a:cubicBezTo>
                <a:cubicBezTo>
                  <a:pt x="1322007" y="946595"/>
                  <a:pt x="1325033" y="949325"/>
                  <a:pt x="1327150" y="952500"/>
                </a:cubicBezTo>
                <a:cubicBezTo>
                  <a:pt x="1328208" y="956733"/>
                  <a:pt x="1329784" y="960870"/>
                  <a:pt x="1330325" y="965200"/>
                </a:cubicBezTo>
                <a:cubicBezTo>
                  <a:pt x="1331906" y="977846"/>
                  <a:pt x="1331405" y="990729"/>
                  <a:pt x="1333500" y="1003300"/>
                </a:cubicBezTo>
                <a:cubicBezTo>
                  <a:pt x="1334600" y="1009902"/>
                  <a:pt x="1333500" y="1020233"/>
                  <a:pt x="1339850" y="1022350"/>
                </a:cubicBezTo>
                <a:cubicBezTo>
                  <a:pt x="1343025" y="1023408"/>
                  <a:pt x="1346449" y="1023900"/>
                  <a:pt x="1349375" y="1025525"/>
                </a:cubicBezTo>
                <a:cubicBezTo>
                  <a:pt x="1356046" y="1029231"/>
                  <a:pt x="1362075" y="1033992"/>
                  <a:pt x="1368425" y="1038225"/>
                </a:cubicBezTo>
                <a:lnTo>
                  <a:pt x="1377950" y="1044575"/>
                </a:lnTo>
                <a:cubicBezTo>
                  <a:pt x="1384918" y="1049220"/>
                  <a:pt x="1392118" y="1054589"/>
                  <a:pt x="1400175" y="1057275"/>
                </a:cubicBezTo>
                <a:cubicBezTo>
                  <a:pt x="1405295" y="1058982"/>
                  <a:pt x="1410758" y="1059392"/>
                  <a:pt x="1416050" y="1060450"/>
                </a:cubicBezTo>
                <a:cubicBezTo>
                  <a:pt x="1421342" y="1063625"/>
                  <a:pt x="1426195" y="1067683"/>
                  <a:pt x="1431925" y="1069975"/>
                </a:cubicBezTo>
                <a:cubicBezTo>
                  <a:pt x="1436935" y="1071979"/>
                  <a:pt x="1442491" y="1072185"/>
                  <a:pt x="1447800" y="1073150"/>
                </a:cubicBezTo>
                <a:cubicBezTo>
                  <a:pt x="1461331" y="1075610"/>
                  <a:pt x="1479757" y="1077678"/>
                  <a:pt x="1492250" y="1082675"/>
                </a:cubicBezTo>
                <a:cubicBezTo>
                  <a:pt x="1520158" y="1093838"/>
                  <a:pt x="1496049" y="1084821"/>
                  <a:pt x="1530350" y="1095375"/>
                </a:cubicBezTo>
                <a:cubicBezTo>
                  <a:pt x="1536747" y="1097343"/>
                  <a:pt x="1542942" y="1099964"/>
                  <a:pt x="1549400" y="1101725"/>
                </a:cubicBezTo>
                <a:cubicBezTo>
                  <a:pt x="1556373" y="1103627"/>
                  <a:pt x="1578102" y="1107038"/>
                  <a:pt x="1584325" y="1108075"/>
                </a:cubicBezTo>
                <a:cubicBezTo>
                  <a:pt x="1611842" y="1107017"/>
                  <a:pt x="1639403" y="1106795"/>
                  <a:pt x="1666875" y="1104900"/>
                </a:cubicBezTo>
                <a:cubicBezTo>
                  <a:pt x="1670214" y="1104670"/>
                  <a:pt x="1673107" y="1102324"/>
                  <a:pt x="1676400" y="1101725"/>
                </a:cubicBezTo>
                <a:cubicBezTo>
                  <a:pt x="1684795" y="1100199"/>
                  <a:pt x="1693367" y="1099847"/>
                  <a:pt x="1701800" y="1098550"/>
                </a:cubicBezTo>
                <a:cubicBezTo>
                  <a:pt x="1750651" y="1091034"/>
                  <a:pt x="1667867" y="1100356"/>
                  <a:pt x="1749425" y="1092200"/>
                </a:cubicBezTo>
                <a:cubicBezTo>
                  <a:pt x="1781175" y="1093258"/>
                  <a:pt x="1813169" y="1091310"/>
                  <a:pt x="1844675" y="1095375"/>
                </a:cubicBezTo>
                <a:cubicBezTo>
                  <a:pt x="1847994" y="1095803"/>
                  <a:pt x="1848908" y="1101725"/>
                  <a:pt x="1847850" y="1104900"/>
                </a:cubicBezTo>
                <a:cubicBezTo>
                  <a:pt x="1846430" y="1109160"/>
                  <a:pt x="1841500" y="1111250"/>
                  <a:pt x="1838325" y="1114425"/>
                </a:cubicBezTo>
                <a:lnTo>
                  <a:pt x="1831975" y="1120775"/>
                </a:lnTo>
              </a:path>
            </a:pathLst>
          </a:custGeom>
          <a:noFill/>
          <a:ln w="38100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9" name="TextBox 13">
            <a:extLst>
              <a:ext uri="{FF2B5EF4-FFF2-40B4-BE49-F238E27FC236}">
                <a16:creationId xmlns:a16="http://schemas.microsoft.com/office/drawing/2014/main" id="{D842EDFF-FA6A-4AE5-BF7B-D27BE6C0D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963" y="1371600"/>
            <a:ext cx="17033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Underfitting</a:t>
            </a:r>
          </a:p>
        </p:txBody>
      </p:sp>
      <p:sp>
        <p:nvSpPr>
          <p:cNvPr id="54280" name="TextBox 17">
            <a:extLst>
              <a:ext uri="{FF2B5EF4-FFF2-40B4-BE49-F238E27FC236}">
                <a16:creationId xmlns:a16="http://schemas.microsoft.com/office/drawing/2014/main" id="{256E779D-5D3B-454C-A43D-79CD11B7E5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1400175"/>
            <a:ext cx="15509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Overfitting</a:t>
            </a:r>
          </a:p>
        </p:txBody>
      </p:sp>
      <p:sp>
        <p:nvSpPr>
          <p:cNvPr id="54281" name="TextBox 18">
            <a:extLst>
              <a:ext uri="{FF2B5EF4-FFF2-40B4-BE49-F238E27FC236}">
                <a16:creationId xmlns:a16="http://schemas.microsoft.com/office/drawing/2014/main" id="{FBCEF054-1961-4C62-B6B6-56FBD6E43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9663" y="1400175"/>
            <a:ext cx="19272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 good model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>
            <a:extLst>
              <a:ext uri="{FF2B5EF4-FFF2-40B4-BE49-F238E27FC236}">
                <a16:creationId xmlns:a16="http://schemas.microsoft.com/office/drawing/2014/main" id="{D06BDF40-0EE8-4107-AE52-A5B88A48D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0"/>
            <a:ext cx="66579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n-US" sz="44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Overfitting</a:t>
            </a:r>
          </a:p>
        </p:txBody>
      </p:sp>
      <p:sp>
        <p:nvSpPr>
          <p:cNvPr id="56323" name="TextBox 494">
            <a:extLst>
              <a:ext uri="{FF2B5EF4-FFF2-40B4-BE49-F238E27FC236}">
                <a16:creationId xmlns:a16="http://schemas.microsoft.com/office/drawing/2014/main" id="{CC9DDE76-CBE8-4771-A92D-8D2D84A1D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063" y="1268413"/>
            <a:ext cx="7905750" cy="378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How do we choose the right model?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It is tempting to say: </a:t>
            </a:r>
            <a:r>
              <a:rPr lang="en-US" altLang="en-US" sz="2400" i="1" dirty="0"/>
              <a:t>Test all models, using cross validation, and pick the best one.</a:t>
            </a:r>
            <a:r>
              <a:rPr lang="en-US" altLang="en-US" sz="2400" dirty="0"/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However, this has a problem. If we do this, we will find that a more complex model will almost certainly do better on our training set, but will worse when we deploy it. This is </a:t>
            </a:r>
            <a:r>
              <a:rPr lang="en-US" altLang="en-US" sz="2400" b="1" dirty="0"/>
              <a:t>overfitting</a:t>
            </a:r>
            <a:r>
              <a:rPr lang="en-US" altLang="en-US" sz="2400" dirty="0"/>
              <a:t>, a major headache in machine learning.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Box 366">
            <a:extLst>
              <a:ext uri="{FF2B5EF4-FFF2-40B4-BE49-F238E27FC236}">
                <a16:creationId xmlns:a16="http://schemas.microsoft.com/office/drawing/2014/main" id="{C8092E62-C437-48FF-AA88-EC2DA0B98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188913"/>
            <a:ext cx="87852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Imagine the following problem: There are two features, the Y-axis is irrelevant to the task (but we do not know that) and scoring above 5 on the X-axis means you are red-class, otherwise you are blue class. Again, we do not know this, as we prepare to build a classifier.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grpSp>
        <p:nvGrpSpPr>
          <p:cNvPr id="57347" name="Group 368">
            <a:extLst>
              <a:ext uri="{FF2B5EF4-FFF2-40B4-BE49-F238E27FC236}">
                <a16:creationId xmlns:a16="http://schemas.microsoft.com/office/drawing/2014/main" id="{F1929A5B-F6C0-4D6B-942D-61E6DF941322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2174875"/>
            <a:ext cx="4476750" cy="4435475"/>
            <a:chOff x="152400" y="2174875"/>
            <a:chExt cx="4476750" cy="4435475"/>
          </a:xfrm>
        </p:grpSpPr>
        <p:sp>
          <p:nvSpPr>
            <p:cNvPr id="57348" name="Rectangle 7">
              <a:extLst>
                <a:ext uri="{FF2B5EF4-FFF2-40B4-BE49-F238E27FC236}">
                  <a16:creationId xmlns:a16="http://schemas.microsoft.com/office/drawing/2014/main" id="{6009D52C-55EE-4F25-92D8-70A94ABB6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49" name="Rectangle 8">
              <a:extLst>
                <a:ext uri="{FF2B5EF4-FFF2-40B4-BE49-F238E27FC236}">
                  <a16:creationId xmlns:a16="http://schemas.microsoft.com/office/drawing/2014/main" id="{FB1174E6-BD5C-4671-9DB2-4D7B450DF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50" name="Rectangle 9">
              <a:extLst>
                <a:ext uri="{FF2B5EF4-FFF2-40B4-BE49-F238E27FC236}">
                  <a16:creationId xmlns:a16="http://schemas.microsoft.com/office/drawing/2014/main" id="{E82C9C59-A338-46A8-BB5C-CF378392F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51" name="Rectangle 10">
              <a:extLst>
                <a:ext uri="{FF2B5EF4-FFF2-40B4-BE49-F238E27FC236}">
                  <a16:creationId xmlns:a16="http://schemas.microsoft.com/office/drawing/2014/main" id="{1055364F-6018-4281-AAC3-D5DB7A15D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52" name="Rectangle 11">
              <a:extLst>
                <a:ext uri="{FF2B5EF4-FFF2-40B4-BE49-F238E27FC236}">
                  <a16:creationId xmlns:a16="http://schemas.microsoft.com/office/drawing/2014/main" id="{127BB069-FAF3-42A4-A12C-954FB667C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53" name="Rectangle 12">
              <a:extLst>
                <a:ext uri="{FF2B5EF4-FFF2-40B4-BE49-F238E27FC236}">
                  <a16:creationId xmlns:a16="http://schemas.microsoft.com/office/drawing/2014/main" id="{B102A297-C79A-42D7-A9AD-4DE9BE748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54" name="Rectangle 13">
              <a:extLst>
                <a:ext uri="{FF2B5EF4-FFF2-40B4-BE49-F238E27FC236}">
                  <a16:creationId xmlns:a16="http://schemas.microsoft.com/office/drawing/2014/main" id="{08C99E5F-0CFA-4956-8172-632529E63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55" name="Rectangle 14">
              <a:extLst>
                <a:ext uri="{FF2B5EF4-FFF2-40B4-BE49-F238E27FC236}">
                  <a16:creationId xmlns:a16="http://schemas.microsoft.com/office/drawing/2014/main" id="{1CA47822-0416-4430-8DBF-18057EB09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56" name="Rectangle 15">
              <a:extLst>
                <a:ext uri="{FF2B5EF4-FFF2-40B4-BE49-F238E27FC236}">
                  <a16:creationId xmlns:a16="http://schemas.microsoft.com/office/drawing/2014/main" id="{A8895772-7898-4B58-AE5E-A5977D9ED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57" name="Rectangle 16">
              <a:extLst>
                <a:ext uri="{FF2B5EF4-FFF2-40B4-BE49-F238E27FC236}">
                  <a16:creationId xmlns:a16="http://schemas.microsoft.com/office/drawing/2014/main" id="{F5A5C3DB-0AA9-42DD-85C4-9E222277E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58" name="Rectangle 17">
              <a:extLst>
                <a:ext uri="{FF2B5EF4-FFF2-40B4-BE49-F238E27FC236}">
                  <a16:creationId xmlns:a16="http://schemas.microsoft.com/office/drawing/2014/main" id="{2247338C-0A83-4A2A-95A9-A5B028691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59" name="Rectangle 18">
              <a:extLst>
                <a:ext uri="{FF2B5EF4-FFF2-40B4-BE49-F238E27FC236}">
                  <a16:creationId xmlns:a16="http://schemas.microsoft.com/office/drawing/2014/main" id="{B4E798C2-16A1-46C5-85DE-7BEC306FF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0" name="Rectangle 19">
              <a:extLst>
                <a:ext uri="{FF2B5EF4-FFF2-40B4-BE49-F238E27FC236}">
                  <a16:creationId xmlns:a16="http://schemas.microsoft.com/office/drawing/2014/main" id="{6DAA9676-5EF1-4F98-9B30-FB6EA2A69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1" name="Rectangle 20">
              <a:extLst>
                <a:ext uri="{FF2B5EF4-FFF2-40B4-BE49-F238E27FC236}">
                  <a16:creationId xmlns:a16="http://schemas.microsoft.com/office/drawing/2014/main" id="{2378A599-9FEC-485E-9FFD-A1CB72F96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2" name="Rectangle 21">
              <a:extLst>
                <a:ext uri="{FF2B5EF4-FFF2-40B4-BE49-F238E27FC236}">
                  <a16:creationId xmlns:a16="http://schemas.microsoft.com/office/drawing/2014/main" id="{DEE453DA-FC18-4A6D-9EBD-D64AED615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3" name="Rectangle 22">
              <a:extLst>
                <a:ext uri="{FF2B5EF4-FFF2-40B4-BE49-F238E27FC236}">
                  <a16:creationId xmlns:a16="http://schemas.microsoft.com/office/drawing/2014/main" id="{BF30EB23-AC16-411D-A739-BB06D4CBB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4" name="Rectangle 23">
              <a:extLst>
                <a:ext uri="{FF2B5EF4-FFF2-40B4-BE49-F238E27FC236}">
                  <a16:creationId xmlns:a16="http://schemas.microsoft.com/office/drawing/2014/main" id="{53070786-F916-40E8-B462-F87F77524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5" name="Rectangle 24">
              <a:extLst>
                <a:ext uri="{FF2B5EF4-FFF2-40B4-BE49-F238E27FC236}">
                  <a16:creationId xmlns:a16="http://schemas.microsoft.com/office/drawing/2014/main" id="{9C2E5652-5410-49FF-B410-A12FBE618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6" name="Rectangle 25">
              <a:extLst>
                <a:ext uri="{FF2B5EF4-FFF2-40B4-BE49-F238E27FC236}">
                  <a16:creationId xmlns:a16="http://schemas.microsoft.com/office/drawing/2014/main" id="{C90FA59A-005B-4014-A0D9-E3411ED91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7" name="Rectangle 26">
              <a:extLst>
                <a:ext uri="{FF2B5EF4-FFF2-40B4-BE49-F238E27FC236}">
                  <a16:creationId xmlns:a16="http://schemas.microsoft.com/office/drawing/2014/main" id="{F46F13F9-DAC2-4093-80E1-1991A8ED6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8" name="Rectangle 27">
              <a:extLst>
                <a:ext uri="{FF2B5EF4-FFF2-40B4-BE49-F238E27FC236}">
                  <a16:creationId xmlns:a16="http://schemas.microsoft.com/office/drawing/2014/main" id="{341C0517-6E37-4DCF-9340-BA06C9CD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69" name="Rectangle 28">
              <a:extLst>
                <a:ext uri="{FF2B5EF4-FFF2-40B4-BE49-F238E27FC236}">
                  <a16:creationId xmlns:a16="http://schemas.microsoft.com/office/drawing/2014/main" id="{2BB0021E-A2F9-40D6-AD5D-CE0BBF6B5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0" name="Rectangle 29">
              <a:extLst>
                <a:ext uri="{FF2B5EF4-FFF2-40B4-BE49-F238E27FC236}">
                  <a16:creationId xmlns:a16="http://schemas.microsoft.com/office/drawing/2014/main" id="{752BCC6B-13E5-48BF-A5D9-9AF911972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1" name="Rectangle 30">
              <a:extLst>
                <a:ext uri="{FF2B5EF4-FFF2-40B4-BE49-F238E27FC236}">
                  <a16:creationId xmlns:a16="http://schemas.microsoft.com/office/drawing/2014/main" id="{3B552C11-6327-4DF8-AB23-0A2D00233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2" name="Rectangle 31">
              <a:extLst>
                <a:ext uri="{FF2B5EF4-FFF2-40B4-BE49-F238E27FC236}">
                  <a16:creationId xmlns:a16="http://schemas.microsoft.com/office/drawing/2014/main" id="{7F042154-CD63-4B12-A82B-B679D4C60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3" name="Rectangle 32">
              <a:extLst>
                <a:ext uri="{FF2B5EF4-FFF2-40B4-BE49-F238E27FC236}">
                  <a16:creationId xmlns:a16="http://schemas.microsoft.com/office/drawing/2014/main" id="{45489BD7-B567-4EC7-8D0C-B0DC41C41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4" name="Rectangle 33">
              <a:extLst>
                <a:ext uri="{FF2B5EF4-FFF2-40B4-BE49-F238E27FC236}">
                  <a16:creationId xmlns:a16="http://schemas.microsoft.com/office/drawing/2014/main" id="{7E272A4D-FB5F-47A9-9004-2E8D7B449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5" name="Rectangle 34">
              <a:extLst>
                <a:ext uri="{FF2B5EF4-FFF2-40B4-BE49-F238E27FC236}">
                  <a16:creationId xmlns:a16="http://schemas.microsoft.com/office/drawing/2014/main" id="{5C855BE5-617A-4CEE-AE9F-B9DA99C5E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6" name="Rectangle 35">
              <a:extLst>
                <a:ext uri="{FF2B5EF4-FFF2-40B4-BE49-F238E27FC236}">
                  <a16:creationId xmlns:a16="http://schemas.microsoft.com/office/drawing/2014/main" id="{2CA867BE-6C5E-40EB-A00F-00EB32EE0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7" name="Rectangle 36">
              <a:extLst>
                <a:ext uri="{FF2B5EF4-FFF2-40B4-BE49-F238E27FC236}">
                  <a16:creationId xmlns:a16="http://schemas.microsoft.com/office/drawing/2014/main" id="{72A79D3A-2637-48B0-9999-6BC5C54C7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8" name="Rectangle 37">
              <a:extLst>
                <a:ext uri="{FF2B5EF4-FFF2-40B4-BE49-F238E27FC236}">
                  <a16:creationId xmlns:a16="http://schemas.microsoft.com/office/drawing/2014/main" id="{DB94F32C-DC62-4191-9D98-E2B0A1609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79" name="Rectangle 38">
              <a:extLst>
                <a:ext uri="{FF2B5EF4-FFF2-40B4-BE49-F238E27FC236}">
                  <a16:creationId xmlns:a16="http://schemas.microsoft.com/office/drawing/2014/main" id="{C3F27E22-5AA5-49B5-80BF-422053FF8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0" name="Rectangle 39">
              <a:extLst>
                <a:ext uri="{FF2B5EF4-FFF2-40B4-BE49-F238E27FC236}">
                  <a16:creationId xmlns:a16="http://schemas.microsoft.com/office/drawing/2014/main" id="{7AB996EE-833A-4F5C-BC77-92A434695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1" name="Rectangle 40">
              <a:extLst>
                <a:ext uri="{FF2B5EF4-FFF2-40B4-BE49-F238E27FC236}">
                  <a16:creationId xmlns:a16="http://schemas.microsoft.com/office/drawing/2014/main" id="{523FD310-4949-4597-9CE8-0293189DE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2" name="Rectangle 41">
              <a:extLst>
                <a:ext uri="{FF2B5EF4-FFF2-40B4-BE49-F238E27FC236}">
                  <a16:creationId xmlns:a16="http://schemas.microsoft.com/office/drawing/2014/main" id="{EFC83B76-367F-4F80-9B09-7115FDF71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3" name="Rectangle 42">
              <a:extLst>
                <a:ext uri="{FF2B5EF4-FFF2-40B4-BE49-F238E27FC236}">
                  <a16:creationId xmlns:a16="http://schemas.microsoft.com/office/drawing/2014/main" id="{6DAA0A4B-908B-4842-BAE7-C5AA0D726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4" name="Rectangle 43">
              <a:extLst>
                <a:ext uri="{FF2B5EF4-FFF2-40B4-BE49-F238E27FC236}">
                  <a16:creationId xmlns:a16="http://schemas.microsoft.com/office/drawing/2014/main" id="{7569908C-22C3-495E-89BE-8F81E48D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5" name="Rectangle 44">
              <a:extLst>
                <a:ext uri="{FF2B5EF4-FFF2-40B4-BE49-F238E27FC236}">
                  <a16:creationId xmlns:a16="http://schemas.microsoft.com/office/drawing/2014/main" id="{85F4B4D1-2FE7-4866-B8C0-8D5F7C3FE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6" name="Rectangle 45">
              <a:extLst>
                <a:ext uri="{FF2B5EF4-FFF2-40B4-BE49-F238E27FC236}">
                  <a16:creationId xmlns:a16="http://schemas.microsoft.com/office/drawing/2014/main" id="{85997946-A698-4648-988D-8E090657D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7" name="Rectangle 46">
              <a:extLst>
                <a:ext uri="{FF2B5EF4-FFF2-40B4-BE49-F238E27FC236}">
                  <a16:creationId xmlns:a16="http://schemas.microsoft.com/office/drawing/2014/main" id="{8CA53BCB-8F36-4D88-9FF5-DAC5FCD0D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8" name="Rectangle 47">
              <a:extLst>
                <a:ext uri="{FF2B5EF4-FFF2-40B4-BE49-F238E27FC236}">
                  <a16:creationId xmlns:a16="http://schemas.microsoft.com/office/drawing/2014/main" id="{137D3EC0-8686-476D-8A21-95CD36FE5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89" name="Rectangle 48">
              <a:extLst>
                <a:ext uri="{FF2B5EF4-FFF2-40B4-BE49-F238E27FC236}">
                  <a16:creationId xmlns:a16="http://schemas.microsoft.com/office/drawing/2014/main" id="{738E59C4-C1C8-4AB6-8F99-EDF9226FE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90" name="Rectangle 49">
              <a:extLst>
                <a:ext uri="{FF2B5EF4-FFF2-40B4-BE49-F238E27FC236}">
                  <a16:creationId xmlns:a16="http://schemas.microsoft.com/office/drawing/2014/main" id="{63BDA0A2-6A6F-435A-9D43-883A1837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91" name="Rectangle 50">
              <a:extLst>
                <a:ext uri="{FF2B5EF4-FFF2-40B4-BE49-F238E27FC236}">
                  <a16:creationId xmlns:a16="http://schemas.microsoft.com/office/drawing/2014/main" id="{C96A24CC-E4A3-41A8-B1EE-12B71C68A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92" name="Rectangle 51">
              <a:extLst>
                <a:ext uri="{FF2B5EF4-FFF2-40B4-BE49-F238E27FC236}">
                  <a16:creationId xmlns:a16="http://schemas.microsoft.com/office/drawing/2014/main" id="{7C0AF6CE-D549-4A53-A611-99B4350DA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93" name="Rectangle 52">
              <a:extLst>
                <a:ext uri="{FF2B5EF4-FFF2-40B4-BE49-F238E27FC236}">
                  <a16:creationId xmlns:a16="http://schemas.microsoft.com/office/drawing/2014/main" id="{AC6ACC1A-4EA5-4E9C-B804-8C3147DAB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94" name="Rectangle 53">
              <a:extLst>
                <a:ext uri="{FF2B5EF4-FFF2-40B4-BE49-F238E27FC236}">
                  <a16:creationId xmlns:a16="http://schemas.microsoft.com/office/drawing/2014/main" id="{D3E31919-5A95-40CF-8A7D-EB7ACF4D5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95" name="Rectangle 54">
              <a:extLst>
                <a:ext uri="{FF2B5EF4-FFF2-40B4-BE49-F238E27FC236}">
                  <a16:creationId xmlns:a16="http://schemas.microsoft.com/office/drawing/2014/main" id="{AC16EDF4-FB7A-441B-A6BF-3C3B4C566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96" name="Rectangle 55">
              <a:extLst>
                <a:ext uri="{FF2B5EF4-FFF2-40B4-BE49-F238E27FC236}">
                  <a16:creationId xmlns:a16="http://schemas.microsoft.com/office/drawing/2014/main" id="{AB08557B-5AD1-4339-83B1-458FD282A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97" name="Rectangle 56">
              <a:extLst>
                <a:ext uri="{FF2B5EF4-FFF2-40B4-BE49-F238E27FC236}">
                  <a16:creationId xmlns:a16="http://schemas.microsoft.com/office/drawing/2014/main" id="{19231298-ADF8-4717-8900-2B10338D3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98" name="Rectangle 57">
              <a:extLst>
                <a:ext uri="{FF2B5EF4-FFF2-40B4-BE49-F238E27FC236}">
                  <a16:creationId xmlns:a16="http://schemas.microsoft.com/office/drawing/2014/main" id="{F5AF32D5-D4E5-4B4F-946A-050786D25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399" name="Rectangle 58">
              <a:extLst>
                <a:ext uri="{FF2B5EF4-FFF2-40B4-BE49-F238E27FC236}">
                  <a16:creationId xmlns:a16="http://schemas.microsoft.com/office/drawing/2014/main" id="{DA376F01-74F9-433D-A0F0-CBF3C2FE5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00" name="Rectangle 59">
              <a:extLst>
                <a:ext uri="{FF2B5EF4-FFF2-40B4-BE49-F238E27FC236}">
                  <a16:creationId xmlns:a16="http://schemas.microsoft.com/office/drawing/2014/main" id="{CBF14B9A-3BA5-42DB-AF6E-E78B85C62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01" name="Rectangle 60">
              <a:extLst>
                <a:ext uri="{FF2B5EF4-FFF2-40B4-BE49-F238E27FC236}">
                  <a16:creationId xmlns:a16="http://schemas.microsoft.com/office/drawing/2014/main" id="{D77C8959-DE7B-4492-8EBA-C0F6F2533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02" name="Rectangle 61">
              <a:extLst>
                <a:ext uri="{FF2B5EF4-FFF2-40B4-BE49-F238E27FC236}">
                  <a16:creationId xmlns:a16="http://schemas.microsoft.com/office/drawing/2014/main" id="{9EFD83E9-F42F-4619-AA5B-90FAD06D1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03" name="Rectangle 62">
              <a:extLst>
                <a:ext uri="{FF2B5EF4-FFF2-40B4-BE49-F238E27FC236}">
                  <a16:creationId xmlns:a16="http://schemas.microsoft.com/office/drawing/2014/main" id="{1FAE671D-7C97-47B9-9563-6A4A51EE5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04" name="Rectangle 63">
              <a:extLst>
                <a:ext uri="{FF2B5EF4-FFF2-40B4-BE49-F238E27FC236}">
                  <a16:creationId xmlns:a16="http://schemas.microsoft.com/office/drawing/2014/main" id="{F324CD23-7FA1-41CA-BF14-3826BD965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05" name="Rectangle 64">
              <a:extLst>
                <a:ext uri="{FF2B5EF4-FFF2-40B4-BE49-F238E27FC236}">
                  <a16:creationId xmlns:a16="http://schemas.microsoft.com/office/drawing/2014/main" id="{721B8E48-ADCA-434D-BFCF-DE46BB9FE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06" name="Rectangle 65">
              <a:extLst>
                <a:ext uri="{FF2B5EF4-FFF2-40B4-BE49-F238E27FC236}">
                  <a16:creationId xmlns:a16="http://schemas.microsoft.com/office/drawing/2014/main" id="{D138C1E8-F07C-404D-A846-3D5DD72E0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07" name="Rectangle 66">
              <a:extLst>
                <a:ext uri="{FF2B5EF4-FFF2-40B4-BE49-F238E27FC236}">
                  <a16:creationId xmlns:a16="http://schemas.microsoft.com/office/drawing/2014/main" id="{90A50749-30A0-4A19-A49C-2FD08C1FC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08" name="Rectangle 67">
              <a:extLst>
                <a:ext uri="{FF2B5EF4-FFF2-40B4-BE49-F238E27FC236}">
                  <a16:creationId xmlns:a16="http://schemas.microsoft.com/office/drawing/2014/main" id="{A021FE67-9AEA-4B2C-9A83-830B3600B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09" name="Rectangle 68">
              <a:extLst>
                <a:ext uri="{FF2B5EF4-FFF2-40B4-BE49-F238E27FC236}">
                  <a16:creationId xmlns:a16="http://schemas.microsoft.com/office/drawing/2014/main" id="{80CE4A03-98A1-42DC-A000-1655BE73E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10" name="Rectangle 69">
              <a:extLst>
                <a:ext uri="{FF2B5EF4-FFF2-40B4-BE49-F238E27FC236}">
                  <a16:creationId xmlns:a16="http://schemas.microsoft.com/office/drawing/2014/main" id="{0D7F8CD9-0E40-4569-BED6-4C4E8B352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11" name="Rectangle 70">
              <a:extLst>
                <a:ext uri="{FF2B5EF4-FFF2-40B4-BE49-F238E27FC236}">
                  <a16:creationId xmlns:a16="http://schemas.microsoft.com/office/drawing/2014/main" id="{068723FE-DE4A-428C-990A-DB429EAF8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12" name="Rectangle 71">
              <a:extLst>
                <a:ext uri="{FF2B5EF4-FFF2-40B4-BE49-F238E27FC236}">
                  <a16:creationId xmlns:a16="http://schemas.microsoft.com/office/drawing/2014/main" id="{2B7EA5F3-8F94-4425-BEE7-1E86E5727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13" name="Rectangle 72">
              <a:extLst>
                <a:ext uri="{FF2B5EF4-FFF2-40B4-BE49-F238E27FC236}">
                  <a16:creationId xmlns:a16="http://schemas.microsoft.com/office/drawing/2014/main" id="{A9D68654-C6D0-42B9-AB47-762C19EA1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14" name="Rectangle 73">
              <a:extLst>
                <a:ext uri="{FF2B5EF4-FFF2-40B4-BE49-F238E27FC236}">
                  <a16:creationId xmlns:a16="http://schemas.microsoft.com/office/drawing/2014/main" id="{5469FCB4-DEEE-46B9-8769-5B9A35936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15" name="Rectangle 74">
              <a:extLst>
                <a:ext uri="{FF2B5EF4-FFF2-40B4-BE49-F238E27FC236}">
                  <a16:creationId xmlns:a16="http://schemas.microsoft.com/office/drawing/2014/main" id="{DEB2DCED-2C64-401D-9DCB-DB0C155CE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16" name="Rectangle 75">
              <a:extLst>
                <a:ext uri="{FF2B5EF4-FFF2-40B4-BE49-F238E27FC236}">
                  <a16:creationId xmlns:a16="http://schemas.microsoft.com/office/drawing/2014/main" id="{50FC4401-3B76-4BC5-A7CC-54A44B972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17" name="Rectangle 76">
              <a:extLst>
                <a:ext uri="{FF2B5EF4-FFF2-40B4-BE49-F238E27FC236}">
                  <a16:creationId xmlns:a16="http://schemas.microsoft.com/office/drawing/2014/main" id="{6BB1AC98-A1D4-4CB4-BB59-BEEE90FF0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18" name="Rectangle 77">
              <a:extLst>
                <a:ext uri="{FF2B5EF4-FFF2-40B4-BE49-F238E27FC236}">
                  <a16:creationId xmlns:a16="http://schemas.microsoft.com/office/drawing/2014/main" id="{18EA3A84-A269-4CE8-BDE5-216442C29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19" name="Rectangle 78">
              <a:extLst>
                <a:ext uri="{FF2B5EF4-FFF2-40B4-BE49-F238E27FC236}">
                  <a16:creationId xmlns:a16="http://schemas.microsoft.com/office/drawing/2014/main" id="{D4F733F8-22E2-4293-8DA7-7F86D6119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20" name="Rectangle 79">
              <a:extLst>
                <a:ext uri="{FF2B5EF4-FFF2-40B4-BE49-F238E27FC236}">
                  <a16:creationId xmlns:a16="http://schemas.microsoft.com/office/drawing/2014/main" id="{7F40517F-8828-4FA2-8CAD-871DEA68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21" name="Rectangle 80">
              <a:extLst>
                <a:ext uri="{FF2B5EF4-FFF2-40B4-BE49-F238E27FC236}">
                  <a16:creationId xmlns:a16="http://schemas.microsoft.com/office/drawing/2014/main" id="{C2E55EA4-7C98-4A79-989C-CAA83A0A3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22" name="Rectangle 81">
              <a:extLst>
                <a:ext uri="{FF2B5EF4-FFF2-40B4-BE49-F238E27FC236}">
                  <a16:creationId xmlns:a16="http://schemas.microsoft.com/office/drawing/2014/main" id="{C17C439B-F18B-42A5-8D7A-D976AFA5B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23" name="Rectangle 82">
              <a:extLst>
                <a:ext uri="{FF2B5EF4-FFF2-40B4-BE49-F238E27FC236}">
                  <a16:creationId xmlns:a16="http://schemas.microsoft.com/office/drawing/2014/main" id="{A297A39C-360E-4FE9-AD0C-874206A52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24" name="Rectangle 83">
              <a:extLst>
                <a:ext uri="{FF2B5EF4-FFF2-40B4-BE49-F238E27FC236}">
                  <a16:creationId xmlns:a16="http://schemas.microsoft.com/office/drawing/2014/main" id="{B35D338F-6CE1-4A73-AE3E-8D2BD108B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25" name="Rectangle 84">
              <a:extLst>
                <a:ext uri="{FF2B5EF4-FFF2-40B4-BE49-F238E27FC236}">
                  <a16:creationId xmlns:a16="http://schemas.microsoft.com/office/drawing/2014/main" id="{76594E04-0C25-47EF-B6FD-FC5E7172B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26" name="Rectangle 85">
              <a:extLst>
                <a:ext uri="{FF2B5EF4-FFF2-40B4-BE49-F238E27FC236}">
                  <a16:creationId xmlns:a16="http://schemas.microsoft.com/office/drawing/2014/main" id="{47E74FF4-4121-4242-8E11-6C605BA62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27" name="Rectangle 86">
              <a:extLst>
                <a:ext uri="{FF2B5EF4-FFF2-40B4-BE49-F238E27FC236}">
                  <a16:creationId xmlns:a16="http://schemas.microsoft.com/office/drawing/2014/main" id="{AAB33577-2142-4394-9FAC-A70E818D0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28" name="Rectangle 87">
              <a:extLst>
                <a:ext uri="{FF2B5EF4-FFF2-40B4-BE49-F238E27FC236}">
                  <a16:creationId xmlns:a16="http://schemas.microsoft.com/office/drawing/2014/main" id="{E1AC9A2E-47B8-4442-9BCD-920ADA858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29" name="Rectangle 88">
              <a:extLst>
                <a:ext uri="{FF2B5EF4-FFF2-40B4-BE49-F238E27FC236}">
                  <a16:creationId xmlns:a16="http://schemas.microsoft.com/office/drawing/2014/main" id="{6F65BF44-4BBE-4C37-AC06-188DF8099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30" name="Rectangle 89">
              <a:extLst>
                <a:ext uri="{FF2B5EF4-FFF2-40B4-BE49-F238E27FC236}">
                  <a16:creationId xmlns:a16="http://schemas.microsoft.com/office/drawing/2014/main" id="{3CC14050-A481-43C4-B92B-72C6EC1E2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31" name="Rectangle 90">
              <a:extLst>
                <a:ext uri="{FF2B5EF4-FFF2-40B4-BE49-F238E27FC236}">
                  <a16:creationId xmlns:a16="http://schemas.microsoft.com/office/drawing/2014/main" id="{7ED88026-C315-4B07-B9CF-8B27BF469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32" name="Rectangle 91">
              <a:extLst>
                <a:ext uri="{FF2B5EF4-FFF2-40B4-BE49-F238E27FC236}">
                  <a16:creationId xmlns:a16="http://schemas.microsoft.com/office/drawing/2014/main" id="{1A2DDF8F-97E7-4798-A14E-04C51B909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33" name="Rectangle 92">
              <a:extLst>
                <a:ext uri="{FF2B5EF4-FFF2-40B4-BE49-F238E27FC236}">
                  <a16:creationId xmlns:a16="http://schemas.microsoft.com/office/drawing/2014/main" id="{BC239151-8A79-4468-9038-9B78461C8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34" name="Rectangle 93">
              <a:extLst>
                <a:ext uri="{FF2B5EF4-FFF2-40B4-BE49-F238E27FC236}">
                  <a16:creationId xmlns:a16="http://schemas.microsoft.com/office/drawing/2014/main" id="{A9DA60E5-510E-4C71-8CB9-208A1A4A9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35" name="Rectangle 94">
              <a:extLst>
                <a:ext uri="{FF2B5EF4-FFF2-40B4-BE49-F238E27FC236}">
                  <a16:creationId xmlns:a16="http://schemas.microsoft.com/office/drawing/2014/main" id="{279B4716-65B5-4C4C-A1DE-9B5041B40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36" name="Rectangle 95">
              <a:extLst>
                <a:ext uri="{FF2B5EF4-FFF2-40B4-BE49-F238E27FC236}">
                  <a16:creationId xmlns:a16="http://schemas.microsoft.com/office/drawing/2014/main" id="{00096F65-03CD-4676-BD65-CC610C82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37" name="Rectangle 96">
              <a:extLst>
                <a:ext uri="{FF2B5EF4-FFF2-40B4-BE49-F238E27FC236}">
                  <a16:creationId xmlns:a16="http://schemas.microsoft.com/office/drawing/2014/main" id="{7D27575A-0637-4A75-B38E-A6A1EE8E0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38" name="Rectangle 97">
              <a:extLst>
                <a:ext uri="{FF2B5EF4-FFF2-40B4-BE49-F238E27FC236}">
                  <a16:creationId xmlns:a16="http://schemas.microsoft.com/office/drawing/2014/main" id="{EAF5EBA9-7EF7-4485-AA9D-DE2050130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39" name="Rectangle 98">
              <a:extLst>
                <a:ext uri="{FF2B5EF4-FFF2-40B4-BE49-F238E27FC236}">
                  <a16:creationId xmlns:a16="http://schemas.microsoft.com/office/drawing/2014/main" id="{DF42654A-F7DB-421E-910F-2A2039A99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40" name="Rectangle 99">
              <a:extLst>
                <a:ext uri="{FF2B5EF4-FFF2-40B4-BE49-F238E27FC236}">
                  <a16:creationId xmlns:a16="http://schemas.microsoft.com/office/drawing/2014/main" id="{604AFC96-3D85-4232-B8A5-4B18CFFBE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41" name="Rectangle 100">
              <a:extLst>
                <a:ext uri="{FF2B5EF4-FFF2-40B4-BE49-F238E27FC236}">
                  <a16:creationId xmlns:a16="http://schemas.microsoft.com/office/drawing/2014/main" id="{5407494F-B236-44BD-9FFD-A491649DC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42" name="Rectangle 101">
              <a:extLst>
                <a:ext uri="{FF2B5EF4-FFF2-40B4-BE49-F238E27FC236}">
                  <a16:creationId xmlns:a16="http://schemas.microsoft.com/office/drawing/2014/main" id="{2CF4A4C6-19D8-44CA-AD9E-6EEAA29C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43" name="Rectangle 102">
              <a:extLst>
                <a:ext uri="{FF2B5EF4-FFF2-40B4-BE49-F238E27FC236}">
                  <a16:creationId xmlns:a16="http://schemas.microsoft.com/office/drawing/2014/main" id="{66637F02-0468-4DBA-B4B9-E5DC74687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44" name="Rectangle 103">
              <a:extLst>
                <a:ext uri="{FF2B5EF4-FFF2-40B4-BE49-F238E27FC236}">
                  <a16:creationId xmlns:a16="http://schemas.microsoft.com/office/drawing/2014/main" id="{1FBEE6A7-5F56-4229-9F4C-8C857C333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45" name="Rectangle 104">
              <a:extLst>
                <a:ext uri="{FF2B5EF4-FFF2-40B4-BE49-F238E27FC236}">
                  <a16:creationId xmlns:a16="http://schemas.microsoft.com/office/drawing/2014/main" id="{1CDAB9B7-C863-4BE1-A259-5A1028C78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46" name="Rectangle 105">
              <a:extLst>
                <a:ext uri="{FF2B5EF4-FFF2-40B4-BE49-F238E27FC236}">
                  <a16:creationId xmlns:a16="http://schemas.microsoft.com/office/drawing/2014/main" id="{F10662A0-D663-4E10-972C-2FC029242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47" name="Rectangle 106">
              <a:extLst>
                <a:ext uri="{FF2B5EF4-FFF2-40B4-BE49-F238E27FC236}">
                  <a16:creationId xmlns:a16="http://schemas.microsoft.com/office/drawing/2014/main" id="{4FC01163-8728-4530-8798-ED6A34F9F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48" name="Line 107">
              <a:extLst>
                <a:ext uri="{FF2B5EF4-FFF2-40B4-BE49-F238E27FC236}">
                  <a16:creationId xmlns:a16="http://schemas.microsoft.com/office/drawing/2014/main" id="{E16DE088-CCC1-4DF2-A7A1-AD4D4DB12F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449" name="Line 108">
              <a:extLst>
                <a:ext uri="{FF2B5EF4-FFF2-40B4-BE49-F238E27FC236}">
                  <a16:creationId xmlns:a16="http://schemas.microsoft.com/office/drawing/2014/main" id="{F6DAC822-1519-448A-A6BB-B4AE9D0DE0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450" name="Oval 110">
              <a:extLst>
                <a:ext uri="{FF2B5EF4-FFF2-40B4-BE49-F238E27FC236}">
                  <a16:creationId xmlns:a16="http://schemas.microsoft.com/office/drawing/2014/main" id="{11FEA9E5-EBA6-490E-BAF9-B0B961BA3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5299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51" name="Rectangle 111" descr="Wide downward diagonal">
              <a:extLst>
                <a:ext uri="{FF2B5EF4-FFF2-40B4-BE49-F238E27FC236}">
                  <a16:creationId xmlns:a16="http://schemas.microsoft.com/office/drawing/2014/main" id="{7A9E468C-9F1A-4AF3-8264-940AA1F53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28606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52" name="Rectangle 112" descr="Wide downward diagonal">
              <a:extLst>
                <a:ext uri="{FF2B5EF4-FFF2-40B4-BE49-F238E27FC236}">
                  <a16:creationId xmlns:a16="http://schemas.microsoft.com/office/drawing/2014/main" id="{9DCDD96E-9080-45F4-86A1-AEE874634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888" y="4005064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53" name="Rectangle 113" descr="Wide downward diagonal">
              <a:extLst>
                <a:ext uri="{FF2B5EF4-FFF2-40B4-BE49-F238E27FC236}">
                  <a16:creationId xmlns:a16="http://schemas.microsoft.com/office/drawing/2014/main" id="{AD8AF357-F8C4-4ED0-86E6-0A74E7A06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54" name="Rectangle 114" descr="Wide downward diagonal">
              <a:extLst>
                <a:ext uri="{FF2B5EF4-FFF2-40B4-BE49-F238E27FC236}">
                  <a16:creationId xmlns:a16="http://schemas.microsoft.com/office/drawing/2014/main" id="{91415C52-0473-4C44-BCAD-0220AA1DC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35464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55" name="Rectangle 115" descr="Wide downward diagonal">
              <a:extLst>
                <a:ext uri="{FF2B5EF4-FFF2-40B4-BE49-F238E27FC236}">
                  <a16:creationId xmlns:a16="http://schemas.microsoft.com/office/drawing/2014/main" id="{C15BF0F1-E3E6-4026-979F-6931DE41D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792" y="551723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56" name="Oval 116">
              <a:extLst>
                <a:ext uri="{FF2B5EF4-FFF2-40B4-BE49-F238E27FC236}">
                  <a16:creationId xmlns:a16="http://schemas.microsoft.com/office/drawing/2014/main" id="{FFB9B8DD-2869-480C-BDB5-A18F941AC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56" y="278092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57" name="Oval 118">
              <a:extLst>
                <a:ext uri="{FF2B5EF4-FFF2-40B4-BE49-F238E27FC236}">
                  <a16:creationId xmlns:a16="http://schemas.microsoft.com/office/drawing/2014/main" id="{C48AC409-A055-4E59-8C47-868700468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57458" name="Group 119">
              <a:extLst>
                <a:ext uri="{FF2B5EF4-FFF2-40B4-BE49-F238E27FC236}">
                  <a16:creationId xmlns:a16="http://schemas.microsoft.com/office/drawing/2014/main" id="{AA7E9AAE-C296-47E2-A040-55BF1C9F53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400" y="2174875"/>
              <a:ext cx="4476750" cy="4435475"/>
              <a:chOff x="1104" y="703"/>
              <a:chExt cx="2820" cy="2794"/>
            </a:xfrm>
          </p:grpSpPr>
          <p:sp>
            <p:nvSpPr>
              <p:cNvPr id="57497" name="Text Box 120">
                <a:extLst>
                  <a:ext uri="{FF2B5EF4-FFF2-40B4-BE49-F238E27FC236}">
                    <a16:creationId xmlns:a16="http://schemas.microsoft.com/office/drawing/2014/main" id="{25D925EA-200C-4163-8870-34F10A1ECC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4" y="70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10</a:t>
                </a:r>
              </a:p>
            </p:txBody>
          </p:sp>
          <p:sp>
            <p:nvSpPr>
              <p:cNvPr id="57498" name="Text Box 121">
                <a:extLst>
                  <a:ext uri="{FF2B5EF4-FFF2-40B4-BE49-F238E27FC236}">
                    <a16:creationId xmlns:a16="http://schemas.microsoft.com/office/drawing/2014/main" id="{2C6F680F-E02E-463F-AFBF-2D333740A7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</a:t>
                </a:r>
              </a:p>
            </p:txBody>
          </p:sp>
          <p:sp>
            <p:nvSpPr>
              <p:cNvPr id="57499" name="Text Box 122">
                <a:extLst>
                  <a:ext uri="{FF2B5EF4-FFF2-40B4-BE49-F238E27FC236}">
                    <a16:creationId xmlns:a16="http://schemas.microsoft.com/office/drawing/2014/main" id="{F35398C8-D4B0-4FA2-93E1-9D6CCEAEAC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2</a:t>
                </a:r>
              </a:p>
            </p:txBody>
          </p:sp>
          <p:sp>
            <p:nvSpPr>
              <p:cNvPr id="57500" name="Text Box 123">
                <a:extLst>
                  <a:ext uri="{FF2B5EF4-FFF2-40B4-BE49-F238E27FC236}">
                    <a16:creationId xmlns:a16="http://schemas.microsoft.com/office/drawing/2014/main" id="{0D8C7F97-23FE-471C-BC3B-5331A78E1B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1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3</a:t>
                </a:r>
              </a:p>
            </p:txBody>
          </p:sp>
          <p:sp>
            <p:nvSpPr>
              <p:cNvPr id="57501" name="Text Box 124">
                <a:extLst>
                  <a:ext uri="{FF2B5EF4-FFF2-40B4-BE49-F238E27FC236}">
                    <a16:creationId xmlns:a16="http://schemas.microsoft.com/office/drawing/2014/main" id="{1D521169-E770-40DA-B482-78FE932486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4</a:t>
                </a:r>
              </a:p>
            </p:txBody>
          </p:sp>
          <p:sp>
            <p:nvSpPr>
              <p:cNvPr id="57502" name="Text Box 125">
                <a:extLst>
                  <a:ext uri="{FF2B5EF4-FFF2-40B4-BE49-F238E27FC236}">
                    <a16:creationId xmlns:a16="http://schemas.microsoft.com/office/drawing/2014/main" id="{A56901E2-5B55-4624-B620-9638CBCE4F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9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5</a:t>
                </a:r>
              </a:p>
            </p:txBody>
          </p:sp>
          <p:sp>
            <p:nvSpPr>
              <p:cNvPr id="57503" name="Text Box 126">
                <a:extLst>
                  <a:ext uri="{FF2B5EF4-FFF2-40B4-BE49-F238E27FC236}">
                    <a16:creationId xmlns:a16="http://schemas.microsoft.com/office/drawing/2014/main" id="{71E7286B-3D05-4B09-8B72-E5A2B46824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6</a:t>
                </a:r>
              </a:p>
            </p:txBody>
          </p:sp>
          <p:sp>
            <p:nvSpPr>
              <p:cNvPr id="57504" name="Text Box 127">
                <a:extLst>
                  <a:ext uri="{FF2B5EF4-FFF2-40B4-BE49-F238E27FC236}">
                    <a16:creationId xmlns:a16="http://schemas.microsoft.com/office/drawing/2014/main" id="{4CEDBBE6-2A86-4C81-9C56-14151A49E6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7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7</a:t>
                </a:r>
              </a:p>
            </p:txBody>
          </p:sp>
          <p:sp>
            <p:nvSpPr>
              <p:cNvPr id="57505" name="Text Box 128">
                <a:extLst>
                  <a:ext uri="{FF2B5EF4-FFF2-40B4-BE49-F238E27FC236}">
                    <a16:creationId xmlns:a16="http://schemas.microsoft.com/office/drawing/2014/main" id="{5798545F-AF83-42A5-90EA-9298E7D7E1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1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8</a:t>
                </a:r>
              </a:p>
            </p:txBody>
          </p:sp>
          <p:sp>
            <p:nvSpPr>
              <p:cNvPr id="57506" name="Text Box 129">
                <a:extLst>
                  <a:ext uri="{FF2B5EF4-FFF2-40B4-BE49-F238E27FC236}">
                    <a16:creationId xmlns:a16="http://schemas.microsoft.com/office/drawing/2014/main" id="{DB896776-9C3B-40A5-955A-C8450C0162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9</a:t>
                </a:r>
              </a:p>
            </p:txBody>
          </p:sp>
          <p:sp>
            <p:nvSpPr>
              <p:cNvPr id="57507" name="Text Box 130">
                <a:extLst>
                  <a:ext uri="{FF2B5EF4-FFF2-40B4-BE49-F238E27FC236}">
                    <a16:creationId xmlns:a16="http://schemas.microsoft.com/office/drawing/2014/main" id="{BD1221FA-EEDA-43D5-AEFF-BD388CB2A1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48" y="324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10</a:t>
                </a:r>
              </a:p>
            </p:txBody>
          </p:sp>
          <p:sp>
            <p:nvSpPr>
              <p:cNvPr id="57508" name="Text Box 131">
                <a:extLst>
                  <a:ext uri="{FF2B5EF4-FFF2-40B4-BE49-F238E27FC236}">
                    <a16:creationId xmlns:a16="http://schemas.microsoft.com/office/drawing/2014/main" id="{A2EA52E0-CD62-49F9-A6FF-0E70857186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86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</a:t>
                </a:r>
              </a:p>
            </p:txBody>
          </p:sp>
          <p:sp>
            <p:nvSpPr>
              <p:cNvPr id="57509" name="Text Box 132">
                <a:extLst>
                  <a:ext uri="{FF2B5EF4-FFF2-40B4-BE49-F238E27FC236}">
                    <a16:creationId xmlns:a16="http://schemas.microsoft.com/office/drawing/2014/main" id="{B5964198-430E-40CB-BDF1-FDBCFE4C7D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62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2</a:t>
                </a:r>
              </a:p>
            </p:txBody>
          </p:sp>
          <p:sp>
            <p:nvSpPr>
              <p:cNvPr id="57510" name="Text Box 133">
                <a:extLst>
                  <a:ext uri="{FF2B5EF4-FFF2-40B4-BE49-F238E27FC236}">
                    <a16:creationId xmlns:a16="http://schemas.microsoft.com/office/drawing/2014/main" id="{3EE8D9AE-276E-445C-9D76-07D670BDA9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38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3</a:t>
                </a:r>
              </a:p>
            </p:txBody>
          </p:sp>
          <p:sp>
            <p:nvSpPr>
              <p:cNvPr id="57511" name="Text Box 134">
                <a:extLst>
                  <a:ext uri="{FF2B5EF4-FFF2-40B4-BE49-F238E27FC236}">
                    <a16:creationId xmlns:a16="http://schemas.microsoft.com/office/drawing/2014/main" id="{4D8ACF70-BEC0-4A04-917A-495A0C967E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14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4</a:t>
                </a:r>
              </a:p>
            </p:txBody>
          </p:sp>
          <p:sp>
            <p:nvSpPr>
              <p:cNvPr id="57512" name="Text Box 135">
                <a:extLst>
                  <a:ext uri="{FF2B5EF4-FFF2-40B4-BE49-F238E27FC236}">
                    <a16:creationId xmlns:a16="http://schemas.microsoft.com/office/drawing/2014/main" id="{B0578A19-E066-42BF-9C61-07C94C347C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90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5</a:t>
                </a:r>
              </a:p>
            </p:txBody>
          </p:sp>
          <p:sp>
            <p:nvSpPr>
              <p:cNvPr id="57513" name="Text Box 136">
                <a:extLst>
                  <a:ext uri="{FF2B5EF4-FFF2-40B4-BE49-F238E27FC236}">
                    <a16:creationId xmlns:a16="http://schemas.microsoft.com/office/drawing/2014/main" id="{A68ABF18-312F-4D8E-8548-65BEFDF9A2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66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6</a:t>
                </a:r>
              </a:p>
            </p:txBody>
          </p:sp>
          <p:sp>
            <p:nvSpPr>
              <p:cNvPr id="57514" name="Text Box 137">
                <a:extLst>
                  <a:ext uri="{FF2B5EF4-FFF2-40B4-BE49-F238E27FC236}">
                    <a16:creationId xmlns:a16="http://schemas.microsoft.com/office/drawing/2014/main" id="{4ED3FE1F-65E7-4AA9-A809-2ABDB4DBFC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42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7</a:t>
                </a:r>
              </a:p>
            </p:txBody>
          </p:sp>
          <p:sp>
            <p:nvSpPr>
              <p:cNvPr id="57515" name="Text Box 138">
                <a:extLst>
                  <a:ext uri="{FF2B5EF4-FFF2-40B4-BE49-F238E27FC236}">
                    <a16:creationId xmlns:a16="http://schemas.microsoft.com/office/drawing/2014/main" id="{358B4531-C6CB-4EC9-A174-62525B55D8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18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8</a:t>
                </a:r>
              </a:p>
            </p:txBody>
          </p:sp>
          <p:sp>
            <p:nvSpPr>
              <p:cNvPr id="57516" name="Text Box 139">
                <a:extLst>
                  <a:ext uri="{FF2B5EF4-FFF2-40B4-BE49-F238E27FC236}">
                    <a16:creationId xmlns:a16="http://schemas.microsoft.com/office/drawing/2014/main" id="{A4E8BA49-61C0-4C5B-9093-3E688E9B54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94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9</a:t>
                </a:r>
              </a:p>
            </p:txBody>
          </p:sp>
        </p:grpSp>
        <p:sp>
          <p:nvSpPr>
            <p:cNvPr id="57459" name="Oval 143">
              <a:extLst>
                <a:ext uri="{FF2B5EF4-FFF2-40B4-BE49-F238E27FC236}">
                  <a16:creationId xmlns:a16="http://schemas.microsoft.com/office/drawing/2014/main" id="{432A7A00-B194-4131-8EA3-B1683C087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696" y="292494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60" name="Rectangle 145" descr="Wide downward diagonal">
              <a:extLst>
                <a:ext uri="{FF2B5EF4-FFF2-40B4-BE49-F238E27FC236}">
                  <a16:creationId xmlns:a16="http://schemas.microsoft.com/office/drawing/2014/main" id="{3B2C7022-78CF-47F1-9092-3F7F0965D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832" y="443711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61" name="Rectangle 147" descr="Wide downward diagonal">
              <a:extLst>
                <a:ext uri="{FF2B5EF4-FFF2-40B4-BE49-F238E27FC236}">
                  <a16:creationId xmlns:a16="http://schemas.microsoft.com/office/drawing/2014/main" id="{F7EA21D0-E9E3-45C7-86F1-4A2F72709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920" y="558924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62" name="Rectangle 148" descr="Wide downward diagonal">
              <a:extLst>
                <a:ext uri="{FF2B5EF4-FFF2-40B4-BE49-F238E27FC236}">
                  <a16:creationId xmlns:a16="http://schemas.microsoft.com/office/drawing/2014/main" id="{AB8F7917-FE62-473F-9B15-E26D4B9E8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525" y="437832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63" name="Oval 149">
              <a:extLst>
                <a:ext uri="{FF2B5EF4-FFF2-40B4-BE49-F238E27FC236}">
                  <a16:creationId xmlns:a16="http://schemas.microsoft.com/office/drawing/2014/main" id="{DECA2558-86DC-446C-917B-2E67BC14A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200" y="42148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64" name="Oval 151">
              <a:extLst>
                <a:ext uri="{FF2B5EF4-FFF2-40B4-BE49-F238E27FC236}">
                  <a16:creationId xmlns:a16="http://schemas.microsoft.com/office/drawing/2014/main" id="{2A1D2FBA-B830-457E-AED9-B7F3AFCB0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65" name="Oval 152">
              <a:extLst>
                <a:ext uri="{FF2B5EF4-FFF2-40B4-BE49-F238E27FC236}">
                  <a16:creationId xmlns:a16="http://schemas.microsoft.com/office/drawing/2014/main" id="{501C7F5F-CB59-46A8-84F5-225EE510D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66" name="Oval 154">
              <a:extLst>
                <a:ext uri="{FF2B5EF4-FFF2-40B4-BE49-F238E27FC236}">
                  <a16:creationId xmlns:a16="http://schemas.microsoft.com/office/drawing/2014/main" id="{3AD2D728-959A-47C8-87FA-5C6A7A19C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67" name="Oval 155">
              <a:extLst>
                <a:ext uri="{FF2B5EF4-FFF2-40B4-BE49-F238E27FC236}">
                  <a16:creationId xmlns:a16="http://schemas.microsoft.com/office/drawing/2014/main" id="{F18BA493-0447-4DF5-A17F-64D9C7F4B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49530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68" name="Oval 156">
              <a:extLst>
                <a:ext uri="{FF2B5EF4-FFF2-40B4-BE49-F238E27FC236}">
                  <a16:creationId xmlns:a16="http://schemas.microsoft.com/office/drawing/2014/main" id="{987071C7-8654-4B90-A53B-B4EA03F3D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3929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69" name="Oval 157">
              <a:extLst>
                <a:ext uri="{FF2B5EF4-FFF2-40B4-BE49-F238E27FC236}">
                  <a16:creationId xmlns:a16="http://schemas.microsoft.com/office/drawing/2014/main" id="{8E37C4E3-0C9D-4FE3-94A4-078185AD1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616" y="3212976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70" name="Oval 161">
              <a:extLst>
                <a:ext uri="{FF2B5EF4-FFF2-40B4-BE49-F238E27FC236}">
                  <a16:creationId xmlns:a16="http://schemas.microsoft.com/office/drawing/2014/main" id="{78F59409-7C24-4735-B10F-F168AA014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188" y="53895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71" name="Oval 162">
              <a:extLst>
                <a:ext uri="{FF2B5EF4-FFF2-40B4-BE49-F238E27FC236}">
                  <a16:creationId xmlns:a16="http://schemas.microsoft.com/office/drawing/2014/main" id="{796FBBD3-649C-4704-8129-B4228AF71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720" y="256490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72" name="Oval 163">
              <a:extLst>
                <a:ext uri="{FF2B5EF4-FFF2-40B4-BE49-F238E27FC236}">
                  <a16:creationId xmlns:a16="http://schemas.microsoft.com/office/drawing/2014/main" id="{95F4E512-1888-436D-9B49-3AC0ED8C5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4462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73" name="Oval 164">
              <a:extLst>
                <a:ext uri="{FF2B5EF4-FFF2-40B4-BE49-F238E27FC236}">
                  <a16:creationId xmlns:a16="http://schemas.microsoft.com/office/drawing/2014/main" id="{21D0684B-D113-414B-BAF5-D012E8DD9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700" y="497998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74" name="Rectangle 165" descr="Wide downward diagonal">
              <a:extLst>
                <a:ext uri="{FF2B5EF4-FFF2-40B4-BE49-F238E27FC236}">
                  <a16:creationId xmlns:a16="http://schemas.microsoft.com/office/drawing/2014/main" id="{CFC79E54-BFD4-4DAB-8AC0-C475A6D4A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75" name="Rectangle 166" descr="Wide downward diagonal">
              <a:extLst>
                <a:ext uri="{FF2B5EF4-FFF2-40B4-BE49-F238E27FC236}">
                  <a16:creationId xmlns:a16="http://schemas.microsoft.com/office/drawing/2014/main" id="{20AEE4C5-F600-49EC-8B82-A8B1E14EC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872" y="4653136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76" name="Rectangle 167" descr="Wide downward diagonal">
              <a:extLst>
                <a:ext uri="{FF2B5EF4-FFF2-40B4-BE49-F238E27FC236}">
                  <a16:creationId xmlns:a16="http://schemas.microsoft.com/office/drawing/2014/main" id="{3773393E-43F4-486A-97D0-03F01C3BC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3243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77" name="Rectangle 168" descr="Wide downward diagonal">
              <a:extLst>
                <a:ext uri="{FF2B5EF4-FFF2-40B4-BE49-F238E27FC236}">
                  <a16:creationId xmlns:a16="http://schemas.microsoft.com/office/drawing/2014/main" id="{9EE96B57-08BA-4823-8B80-CA2CC8EDE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792" y="479715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78" name="Rectangle 170" descr="Wide downward diagonal">
              <a:extLst>
                <a:ext uri="{FF2B5EF4-FFF2-40B4-BE49-F238E27FC236}">
                  <a16:creationId xmlns:a16="http://schemas.microsoft.com/office/drawing/2014/main" id="{3B3FC050-1E29-428A-BEA6-1C77AA490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79" name="Rectangle 171" descr="Wide downward diagonal">
              <a:extLst>
                <a:ext uri="{FF2B5EF4-FFF2-40B4-BE49-F238E27FC236}">
                  <a16:creationId xmlns:a16="http://schemas.microsoft.com/office/drawing/2014/main" id="{48B58CBE-E789-454C-9DBA-36864C3C0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80" name="Rectangle 172" descr="Wide downward diagonal">
              <a:extLst>
                <a:ext uri="{FF2B5EF4-FFF2-40B4-BE49-F238E27FC236}">
                  <a16:creationId xmlns:a16="http://schemas.microsoft.com/office/drawing/2014/main" id="{4F9D84D0-48C8-4AE3-9864-C9A226E7F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784" y="242088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81" name="Rectangle 176" descr="Wide downward diagonal">
              <a:extLst>
                <a:ext uri="{FF2B5EF4-FFF2-40B4-BE49-F238E27FC236}">
                  <a16:creationId xmlns:a16="http://schemas.microsoft.com/office/drawing/2014/main" id="{C0621301-CF47-450D-8203-050AF957F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688" y="30146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82" name="Rectangle 177" descr="Wide downward diagonal">
              <a:extLst>
                <a:ext uri="{FF2B5EF4-FFF2-40B4-BE49-F238E27FC236}">
                  <a16:creationId xmlns:a16="http://schemas.microsoft.com/office/drawing/2014/main" id="{2DA2A3C2-0A7A-4B74-A4E1-D4D80FE55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488" y="3167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83" name="Rectangle 179" descr="Wide downward diagonal">
              <a:extLst>
                <a:ext uri="{FF2B5EF4-FFF2-40B4-BE49-F238E27FC236}">
                  <a16:creationId xmlns:a16="http://schemas.microsoft.com/office/drawing/2014/main" id="{27414704-9A04-466C-BFDC-86AD4421E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848" y="551723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84" name="Rectangle 180" descr="Wide downward diagonal">
              <a:extLst>
                <a:ext uri="{FF2B5EF4-FFF2-40B4-BE49-F238E27FC236}">
                  <a16:creationId xmlns:a16="http://schemas.microsoft.com/office/drawing/2014/main" id="{905ED3C4-F19A-49CA-B2DB-8CF335BFC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688" y="40052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85" name="Oval 181">
              <a:extLst>
                <a:ext uri="{FF2B5EF4-FFF2-40B4-BE49-F238E27FC236}">
                  <a16:creationId xmlns:a16="http://schemas.microsoft.com/office/drawing/2014/main" id="{13BB0B39-FDBD-4067-8404-D39F33EB5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752" y="3573016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86" name="Oval 182">
              <a:extLst>
                <a:ext uri="{FF2B5EF4-FFF2-40B4-BE49-F238E27FC236}">
                  <a16:creationId xmlns:a16="http://schemas.microsoft.com/office/drawing/2014/main" id="{501D73F8-0FA7-42A4-95DC-188799795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688" y="256490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87" name="Oval 183">
              <a:extLst>
                <a:ext uri="{FF2B5EF4-FFF2-40B4-BE49-F238E27FC236}">
                  <a16:creationId xmlns:a16="http://schemas.microsoft.com/office/drawing/2014/main" id="{E80B04AF-F84D-4843-BF24-8F35684A6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963" y="45053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88" name="Oval 184">
              <a:extLst>
                <a:ext uri="{FF2B5EF4-FFF2-40B4-BE49-F238E27FC236}">
                  <a16:creationId xmlns:a16="http://schemas.microsoft.com/office/drawing/2014/main" id="{D82A5A8F-23FE-4D69-9441-0AD1B20E3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563" y="47656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89" name="Oval 185">
              <a:extLst>
                <a:ext uri="{FF2B5EF4-FFF2-40B4-BE49-F238E27FC236}">
                  <a16:creationId xmlns:a16="http://schemas.microsoft.com/office/drawing/2014/main" id="{3DAAFC09-4C9C-4F2A-A5B0-5AA43106A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704" y="407707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90" name="Oval 186">
              <a:extLst>
                <a:ext uri="{FF2B5EF4-FFF2-40B4-BE49-F238E27FC236}">
                  <a16:creationId xmlns:a16="http://schemas.microsoft.com/office/drawing/2014/main" id="{6212B55E-6176-4EC2-BBE8-F6F76AB2D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91" name="Oval 187">
              <a:extLst>
                <a:ext uri="{FF2B5EF4-FFF2-40B4-BE49-F238E27FC236}">
                  <a16:creationId xmlns:a16="http://schemas.microsoft.com/office/drawing/2014/main" id="{CB16E2B4-FEE3-4A74-A5D3-805E8D0BC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92" name="Oval 189">
              <a:extLst>
                <a:ext uri="{FF2B5EF4-FFF2-40B4-BE49-F238E27FC236}">
                  <a16:creationId xmlns:a16="http://schemas.microsoft.com/office/drawing/2014/main" id="{2621B47C-9163-4ABF-A4B9-8747F06C4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752" y="594928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93" name="Oval 190">
              <a:extLst>
                <a:ext uri="{FF2B5EF4-FFF2-40B4-BE49-F238E27FC236}">
                  <a16:creationId xmlns:a16="http://schemas.microsoft.com/office/drawing/2014/main" id="{7D9427C6-BEA5-44D3-8454-13BD9AEB4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94" name="Rectangle 191" descr="Wide downward diagonal">
              <a:extLst>
                <a:ext uri="{FF2B5EF4-FFF2-40B4-BE49-F238E27FC236}">
                  <a16:creationId xmlns:a16="http://schemas.microsoft.com/office/drawing/2014/main" id="{436AEA3F-1697-4FE4-A8BD-C798FA3DF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95" name="Rectangle 193" descr="Wide downward diagonal">
              <a:extLst>
                <a:ext uri="{FF2B5EF4-FFF2-40B4-BE49-F238E27FC236}">
                  <a16:creationId xmlns:a16="http://schemas.microsoft.com/office/drawing/2014/main" id="{958EAC66-E1AA-41EB-8F64-7BCF402A9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34083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496" name="Rectangle 194" descr="Wide downward diagonal">
              <a:extLst>
                <a:ext uri="{FF2B5EF4-FFF2-40B4-BE49-F238E27FC236}">
                  <a16:creationId xmlns:a16="http://schemas.microsoft.com/office/drawing/2014/main" id="{5A28CCA4-3B40-428F-9920-B45D10414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960" y="515719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73" name="Rectangle 172">
            <a:extLst>
              <a:ext uri="{FF2B5EF4-FFF2-40B4-BE49-F238E27FC236}">
                <a16:creationId xmlns:a16="http://schemas.microsoft.com/office/drawing/2014/main" id="{B4213327-B7B0-4235-AD32-B091B80A1514}"/>
              </a:ext>
            </a:extLst>
          </p:cNvPr>
          <p:cNvSpPr/>
          <p:nvPr/>
        </p:nvSpPr>
        <p:spPr bwMode="auto">
          <a:xfrm>
            <a:off x="2583920" y="2336052"/>
            <a:ext cx="1916113" cy="3785878"/>
          </a:xfrm>
          <a:prstGeom prst="rect">
            <a:avLst/>
          </a:prstGeom>
          <a:solidFill>
            <a:srgbClr val="FF0000">
              <a:alpha val="14902"/>
            </a:srgbClr>
          </a:solidFill>
          <a:ln w="0" cap="flat" cmpd="sng" algn="ctr">
            <a:solidFill>
              <a:srgbClr val="000000">
                <a:alpha val="14902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>
            <a:extLst>
              <a:ext uri="{FF2B5EF4-FFF2-40B4-BE49-F238E27FC236}">
                <a16:creationId xmlns:a16="http://schemas.microsoft.com/office/drawing/2014/main" id="{EA1AEE21-A4FA-45F8-9ECF-6C81CC702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1" name="Rectangle 8">
            <a:extLst>
              <a:ext uri="{FF2B5EF4-FFF2-40B4-BE49-F238E27FC236}">
                <a16:creationId xmlns:a16="http://schemas.microsoft.com/office/drawing/2014/main" id="{079D11F3-97D6-4BEE-8706-13A079BF4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2" name="Rectangle 9">
            <a:extLst>
              <a:ext uri="{FF2B5EF4-FFF2-40B4-BE49-F238E27FC236}">
                <a16:creationId xmlns:a16="http://schemas.microsoft.com/office/drawing/2014/main" id="{F762813B-B7A5-4CC9-BD93-6FA280EF7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3" name="Rectangle 10">
            <a:extLst>
              <a:ext uri="{FF2B5EF4-FFF2-40B4-BE49-F238E27FC236}">
                <a16:creationId xmlns:a16="http://schemas.microsoft.com/office/drawing/2014/main" id="{2901E97E-DEC6-4FC6-A675-6EC4C647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4" name="Rectangle 11">
            <a:extLst>
              <a:ext uri="{FF2B5EF4-FFF2-40B4-BE49-F238E27FC236}">
                <a16:creationId xmlns:a16="http://schemas.microsoft.com/office/drawing/2014/main" id="{DD48B342-3B65-4BF4-82EB-FABBE2C852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5" name="Rectangle 12">
            <a:extLst>
              <a:ext uri="{FF2B5EF4-FFF2-40B4-BE49-F238E27FC236}">
                <a16:creationId xmlns:a16="http://schemas.microsoft.com/office/drawing/2014/main" id="{F375F3BE-020C-4983-9DAE-80142BBCA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6" name="Rectangle 13">
            <a:extLst>
              <a:ext uri="{FF2B5EF4-FFF2-40B4-BE49-F238E27FC236}">
                <a16:creationId xmlns:a16="http://schemas.microsoft.com/office/drawing/2014/main" id="{5283B5EB-035D-4F4C-80A8-6DAE4D01F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7" name="Rectangle 14">
            <a:extLst>
              <a:ext uri="{FF2B5EF4-FFF2-40B4-BE49-F238E27FC236}">
                <a16:creationId xmlns:a16="http://schemas.microsoft.com/office/drawing/2014/main" id="{C783AFE0-A07D-4C09-9174-E3D0561C9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8" name="Rectangle 15">
            <a:extLst>
              <a:ext uri="{FF2B5EF4-FFF2-40B4-BE49-F238E27FC236}">
                <a16:creationId xmlns:a16="http://schemas.microsoft.com/office/drawing/2014/main" id="{FFD535DF-9F24-412E-8059-76CDBE001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9" name="Rectangle 16">
            <a:extLst>
              <a:ext uri="{FF2B5EF4-FFF2-40B4-BE49-F238E27FC236}">
                <a16:creationId xmlns:a16="http://schemas.microsoft.com/office/drawing/2014/main" id="{455663F2-2114-4664-BDC1-39DCD6018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0" name="Rectangle 17">
            <a:extLst>
              <a:ext uri="{FF2B5EF4-FFF2-40B4-BE49-F238E27FC236}">
                <a16:creationId xmlns:a16="http://schemas.microsoft.com/office/drawing/2014/main" id="{DC13C4ED-8279-4E0B-92B3-D2A212237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1" name="Rectangle 18">
            <a:extLst>
              <a:ext uri="{FF2B5EF4-FFF2-40B4-BE49-F238E27FC236}">
                <a16:creationId xmlns:a16="http://schemas.microsoft.com/office/drawing/2014/main" id="{5A986D24-A940-4605-9962-E7A076011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2" name="Rectangle 19">
            <a:extLst>
              <a:ext uri="{FF2B5EF4-FFF2-40B4-BE49-F238E27FC236}">
                <a16:creationId xmlns:a16="http://schemas.microsoft.com/office/drawing/2014/main" id="{51E0C397-79F1-44AE-AC23-D924B214E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3" name="Rectangle 20">
            <a:extLst>
              <a:ext uri="{FF2B5EF4-FFF2-40B4-BE49-F238E27FC236}">
                <a16:creationId xmlns:a16="http://schemas.microsoft.com/office/drawing/2014/main" id="{4E92EE95-07DD-4B0E-867F-20AE363FF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4" name="Rectangle 21">
            <a:extLst>
              <a:ext uri="{FF2B5EF4-FFF2-40B4-BE49-F238E27FC236}">
                <a16:creationId xmlns:a16="http://schemas.microsoft.com/office/drawing/2014/main" id="{35704523-2463-4F1D-8FE5-4D1315C39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5" name="Rectangle 22">
            <a:extLst>
              <a:ext uri="{FF2B5EF4-FFF2-40B4-BE49-F238E27FC236}">
                <a16:creationId xmlns:a16="http://schemas.microsoft.com/office/drawing/2014/main" id="{5B29C53A-23AB-4F80-B73E-C21F54DBE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6" name="Rectangle 23">
            <a:extLst>
              <a:ext uri="{FF2B5EF4-FFF2-40B4-BE49-F238E27FC236}">
                <a16:creationId xmlns:a16="http://schemas.microsoft.com/office/drawing/2014/main" id="{834238CC-4B6C-4B91-9EB3-B52069610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7" name="Rectangle 24">
            <a:extLst>
              <a:ext uri="{FF2B5EF4-FFF2-40B4-BE49-F238E27FC236}">
                <a16:creationId xmlns:a16="http://schemas.microsoft.com/office/drawing/2014/main" id="{AC1B245D-AACC-4C8E-9F18-369109B53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8" name="Rectangle 25">
            <a:extLst>
              <a:ext uri="{FF2B5EF4-FFF2-40B4-BE49-F238E27FC236}">
                <a16:creationId xmlns:a16="http://schemas.microsoft.com/office/drawing/2014/main" id="{20E24AE5-F0B3-4BA7-94EC-E2F23E5B7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9" name="Rectangle 26">
            <a:extLst>
              <a:ext uri="{FF2B5EF4-FFF2-40B4-BE49-F238E27FC236}">
                <a16:creationId xmlns:a16="http://schemas.microsoft.com/office/drawing/2014/main" id="{7D49A924-71D0-4F4B-845A-4DB453679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0" name="Rectangle 27">
            <a:extLst>
              <a:ext uri="{FF2B5EF4-FFF2-40B4-BE49-F238E27FC236}">
                <a16:creationId xmlns:a16="http://schemas.microsoft.com/office/drawing/2014/main" id="{A0D565DE-E568-4695-80DC-46B7DEED4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1" name="Rectangle 28">
            <a:extLst>
              <a:ext uri="{FF2B5EF4-FFF2-40B4-BE49-F238E27FC236}">
                <a16:creationId xmlns:a16="http://schemas.microsoft.com/office/drawing/2014/main" id="{10E8F09F-2C88-4F42-93DA-3E5E13614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2" name="Rectangle 29">
            <a:extLst>
              <a:ext uri="{FF2B5EF4-FFF2-40B4-BE49-F238E27FC236}">
                <a16:creationId xmlns:a16="http://schemas.microsoft.com/office/drawing/2014/main" id="{28B5D579-A986-43DB-BBAC-56A2975D1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3" name="Rectangle 30">
            <a:extLst>
              <a:ext uri="{FF2B5EF4-FFF2-40B4-BE49-F238E27FC236}">
                <a16:creationId xmlns:a16="http://schemas.microsoft.com/office/drawing/2014/main" id="{D6F8B846-4B2C-40A9-B40B-084171E16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4" name="Rectangle 31">
            <a:extLst>
              <a:ext uri="{FF2B5EF4-FFF2-40B4-BE49-F238E27FC236}">
                <a16:creationId xmlns:a16="http://schemas.microsoft.com/office/drawing/2014/main" id="{88996759-6C00-42CD-A4A5-E63937A2A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5" name="Rectangle 32">
            <a:extLst>
              <a:ext uri="{FF2B5EF4-FFF2-40B4-BE49-F238E27FC236}">
                <a16:creationId xmlns:a16="http://schemas.microsoft.com/office/drawing/2014/main" id="{C08970A6-69F9-4AD0-B74D-DF7A95309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6" name="Rectangle 33">
            <a:extLst>
              <a:ext uri="{FF2B5EF4-FFF2-40B4-BE49-F238E27FC236}">
                <a16:creationId xmlns:a16="http://schemas.microsoft.com/office/drawing/2014/main" id="{A10D6248-7BA0-4C25-A7BE-E65F41D2E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7" name="Rectangle 34">
            <a:extLst>
              <a:ext uri="{FF2B5EF4-FFF2-40B4-BE49-F238E27FC236}">
                <a16:creationId xmlns:a16="http://schemas.microsoft.com/office/drawing/2014/main" id="{FBC97C90-9894-44F8-9C33-804B39716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8" name="Rectangle 35">
            <a:extLst>
              <a:ext uri="{FF2B5EF4-FFF2-40B4-BE49-F238E27FC236}">
                <a16:creationId xmlns:a16="http://schemas.microsoft.com/office/drawing/2014/main" id="{65B93DFA-D272-4552-B611-5F76C2DC6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9" name="Rectangle 36">
            <a:extLst>
              <a:ext uri="{FF2B5EF4-FFF2-40B4-BE49-F238E27FC236}">
                <a16:creationId xmlns:a16="http://schemas.microsoft.com/office/drawing/2014/main" id="{FAD30B57-F86E-4E2D-99B3-3C6091044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0" name="Rectangle 37">
            <a:extLst>
              <a:ext uri="{FF2B5EF4-FFF2-40B4-BE49-F238E27FC236}">
                <a16:creationId xmlns:a16="http://schemas.microsoft.com/office/drawing/2014/main" id="{58F697DF-32FE-4E35-9CBE-1FE7AF5CB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1" name="Rectangle 38">
            <a:extLst>
              <a:ext uri="{FF2B5EF4-FFF2-40B4-BE49-F238E27FC236}">
                <a16:creationId xmlns:a16="http://schemas.microsoft.com/office/drawing/2014/main" id="{5B5AA3C9-58F4-41E1-AAAA-8153461F0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2" name="Rectangle 39">
            <a:extLst>
              <a:ext uri="{FF2B5EF4-FFF2-40B4-BE49-F238E27FC236}">
                <a16:creationId xmlns:a16="http://schemas.microsoft.com/office/drawing/2014/main" id="{72B9A853-DA33-46CE-AEE8-1C3986A76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3" name="Rectangle 40">
            <a:extLst>
              <a:ext uri="{FF2B5EF4-FFF2-40B4-BE49-F238E27FC236}">
                <a16:creationId xmlns:a16="http://schemas.microsoft.com/office/drawing/2014/main" id="{3B7E2593-4C12-48E2-93B4-E93735A3E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4" name="Rectangle 41">
            <a:extLst>
              <a:ext uri="{FF2B5EF4-FFF2-40B4-BE49-F238E27FC236}">
                <a16:creationId xmlns:a16="http://schemas.microsoft.com/office/drawing/2014/main" id="{BB98E904-0082-421B-8F49-710C46951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5" name="Rectangle 42">
            <a:extLst>
              <a:ext uri="{FF2B5EF4-FFF2-40B4-BE49-F238E27FC236}">
                <a16:creationId xmlns:a16="http://schemas.microsoft.com/office/drawing/2014/main" id="{2BCF56EC-4D8E-49E2-A87C-64B304342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6" name="Rectangle 43">
            <a:extLst>
              <a:ext uri="{FF2B5EF4-FFF2-40B4-BE49-F238E27FC236}">
                <a16:creationId xmlns:a16="http://schemas.microsoft.com/office/drawing/2014/main" id="{42646327-472D-4AA8-8881-314D57E5E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7" name="Rectangle 44">
            <a:extLst>
              <a:ext uri="{FF2B5EF4-FFF2-40B4-BE49-F238E27FC236}">
                <a16:creationId xmlns:a16="http://schemas.microsoft.com/office/drawing/2014/main" id="{1499F22B-8FF6-4471-9B08-A79BDD4EC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8" name="Rectangle 45">
            <a:extLst>
              <a:ext uri="{FF2B5EF4-FFF2-40B4-BE49-F238E27FC236}">
                <a16:creationId xmlns:a16="http://schemas.microsoft.com/office/drawing/2014/main" id="{684C1338-2528-4DE7-ACFF-EE71E3DB5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9" name="Rectangle 46">
            <a:extLst>
              <a:ext uri="{FF2B5EF4-FFF2-40B4-BE49-F238E27FC236}">
                <a16:creationId xmlns:a16="http://schemas.microsoft.com/office/drawing/2014/main" id="{0B2D88B6-8239-4D34-9221-F9DBC239A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0" name="Rectangle 47">
            <a:extLst>
              <a:ext uri="{FF2B5EF4-FFF2-40B4-BE49-F238E27FC236}">
                <a16:creationId xmlns:a16="http://schemas.microsoft.com/office/drawing/2014/main" id="{585B6AF8-31F8-4595-94DF-4CDC45AA0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1" name="Rectangle 48">
            <a:extLst>
              <a:ext uri="{FF2B5EF4-FFF2-40B4-BE49-F238E27FC236}">
                <a16:creationId xmlns:a16="http://schemas.microsoft.com/office/drawing/2014/main" id="{A643CAD8-6F7E-4549-A27E-5DECD6E3D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2" name="Rectangle 49">
            <a:extLst>
              <a:ext uri="{FF2B5EF4-FFF2-40B4-BE49-F238E27FC236}">
                <a16:creationId xmlns:a16="http://schemas.microsoft.com/office/drawing/2014/main" id="{97F3C1BB-E02E-47DC-ACD3-F287D11B6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3" name="Rectangle 50">
            <a:extLst>
              <a:ext uri="{FF2B5EF4-FFF2-40B4-BE49-F238E27FC236}">
                <a16:creationId xmlns:a16="http://schemas.microsoft.com/office/drawing/2014/main" id="{1718E988-09FF-4EBF-9043-30A5E870E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4" name="Rectangle 51">
            <a:extLst>
              <a:ext uri="{FF2B5EF4-FFF2-40B4-BE49-F238E27FC236}">
                <a16:creationId xmlns:a16="http://schemas.microsoft.com/office/drawing/2014/main" id="{524D48E3-B9B0-4AA0-905C-28A2DCDF8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5" name="Rectangle 52">
            <a:extLst>
              <a:ext uri="{FF2B5EF4-FFF2-40B4-BE49-F238E27FC236}">
                <a16:creationId xmlns:a16="http://schemas.microsoft.com/office/drawing/2014/main" id="{13237A76-6813-45E5-BB93-2B615BD15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6" name="Rectangle 53">
            <a:extLst>
              <a:ext uri="{FF2B5EF4-FFF2-40B4-BE49-F238E27FC236}">
                <a16:creationId xmlns:a16="http://schemas.microsoft.com/office/drawing/2014/main" id="{5CCBAEF2-E5EF-4963-A1D0-271EAF978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7" name="Rectangle 54">
            <a:extLst>
              <a:ext uri="{FF2B5EF4-FFF2-40B4-BE49-F238E27FC236}">
                <a16:creationId xmlns:a16="http://schemas.microsoft.com/office/drawing/2014/main" id="{78364E27-3FD3-460A-AFA9-B6A8F742E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8" name="Rectangle 55">
            <a:extLst>
              <a:ext uri="{FF2B5EF4-FFF2-40B4-BE49-F238E27FC236}">
                <a16:creationId xmlns:a16="http://schemas.microsoft.com/office/drawing/2014/main" id="{B1FC7FAD-69DB-400E-9CC2-0A1E2FDC3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9" name="Rectangle 56">
            <a:extLst>
              <a:ext uri="{FF2B5EF4-FFF2-40B4-BE49-F238E27FC236}">
                <a16:creationId xmlns:a16="http://schemas.microsoft.com/office/drawing/2014/main" id="{B5C0C913-F0B8-47E9-AB7C-A55AA0D87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0" name="Rectangle 57">
            <a:extLst>
              <a:ext uri="{FF2B5EF4-FFF2-40B4-BE49-F238E27FC236}">
                <a16:creationId xmlns:a16="http://schemas.microsoft.com/office/drawing/2014/main" id="{96426342-E328-465E-98B2-9B4662505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1" name="Rectangle 58">
            <a:extLst>
              <a:ext uri="{FF2B5EF4-FFF2-40B4-BE49-F238E27FC236}">
                <a16:creationId xmlns:a16="http://schemas.microsoft.com/office/drawing/2014/main" id="{04B483F0-D728-439E-9C5F-370505F7C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2" name="Rectangle 59">
            <a:extLst>
              <a:ext uri="{FF2B5EF4-FFF2-40B4-BE49-F238E27FC236}">
                <a16:creationId xmlns:a16="http://schemas.microsoft.com/office/drawing/2014/main" id="{416FC92C-2032-4E5A-AC52-87F5351DE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3" name="Rectangle 60">
            <a:extLst>
              <a:ext uri="{FF2B5EF4-FFF2-40B4-BE49-F238E27FC236}">
                <a16:creationId xmlns:a16="http://schemas.microsoft.com/office/drawing/2014/main" id="{F4563AF8-FA70-418D-A5FC-36B78460E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4" name="Rectangle 61">
            <a:extLst>
              <a:ext uri="{FF2B5EF4-FFF2-40B4-BE49-F238E27FC236}">
                <a16:creationId xmlns:a16="http://schemas.microsoft.com/office/drawing/2014/main" id="{24AB1F76-77BA-4697-ACAD-6FE1DC83F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5" name="Rectangle 62">
            <a:extLst>
              <a:ext uri="{FF2B5EF4-FFF2-40B4-BE49-F238E27FC236}">
                <a16:creationId xmlns:a16="http://schemas.microsoft.com/office/drawing/2014/main" id="{82231D6B-F504-4209-97B4-F04426C2C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6" name="Rectangle 63">
            <a:extLst>
              <a:ext uri="{FF2B5EF4-FFF2-40B4-BE49-F238E27FC236}">
                <a16:creationId xmlns:a16="http://schemas.microsoft.com/office/drawing/2014/main" id="{B1985FBF-A572-46FF-9C74-57DA5CE07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7" name="Rectangle 64">
            <a:extLst>
              <a:ext uri="{FF2B5EF4-FFF2-40B4-BE49-F238E27FC236}">
                <a16:creationId xmlns:a16="http://schemas.microsoft.com/office/drawing/2014/main" id="{1859B012-579F-457A-8FD3-CADA2824E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8" name="Rectangle 65">
            <a:extLst>
              <a:ext uri="{FF2B5EF4-FFF2-40B4-BE49-F238E27FC236}">
                <a16:creationId xmlns:a16="http://schemas.microsoft.com/office/drawing/2014/main" id="{C06600EF-A324-4BE1-BEFC-80DDA1C1D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9" name="Rectangle 66">
            <a:extLst>
              <a:ext uri="{FF2B5EF4-FFF2-40B4-BE49-F238E27FC236}">
                <a16:creationId xmlns:a16="http://schemas.microsoft.com/office/drawing/2014/main" id="{F91668CB-1585-4D47-82AC-3E9BCEEE6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0" name="Rectangle 67">
            <a:extLst>
              <a:ext uri="{FF2B5EF4-FFF2-40B4-BE49-F238E27FC236}">
                <a16:creationId xmlns:a16="http://schemas.microsoft.com/office/drawing/2014/main" id="{422E784F-9F02-46FA-896D-E2474C379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1" name="Rectangle 68">
            <a:extLst>
              <a:ext uri="{FF2B5EF4-FFF2-40B4-BE49-F238E27FC236}">
                <a16:creationId xmlns:a16="http://schemas.microsoft.com/office/drawing/2014/main" id="{7C5695D2-ACBD-486F-BB5D-DF7230470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2" name="Rectangle 69">
            <a:extLst>
              <a:ext uri="{FF2B5EF4-FFF2-40B4-BE49-F238E27FC236}">
                <a16:creationId xmlns:a16="http://schemas.microsoft.com/office/drawing/2014/main" id="{D227677B-8F03-42FA-A1CF-AE8445FA7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3" name="Rectangle 70">
            <a:extLst>
              <a:ext uri="{FF2B5EF4-FFF2-40B4-BE49-F238E27FC236}">
                <a16:creationId xmlns:a16="http://schemas.microsoft.com/office/drawing/2014/main" id="{95FD0DEF-2D88-43B1-877C-C60F14323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4" name="Rectangle 71">
            <a:extLst>
              <a:ext uri="{FF2B5EF4-FFF2-40B4-BE49-F238E27FC236}">
                <a16:creationId xmlns:a16="http://schemas.microsoft.com/office/drawing/2014/main" id="{9D7DB40D-6B1B-4FA6-A5D7-535C360D7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5" name="Rectangle 72">
            <a:extLst>
              <a:ext uri="{FF2B5EF4-FFF2-40B4-BE49-F238E27FC236}">
                <a16:creationId xmlns:a16="http://schemas.microsoft.com/office/drawing/2014/main" id="{C2E1AF7E-6181-44C5-937E-942DDC486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6" name="Rectangle 73">
            <a:extLst>
              <a:ext uri="{FF2B5EF4-FFF2-40B4-BE49-F238E27FC236}">
                <a16:creationId xmlns:a16="http://schemas.microsoft.com/office/drawing/2014/main" id="{FA37DAA0-AAA8-4D76-B7D6-744F1E9DC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7" name="Rectangle 74">
            <a:extLst>
              <a:ext uri="{FF2B5EF4-FFF2-40B4-BE49-F238E27FC236}">
                <a16:creationId xmlns:a16="http://schemas.microsoft.com/office/drawing/2014/main" id="{68F5B39F-41CB-4953-9051-84FBBCADB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8" name="Rectangle 75">
            <a:extLst>
              <a:ext uri="{FF2B5EF4-FFF2-40B4-BE49-F238E27FC236}">
                <a16:creationId xmlns:a16="http://schemas.microsoft.com/office/drawing/2014/main" id="{1C0D679D-30EA-4FAD-AA03-6156B519A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9" name="Rectangle 76">
            <a:extLst>
              <a:ext uri="{FF2B5EF4-FFF2-40B4-BE49-F238E27FC236}">
                <a16:creationId xmlns:a16="http://schemas.microsoft.com/office/drawing/2014/main" id="{751B6A03-F292-4F9E-A0A7-2BA82C570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0" name="Rectangle 77">
            <a:extLst>
              <a:ext uri="{FF2B5EF4-FFF2-40B4-BE49-F238E27FC236}">
                <a16:creationId xmlns:a16="http://schemas.microsoft.com/office/drawing/2014/main" id="{05188D43-C349-488E-93BF-6171C648A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1" name="Rectangle 78">
            <a:extLst>
              <a:ext uri="{FF2B5EF4-FFF2-40B4-BE49-F238E27FC236}">
                <a16:creationId xmlns:a16="http://schemas.microsoft.com/office/drawing/2014/main" id="{5DD00779-5C29-4AD6-9906-EE4B1DCD6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2" name="Rectangle 79">
            <a:extLst>
              <a:ext uri="{FF2B5EF4-FFF2-40B4-BE49-F238E27FC236}">
                <a16:creationId xmlns:a16="http://schemas.microsoft.com/office/drawing/2014/main" id="{AA33AF54-AB59-47AA-B895-01EFDA324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3" name="Rectangle 80">
            <a:extLst>
              <a:ext uri="{FF2B5EF4-FFF2-40B4-BE49-F238E27FC236}">
                <a16:creationId xmlns:a16="http://schemas.microsoft.com/office/drawing/2014/main" id="{831D4690-A167-4787-8B23-1598F6014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4" name="Rectangle 81">
            <a:extLst>
              <a:ext uri="{FF2B5EF4-FFF2-40B4-BE49-F238E27FC236}">
                <a16:creationId xmlns:a16="http://schemas.microsoft.com/office/drawing/2014/main" id="{60D00162-9B18-4506-89BF-C57ECE0C8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5" name="Rectangle 82">
            <a:extLst>
              <a:ext uri="{FF2B5EF4-FFF2-40B4-BE49-F238E27FC236}">
                <a16:creationId xmlns:a16="http://schemas.microsoft.com/office/drawing/2014/main" id="{7B47A83E-BB8B-45DB-B4AB-4F08A880D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6" name="Rectangle 83">
            <a:extLst>
              <a:ext uri="{FF2B5EF4-FFF2-40B4-BE49-F238E27FC236}">
                <a16:creationId xmlns:a16="http://schemas.microsoft.com/office/drawing/2014/main" id="{9D40761E-4C95-44C4-85A4-46204687A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7" name="Rectangle 84">
            <a:extLst>
              <a:ext uri="{FF2B5EF4-FFF2-40B4-BE49-F238E27FC236}">
                <a16:creationId xmlns:a16="http://schemas.microsoft.com/office/drawing/2014/main" id="{41FC3BE9-00AB-42E8-8E80-D67D2B18E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8" name="Rectangle 85">
            <a:extLst>
              <a:ext uri="{FF2B5EF4-FFF2-40B4-BE49-F238E27FC236}">
                <a16:creationId xmlns:a16="http://schemas.microsoft.com/office/drawing/2014/main" id="{031E4DBB-2F1B-428B-B8E9-7386FF3AC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9" name="Rectangle 86">
            <a:extLst>
              <a:ext uri="{FF2B5EF4-FFF2-40B4-BE49-F238E27FC236}">
                <a16:creationId xmlns:a16="http://schemas.microsoft.com/office/drawing/2014/main" id="{182F7464-EDD3-48DC-BE8A-9F344A633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0" name="Rectangle 87">
            <a:extLst>
              <a:ext uri="{FF2B5EF4-FFF2-40B4-BE49-F238E27FC236}">
                <a16:creationId xmlns:a16="http://schemas.microsoft.com/office/drawing/2014/main" id="{C4D22EFF-304E-4B53-B8ED-C15121D7C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1" name="Rectangle 88">
            <a:extLst>
              <a:ext uri="{FF2B5EF4-FFF2-40B4-BE49-F238E27FC236}">
                <a16:creationId xmlns:a16="http://schemas.microsoft.com/office/drawing/2014/main" id="{CE0C727D-AF1B-4721-9FFF-4CCBABF38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2" name="Rectangle 89">
            <a:extLst>
              <a:ext uri="{FF2B5EF4-FFF2-40B4-BE49-F238E27FC236}">
                <a16:creationId xmlns:a16="http://schemas.microsoft.com/office/drawing/2014/main" id="{596A6BE2-4AE8-445F-9F50-D155E4E5E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3" name="Rectangle 90">
            <a:extLst>
              <a:ext uri="{FF2B5EF4-FFF2-40B4-BE49-F238E27FC236}">
                <a16:creationId xmlns:a16="http://schemas.microsoft.com/office/drawing/2014/main" id="{FE094E87-49E9-4C88-A1DF-3DA90FFA7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4" name="Rectangle 91">
            <a:extLst>
              <a:ext uri="{FF2B5EF4-FFF2-40B4-BE49-F238E27FC236}">
                <a16:creationId xmlns:a16="http://schemas.microsoft.com/office/drawing/2014/main" id="{709354EE-A46E-443A-8352-A0EEB219A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5" name="Rectangle 92">
            <a:extLst>
              <a:ext uri="{FF2B5EF4-FFF2-40B4-BE49-F238E27FC236}">
                <a16:creationId xmlns:a16="http://schemas.microsoft.com/office/drawing/2014/main" id="{AC18CD84-8E60-4233-B6E7-569FB8914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6" name="Rectangle 93">
            <a:extLst>
              <a:ext uri="{FF2B5EF4-FFF2-40B4-BE49-F238E27FC236}">
                <a16:creationId xmlns:a16="http://schemas.microsoft.com/office/drawing/2014/main" id="{24693DBD-5F92-4BC7-95F7-1274B3A8A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7" name="Rectangle 94">
            <a:extLst>
              <a:ext uri="{FF2B5EF4-FFF2-40B4-BE49-F238E27FC236}">
                <a16:creationId xmlns:a16="http://schemas.microsoft.com/office/drawing/2014/main" id="{8C29BEB8-FDD7-4951-85B7-68D19717E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8" name="Rectangle 95">
            <a:extLst>
              <a:ext uri="{FF2B5EF4-FFF2-40B4-BE49-F238E27FC236}">
                <a16:creationId xmlns:a16="http://schemas.microsoft.com/office/drawing/2014/main" id="{BD0F2F7E-DAE8-4B62-86C1-0913C7A9F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9" name="Rectangle 96">
            <a:extLst>
              <a:ext uri="{FF2B5EF4-FFF2-40B4-BE49-F238E27FC236}">
                <a16:creationId xmlns:a16="http://schemas.microsoft.com/office/drawing/2014/main" id="{D0E83DAB-C3C0-4992-B33B-CC44770EE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0" name="Rectangle 97">
            <a:extLst>
              <a:ext uri="{FF2B5EF4-FFF2-40B4-BE49-F238E27FC236}">
                <a16:creationId xmlns:a16="http://schemas.microsoft.com/office/drawing/2014/main" id="{00A4526D-D797-4FAD-A868-971F39B20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1" name="Rectangle 98">
            <a:extLst>
              <a:ext uri="{FF2B5EF4-FFF2-40B4-BE49-F238E27FC236}">
                <a16:creationId xmlns:a16="http://schemas.microsoft.com/office/drawing/2014/main" id="{0EFA7257-3D9A-4C20-9D14-41A03E419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2" name="Rectangle 99">
            <a:extLst>
              <a:ext uri="{FF2B5EF4-FFF2-40B4-BE49-F238E27FC236}">
                <a16:creationId xmlns:a16="http://schemas.microsoft.com/office/drawing/2014/main" id="{681720C5-807B-4C51-85D6-42B176BD1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3" name="Rectangle 100">
            <a:extLst>
              <a:ext uri="{FF2B5EF4-FFF2-40B4-BE49-F238E27FC236}">
                <a16:creationId xmlns:a16="http://schemas.microsoft.com/office/drawing/2014/main" id="{5E42269A-4292-4877-9DA4-20D985C3F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4" name="Rectangle 101">
            <a:extLst>
              <a:ext uri="{FF2B5EF4-FFF2-40B4-BE49-F238E27FC236}">
                <a16:creationId xmlns:a16="http://schemas.microsoft.com/office/drawing/2014/main" id="{819FC24B-3570-4ACC-A34D-AA74B605E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5" name="Rectangle 102">
            <a:extLst>
              <a:ext uri="{FF2B5EF4-FFF2-40B4-BE49-F238E27FC236}">
                <a16:creationId xmlns:a16="http://schemas.microsoft.com/office/drawing/2014/main" id="{E9471581-CBBA-45BE-A1DA-D2A192438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6" name="Rectangle 103">
            <a:extLst>
              <a:ext uri="{FF2B5EF4-FFF2-40B4-BE49-F238E27FC236}">
                <a16:creationId xmlns:a16="http://schemas.microsoft.com/office/drawing/2014/main" id="{268D1240-5EE1-42E4-8A07-83C66B644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7" name="Rectangle 104">
            <a:extLst>
              <a:ext uri="{FF2B5EF4-FFF2-40B4-BE49-F238E27FC236}">
                <a16:creationId xmlns:a16="http://schemas.microsoft.com/office/drawing/2014/main" id="{6827DD45-2526-47C5-99FE-02F3840F2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8" name="Rectangle 105">
            <a:extLst>
              <a:ext uri="{FF2B5EF4-FFF2-40B4-BE49-F238E27FC236}">
                <a16:creationId xmlns:a16="http://schemas.microsoft.com/office/drawing/2014/main" id="{32ED5395-363E-4A41-A57E-6F44EFFAB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9" name="Rectangle 106">
            <a:extLst>
              <a:ext uri="{FF2B5EF4-FFF2-40B4-BE49-F238E27FC236}">
                <a16:creationId xmlns:a16="http://schemas.microsoft.com/office/drawing/2014/main" id="{B8E331EB-E206-40CE-8F79-86DD2FBC4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0" name="Line 107">
            <a:extLst>
              <a:ext uri="{FF2B5EF4-FFF2-40B4-BE49-F238E27FC236}">
                <a16:creationId xmlns:a16="http://schemas.microsoft.com/office/drawing/2014/main" id="{85162ED9-D31F-41A8-8543-528C1D0743E3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800" y="6137275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1" name="Line 108">
            <a:extLst>
              <a:ext uri="{FF2B5EF4-FFF2-40B4-BE49-F238E27FC236}">
                <a16:creationId xmlns:a16="http://schemas.microsoft.com/office/drawing/2014/main" id="{03D55F77-0A66-4CA1-AC1A-5C5924E48E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800" y="2327275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2" name="Oval 109">
            <a:extLst>
              <a:ext uri="{FF2B5EF4-FFF2-40B4-BE49-F238E27FC236}">
                <a16:creationId xmlns:a16="http://schemas.microsoft.com/office/drawing/2014/main" id="{FA5E8061-959F-4D87-8EFA-C72C6AEC3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8418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3" name="Oval 110">
            <a:extLst>
              <a:ext uri="{FF2B5EF4-FFF2-40B4-BE49-F238E27FC236}">
                <a16:creationId xmlns:a16="http://schemas.microsoft.com/office/drawing/2014/main" id="{0A71A23D-D9A0-4485-824F-8C2C0D413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3438" y="52990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4" name="Rectangle 112" descr="Wide downward diagonal">
            <a:extLst>
              <a:ext uri="{FF2B5EF4-FFF2-40B4-BE49-F238E27FC236}">
                <a16:creationId xmlns:a16="http://schemas.microsoft.com/office/drawing/2014/main" id="{4D8D6ED2-E2B9-4828-937D-0521878CD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354647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5" name="Rectangle 113" descr="Wide downward diagonal">
            <a:extLst>
              <a:ext uri="{FF2B5EF4-FFF2-40B4-BE49-F238E27FC236}">
                <a16:creationId xmlns:a16="http://schemas.microsoft.com/office/drawing/2014/main" id="{559EF05C-FA9E-4444-9B7E-BEEE50F54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255587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6" name="Rectangle 114" descr="Wide downward diagonal">
            <a:extLst>
              <a:ext uri="{FF2B5EF4-FFF2-40B4-BE49-F238E27FC236}">
                <a16:creationId xmlns:a16="http://schemas.microsoft.com/office/drawing/2014/main" id="{84A5FD55-EB8E-4C54-BAD1-1E0E6F350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354647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7" name="Rectangle 115" descr="Wide downward diagonal">
            <a:extLst>
              <a:ext uri="{FF2B5EF4-FFF2-40B4-BE49-F238E27FC236}">
                <a16:creationId xmlns:a16="http://schemas.microsoft.com/office/drawing/2014/main" id="{43D6D5EB-356A-40C2-9F37-06F06D3E6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8" y="55165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8" name="Oval 116">
            <a:extLst>
              <a:ext uri="{FF2B5EF4-FFF2-40B4-BE49-F238E27FC236}">
                <a16:creationId xmlns:a16="http://schemas.microsoft.com/office/drawing/2014/main" id="{904F63B0-2C37-4B6C-9226-F0EDB14D7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27813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9" name="Oval 117">
            <a:extLst>
              <a:ext uri="{FF2B5EF4-FFF2-40B4-BE49-F238E27FC236}">
                <a16:creationId xmlns:a16="http://schemas.microsoft.com/office/drawing/2014/main" id="{EAE4CCE1-DAB5-4757-937A-D47FA2062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6800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0" name="Oval 118">
            <a:extLst>
              <a:ext uri="{FF2B5EF4-FFF2-40B4-BE49-F238E27FC236}">
                <a16:creationId xmlns:a16="http://schemas.microsoft.com/office/drawing/2014/main" id="{47DBCA87-05CB-470F-AAEF-899FFDB17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3084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8481" name="Group 119">
            <a:extLst>
              <a:ext uri="{FF2B5EF4-FFF2-40B4-BE49-F238E27FC236}">
                <a16:creationId xmlns:a16="http://schemas.microsoft.com/office/drawing/2014/main" id="{137D54BA-4B1D-4161-B7A7-194BD7372CF5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2174875"/>
            <a:ext cx="4476750" cy="4435475"/>
            <a:chOff x="1104" y="703"/>
            <a:chExt cx="2820" cy="2794"/>
          </a:xfrm>
        </p:grpSpPr>
        <p:sp>
          <p:nvSpPr>
            <p:cNvPr id="58540" name="Text Box 120">
              <a:extLst>
                <a:ext uri="{FF2B5EF4-FFF2-40B4-BE49-F238E27FC236}">
                  <a16:creationId xmlns:a16="http://schemas.microsoft.com/office/drawing/2014/main" id="{818A3F39-D12C-4822-9BCC-7B8B6BCF32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58541" name="Text Box 121">
              <a:extLst>
                <a:ext uri="{FF2B5EF4-FFF2-40B4-BE49-F238E27FC236}">
                  <a16:creationId xmlns:a16="http://schemas.microsoft.com/office/drawing/2014/main" id="{EE9FEFC3-5B43-49C6-8900-63D2A9CBAE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58542" name="Text Box 122">
              <a:extLst>
                <a:ext uri="{FF2B5EF4-FFF2-40B4-BE49-F238E27FC236}">
                  <a16:creationId xmlns:a16="http://schemas.microsoft.com/office/drawing/2014/main" id="{9407373C-37F6-4608-8748-DA66EF4ADA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8543" name="Text Box 123">
              <a:extLst>
                <a:ext uri="{FF2B5EF4-FFF2-40B4-BE49-F238E27FC236}">
                  <a16:creationId xmlns:a16="http://schemas.microsoft.com/office/drawing/2014/main" id="{D95DF584-DCB8-4DC8-950D-8AA7996375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8544" name="Text Box 124">
              <a:extLst>
                <a:ext uri="{FF2B5EF4-FFF2-40B4-BE49-F238E27FC236}">
                  <a16:creationId xmlns:a16="http://schemas.microsoft.com/office/drawing/2014/main" id="{44BCBC28-8FBF-4B9B-A671-ED2447869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58545" name="Text Box 125">
              <a:extLst>
                <a:ext uri="{FF2B5EF4-FFF2-40B4-BE49-F238E27FC236}">
                  <a16:creationId xmlns:a16="http://schemas.microsoft.com/office/drawing/2014/main" id="{7ED5EAE0-28D8-4D08-A6C5-8ACAD1766A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58546" name="Text Box 126">
              <a:extLst>
                <a:ext uri="{FF2B5EF4-FFF2-40B4-BE49-F238E27FC236}">
                  <a16:creationId xmlns:a16="http://schemas.microsoft.com/office/drawing/2014/main" id="{FF3A5B02-C963-4779-8234-5830D0636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58547" name="Text Box 127">
              <a:extLst>
                <a:ext uri="{FF2B5EF4-FFF2-40B4-BE49-F238E27FC236}">
                  <a16:creationId xmlns:a16="http://schemas.microsoft.com/office/drawing/2014/main" id="{43D4D3A3-5FB1-4568-B31D-167E30025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58548" name="Text Box 128">
              <a:extLst>
                <a:ext uri="{FF2B5EF4-FFF2-40B4-BE49-F238E27FC236}">
                  <a16:creationId xmlns:a16="http://schemas.microsoft.com/office/drawing/2014/main" id="{9493B327-6AC5-4C37-BADC-894747B90D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58549" name="Text Box 129">
              <a:extLst>
                <a:ext uri="{FF2B5EF4-FFF2-40B4-BE49-F238E27FC236}">
                  <a16:creationId xmlns:a16="http://schemas.microsoft.com/office/drawing/2014/main" id="{5B8E3F94-222B-41D9-BE4E-9B49CD19F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58550" name="Text Box 130">
              <a:extLst>
                <a:ext uri="{FF2B5EF4-FFF2-40B4-BE49-F238E27FC236}">
                  <a16:creationId xmlns:a16="http://schemas.microsoft.com/office/drawing/2014/main" id="{A778ED31-3F2B-495D-8122-8776456575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58551" name="Text Box 131">
              <a:extLst>
                <a:ext uri="{FF2B5EF4-FFF2-40B4-BE49-F238E27FC236}">
                  <a16:creationId xmlns:a16="http://schemas.microsoft.com/office/drawing/2014/main" id="{E4CB900C-2677-4FAD-9592-DB0A92AFCB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58552" name="Text Box 132">
              <a:extLst>
                <a:ext uri="{FF2B5EF4-FFF2-40B4-BE49-F238E27FC236}">
                  <a16:creationId xmlns:a16="http://schemas.microsoft.com/office/drawing/2014/main" id="{52A6BE6B-20C7-45EE-9FF8-4CD12383B2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8553" name="Text Box 133">
              <a:extLst>
                <a:ext uri="{FF2B5EF4-FFF2-40B4-BE49-F238E27FC236}">
                  <a16:creationId xmlns:a16="http://schemas.microsoft.com/office/drawing/2014/main" id="{65458036-8815-432F-B281-687079FE8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8554" name="Text Box 134">
              <a:extLst>
                <a:ext uri="{FF2B5EF4-FFF2-40B4-BE49-F238E27FC236}">
                  <a16:creationId xmlns:a16="http://schemas.microsoft.com/office/drawing/2014/main" id="{C91E19F6-87F7-404C-AE92-BCDAC0008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58555" name="Text Box 135">
              <a:extLst>
                <a:ext uri="{FF2B5EF4-FFF2-40B4-BE49-F238E27FC236}">
                  <a16:creationId xmlns:a16="http://schemas.microsoft.com/office/drawing/2014/main" id="{6CA93BDD-D8B8-4852-BE10-A641144EB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58556" name="Text Box 136">
              <a:extLst>
                <a:ext uri="{FF2B5EF4-FFF2-40B4-BE49-F238E27FC236}">
                  <a16:creationId xmlns:a16="http://schemas.microsoft.com/office/drawing/2014/main" id="{51D95D81-7DD5-40FF-B998-7140B7B6E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58557" name="Text Box 137">
              <a:extLst>
                <a:ext uri="{FF2B5EF4-FFF2-40B4-BE49-F238E27FC236}">
                  <a16:creationId xmlns:a16="http://schemas.microsoft.com/office/drawing/2014/main" id="{D52F0B79-A04D-46D8-B1C8-4933A20343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58558" name="Text Box 138">
              <a:extLst>
                <a:ext uri="{FF2B5EF4-FFF2-40B4-BE49-F238E27FC236}">
                  <a16:creationId xmlns:a16="http://schemas.microsoft.com/office/drawing/2014/main" id="{E81EA7D7-FA66-49FA-B603-3E203D6A6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58559" name="Text Box 139">
              <a:extLst>
                <a:ext uri="{FF2B5EF4-FFF2-40B4-BE49-F238E27FC236}">
                  <a16:creationId xmlns:a16="http://schemas.microsoft.com/office/drawing/2014/main" id="{2E81335B-E3B6-419E-9B5F-ACFA1EACD0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58482" name="Oval 142">
            <a:extLst>
              <a:ext uri="{FF2B5EF4-FFF2-40B4-BE49-F238E27FC236}">
                <a16:creationId xmlns:a16="http://schemas.microsoft.com/office/drawing/2014/main" id="{E9E7C7CE-8BBF-424B-A495-5AED85BB1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48434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3" name="Oval 143">
            <a:extLst>
              <a:ext uri="{FF2B5EF4-FFF2-40B4-BE49-F238E27FC236}">
                <a16:creationId xmlns:a16="http://schemas.microsoft.com/office/drawing/2014/main" id="{B4AC0122-6360-4868-84DD-126EF2D55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2852738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4" name="Rectangle 144" descr="Wide downward diagonal">
            <a:extLst>
              <a:ext uri="{FF2B5EF4-FFF2-40B4-BE49-F238E27FC236}">
                <a16:creationId xmlns:a16="http://schemas.microsoft.com/office/drawing/2014/main" id="{85C29785-129A-4813-8B49-6BC04079C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3513" y="28114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5" name="Rectangle 145" descr="Wide downward diagonal">
            <a:extLst>
              <a:ext uri="{FF2B5EF4-FFF2-40B4-BE49-F238E27FC236}">
                <a16:creationId xmlns:a16="http://schemas.microsoft.com/office/drawing/2014/main" id="{6AE89F90-0A8B-4250-9735-B82485A7C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44370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6" name="Rectangle 146" descr="Wide downward diagonal">
            <a:extLst>
              <a:ext uri="{FF2B5EF4-FFF2-40B4-BE49-F238E27FC236}">
                <a16:creationId xmlns:a16="http://schemas.microsoft.com/office/drawing/2014/main" id="{AAEFAC1E-207A-43B6-B4C7-8857C29AD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25574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7" name="Rectangle 147" descr="Wide downward diagonal">
            <a:extLst>
              <a:ext uri="{FF2B5EF4-FFF2-40B4-BE49-F238E27FC236}">
                <a16:creationId xmlns:a16="http://schemas.microsoft.com/office/drawing/2014/main" id="{B469F329-3FCE-4C2F-A60C-677C77FE2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5589588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8" name="Rectangle 148" descr="Wide downward diagonal">
            <a:extLst>
              <a:ext uri="{FF2B5EF4-FFF2-40B4-BE49-F238E27FC236}">
                <a16:creationId xmlns:a16="http://schemas.microsoft.com/office/drawing/2014/main" id="{AF93FC8A-E6DA-40DE-B565-C96082E7D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7525" y="437832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9" name="Oval 149">
            <a:extLst>
              <a:ext uri="{FF2B5EF4-FFF2-40B4-BE49-F238E27FC236}">
                <a16:creationId xmlns:a16="http://schemas.microsoft.com/office/drawing/2014/main" id="{8F766046-69ED-4996-9AD2-05CB00162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21481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0" name="Oval 150">
            <a:extLst>
              <a:ext uri="{FF2B5EF4-FFF2-40B4-BE49-F238E27FC236}">
                <a16:creationId xmlns:a16="http://schemas.microsoft.com/office/drawing/2014/main" id="{4A872545-9C09-4DB7-B796-E164F9B88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56816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1" name="Oval 151">
            <a:extLst>
              <a:ext uri="{FF2B5EF4-FFF2-40B4-BE49-F238E27FC236}">
                <a16:creationId xmlns:a16="http://schemas.microsoft.com/office/drawing/2014/main" id="{22727325-CAB6-4659-B945-CC9483A02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8" y="43100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2" name="Oval 152">
            <a:extLst>
              <a:ext uri="{FF2B5EF4-FFF2-40B4-BE49-F238E27FC236}">
                <a16:creationId xmlns:a16="http://schemas.microsoft.com/office/drawing/2014/main" id="{AC8F79E7-5F6C-4E8B-8214-8D1FEA44C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2888" y="47672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3" name="Oval 153">
            <a:extLst>
              <a:ext uri="{FF2B5EF4-FFF2-40B4-BE49-F238E27FC236}">
                <a16:creationId xmlns:a16="http://schemas.microsoft.com/office/drawing/2014/main" id="{CCAF2866-9CF9-4A5F-824D-5EE6CA322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1888" y="52244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4" name="Oval 154">
            <a:extLst>
              <a:ext uri="{FF2B5EF4-FFF2-40B4-BE49-F238E27FC236}">
                <a16:creationId xmlns:a16="http://schemas.microsoft.com/office/drawing/2014/main" id="{E950CCDB-D464-4D5B-9B68-37028CC80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175" y="566261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5" name="Oval 155">
            <a:extLst>
              <a:ext uri="{FF2B5EF4-FFF2-40B4-BE49-F238E27FC236}">
                <a16:creationId xmlns:a16="http://schemas.microsoft.com/office/drawing/2014/main" id="{7EA48817-E184-4A30-AA24-7B85DB8B2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8388" y="4953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6" name="Oval 156">
            <a:extLst>
              <a:ext uri="{FF2B5EF4-FFF2-40B4-BE49-F238E27FC236}">
                <a16:creationId xmlns:a16="http://schemas.microsoft.com/office/drawing/2014/main" id="{5418CA3F-79C4-45ED-9AD2-368D46C1A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39290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7" name="Oval 157">
            <a:extLst>
              <a:ext uri="{FF2B5EF4-FFF2-40B4-BE49-F238E27FC236}">
                <a16:creationId xmlns:a16="http://schemas.microsoft.com/office/drawing/2014/main" id="{320B3FBF-0A43-48F9-A50D-CF2A5B0F6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3987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8" name="Oval 158">
            <a:extLst>
              <a:ext uri="{FF2B5EF4-FFF2-40B4-BE49-F238E27FC236}">
                <a16:creationId xmlns:a16="http://schemas.microsoft.com/office/drawing/2014/main" id="{C2EB94B9-DD5B-4E5E-85C5-B6A25CE85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1888" y="46910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99" name="Oval 159">
            <a:extLst>
              <a:ext uri="{FF2B5EF4-FFF2-40B4-BE49-F238E27FC236}">
                <a16:creationId xmlns:a16="http://schemas.microsoft.com/office/drawing/2014/main" id="{5E2CB7F7-CE9C-4530-BB12-EC116A21E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6688" y="46148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00" name="Oval 160">
            <a:extLst>
              <a:ext uri="{FF2B5EF4-FFF2-40B4-BE49-F238E27FC236}">
                <a16:creationId xmlns:a16="http://schemas.microsoft.com/office/drawing/2014/main" id="{2167E950-04D4-417A-B5C2-F84BFBAB7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51482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01" name="Oval 161">
            <a:extLst>
              <a:ext uri="{FF2B5EF4-FFF2-40B4-BE49-F238E27FC236}">
                <a16:creationId xmlns:a16="http://schemas.microsoft.com/office/drawing/2014/main" id="{AEC1D4BC-AF1E-4D5C-A71B-2A4DF5A0E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4188" y="53895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02" name="Oval 162">
            <a:extLst>
              <a:ext uri="{FF2B5EF4-FFF2-40B4-BE49-F238E27FC236}">
                <a16:creationId xmlns:a16="http://schemas.microsoft.com/office/drawing/2014/main" id="{34835EEB-A99C-48AA-B776-3491E18C3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31416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03" name="Oval 163">
            <a:extLst>
              <a:ext uri="{FF2B5EF4-FFF2-40B4-BE49-F238E27FC236}">
                <a16:creationId xmlns:a16="http://schemas.microsoft.com/office/drawing/2014/main" id="{98B2B596-890D-4491-992F-86EB787E9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44624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04" name="Oval 164">
            <a:extLst>
              <a:ext uri="{FF2B5EF4-FFF2-40B4-BE49-F238E27FC236}">
                <a16:creationId xmlns:a16="http://schemas.microsoft.com/office/drawing/2014/main" id="{5F5CF05F-73F9-4531-B14D-32BF2D163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4979988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05" name="Rectangle 165" descr="Wide downward diagonal">
            <a:extLst>
              <a:ext uri="{FF2B5EF4-FFF2-40B4-BE49-F238E27FC236}">
                <a16:creationId xmlns:a16="http://schemas.microsoft.com/office/drawing/2014/main" id="{3F2CA116-6AD6-474C-A59D-2BFAA4E8D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33194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06" name="Rectangle 166" descr="Wide downward diagonal">
            <a:extLst>
              <a:ext uri="{FF2B5EF4-FFF2-40B4-BE49-F238E27FC236}">
                <a16:creationId xmlns:a16="http://schemas.microsoft.com/office/drawing/2014/main" id="{4AEF4B07-AD41-431E-95BF-FC3AAC44F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7888" y="36242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07" name="Rectangle 167" descr="Wide downward diagonal">
            <a:extLst>
              <a:ext uri="{FF2B5EF4-FFF2-40B4-BE49-F238E27FC236}">
                <a16:creationId xmlns:a16="http://schemas.microsoft.com/office/drawing/2014/main" id="{2811F148-B762-4FCC-AB62-30C539036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9288" y="32432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08" name="Rectangle 168" descr="Wide downward diagonal">
            <a:extLst>
              <a:ext uri="{FF2B5EF4-FFF2-40B4-BE49-F238E27FC236}">
                <a16:creationId xmlns:a16="http://schemas.microsoft.com/office/drawing/2014/main" id="{C96970AD-7B01-41C0-84F6-91B914351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8" y="479742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09" name="Rectangle 169" descr="Wide downward diagonal">
            <a:extLst>
              <a:ext uri="{FF2B5EF4-FFF2-40B4-BE49-F238E27FC236}">
                <a16:creationId xmlns:a16="http://schemas.microsoft.com/office/drawing/2014/main" id="{0F9AED69-5245-4431-A1F4-440A127F0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8" y="30908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10" name="Rectangle 170" descr="Wide downward diagonal">
            <a:extLst>
              <a:ext uri="{FF2B5EF4-FFF2-40B4-BE49-F238E27FC236}">
                <a16:creationId xmlns:a16="http://schemas.microsoft.com/office/drawing/2014/main" id="{825625BE-E2E1-4490-8694-2433E282B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5088" y="33194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11" name="Rectangle 171" descr="Wide downward diagonal">
            <a:extLst>
              <a:ext uri="{FF2B5EF4-FFF2-40B4-BE49-F238E27FC236}">
                <a16:creationId xmlns:a16="http://schemas.microsoft.com/office/drawing/2014/main" id="{D86BAEBE-4343-4519-8475-F6F253EF6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9288" y="24050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12" name="Rectangle 173" descr="Wide downward diagonal">
            <a:extLst>
              <a:ext uri="{FF2B5EF4-FFF2-40B4-BE49-F238E27FC236}">
                <a16:creationId xmlns:a16="http://schemas.microsoft.com/office/drawing/2014/main" id="{9B6194BB-43CC-4D22-A5E6-DC7228913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625" y="2820988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13" name="Rectangle 174" descr="Wide downward diagonal">
            <a:extLst>
              <a:ext uri="{FF2B5EF4-FFF2-40B4-BE49-F238E27FC236}">
                <a16:creationId xmlns:a16="http://schemas.microsoft.com/office/drawing/2014/main" id="{F46DA6A5-15E0-4C13-99C8-3277F87EF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5088" y="38528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14" name="Rectangle 175" descr="Wide downward diagonal">
            <a:extLst>
              <a:ext uri="{FF2B5EF4-FFF2-40B4-BE49-F238E27FC236}">
                <a16:creationId xmlns:a16="http://schemas.microsoft.com/office/drawing/2014/main" id="{ED6F22A6-DEDF-4C2F-B706-5E356B439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8888" y="28622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15" name="Rectangle 176" descr="Wide downward diagonal">
            <a:extLst>
              <a:ext uri="{FF2B5EF4-FFF2-40B4-BE49-F238E27FC236}">
                <a16:creationId xmlns:a16="http://schemas.microsoft.com/office/drawing/2014/main" id="{AF792BED-BDAF-4F76-94B1-C398963C6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1688" y="30146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16" name="Rectangle 177" descr="Wide downward diagonal">
            <a:extLst>
              <a:ext uri="{FF2B5EF4-FFF2-40B4-BE49-F238E27FC236}">
                <a16:creationId xmlns:a16="http://schemas.microsoft.com/office/drawing/2014/main" id="{2A8F5835-BE02-437C-B630-A45784677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31670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17" name="Rectangle 178" descr="Wide downward diagonal">
            <a:extLst>
              <a:ext uri="{FF2B5EF4-FFF2-40B4-BE49-F238E27FC236}">
                <a16:creationId xmlns:a16="http://schemas.microsoft.com/office/drawing/2014/main" id="{3BCC5791-12CE-4A0F-92A6-953157DD7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30908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18" name="Rectangle 179" descr="Wide downward diagonal">
            <a:extLst>
              <a:ext uri="{FF2B5EF4-FFF2-40B4-BE49-F238E27FC236}">
                <a16:creationId xmlns:a16="http://schemas.microsoft.com/office/drawing/2014/main" id="{8FE49170-E51C-43F9-A8F4-57BE8D657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3575" y="55165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19" name="Rectangle 180" descr="Wide downward diagonal">
            <a:extLst>
              <a:ext uri="{FF2B5EF4-FFF2-40B4-BE49-F238E27FC236}">
                <a16:creationId xmlns:a16="http://schemas.microsoft.com/office/drawing/2014/main" id="{879FF143-ED7A-4A34-B99D-4EBC50FE5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40052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20" name="Oval 181">
            <a:extLst>
              <a:ext uri="{FF2B5EF4-FFF2-40B4-BE49-F238E27FC236}">
                <a16:creationId xmlns:a16="http://schemas.microsoft.com/office/drawing/2014/main" id="{A9A796E1-9CE9-4F84-91D5-1BA623AA1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35734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21" name="Oval 182">
            <a:extLst>
              <a:ext uri="{FF2B5EF4-FFF2-40B4-BE49-F238E27FC236}">
                <a16:creationId xmlns:a16="http://schemas.microsoft.com/office/drawing/2014/main" id="{EC507225-1C63-45DD-BB4D-CBCA0A2BD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713" y="2565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22" name="Oval 183">
            <a:extLst>
              <a:ext uri="{FF2B5EF4-FFF2-40B4-BE49-F238E27FC236}">
                <a16:creationId xmlns:a16="http://schemas.microsoft.com/office/drawing/2014/main" id="{3EB2B222-3D04-45D4-82BF-35D8B8BB6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963" y="450532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23" name="Oval 184">
            <a:extLst>
              <a:ext uri="{FF2B5EF4-FFF2-40B4-BE49-F238E27FC236}">
                <a16:creationId xmlns:a16="http://schemas.microsoft.com/office/drawing/2014/main" id="{C0295F23-096B-497E-9EB1-921FE5E55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1563" y="47656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24" name="Oval 185">
            <a:extLst>
              <a:ext uri="{FF2B5EF4-FFF2-40B4-BE49-F238E27FC236}">
                <a16:creationId xmlns:a16="http://schemas.microsoft.com/office/drawing/2014/main" id="{34593601-9752-40E4-9810-3C5223ACC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40767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25" name="Oval 186">
            <a:extLst>
              <a:ext uri="{FF2B5EF4-FFF2-40B4-BE49-F238E27FC236}">
                <a16:creationId xmlns:a16="http://schemas.microsoft.com/office/drawing/2014/main" id="{B46B803D-7C2B-4452-9D96-1B0F2C431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" y="4694238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26" name="Oval 187">
            <a:extLst>
              <a:ext uri="{FF2B5EF4-FFF2-40B4-BE49-F238E27FC236}">
                <a16:creationId xmlns:a16="http://schemas.microsoft.com/office/drawing/2014/main" id="{843B0888-01D3-4C6F-8E7D-DD252FC5A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54991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27" name="Oval 188">
            <a:extLst>
              <a:ext uri="{FF2B5EF4-FFF2-40B4-BE49-F238E27FC236}">
                <a16:creationId xmlns:a16="http://schemas.microsoft.com/office/drawing/2014/main" id="{41F47DFC-9BAD-4427-A89F-62C70273F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8475" y="472122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28" name="Oval 189">
            <a:extLst>
              <a:ext uri="{FF2B5EF4-FFF2-40B4-BE49-F238E27FC236}">
                <a16:creationId xmlns:a16="http://schemas.microsoft.com/office/drawing/2014/main" id="{C341E433-092E-4B35-9D38-00C1D70E0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275" y="571341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29" name="Oval 190">
            <a:extLst>
              <a:ext uri="{FF2B5EF4-FFF2-40B4-BE49-F238E27FC236}">
                <a16:creationId xmlns:a16="http://schemas.microsoft.com/office/drawing/2014/main" id="{3429C1AE-583B-444F-8AB0-3DB4D33BE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8" y="59309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30" name="Rectangle 191" descr="Wide downward diagonal">
            <a:extLst>
              <a:ext uri="{FF2B5EF4-FFF2-40B4-BE49-F238E27FC236}">
                <a16:creationId xmlns:a16="http://schemas.microsoft.com/office/drawing/2014/main" id="{F1AFC955-7F5F-413D-811D-49CDE6073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2575" y="3741738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31" name="Rectangle 192" descr="Wide downward diagonal">
            <a:extLst>
              <a:ext uri="{FF2B5EF4-FFF2-40B4-BE49-F238E27FC236}">
                <a16:creationId xmlns:a16="http://schemas.microsoft.com/office/drawing/2014/main" id="{A7DA3AD5-824E-4B2E-BE0B-D6E2AC25E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2768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32" name="Rectangle 193" descr="Wide downward diagonal">
            <a:extLst>
              <a:ext uri="{FF2B5EF4-FFF2-40B4-BE49-F238E27FC236}">
                <a16:creationId xmlns:a16="http://schemas.microsoft.com/office/drawing/2014/main" id="{49C3983F-5053-46E7-B0FA-7A88C251E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34083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33" name="Rectangle 194" descr="Wide downward diagonal">
            <a:extLst>
              <a:ext uri="{FF2B5EF4-FFF2-40B4-BE49-F238E27FC236}">
                <a16:creationId xmlns:a16="http://schemas.microsoft.com/office/drawing/2014/main" id="{D737C74B-CF6C-4720-B1E5-6CB24219A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2063" y="4173538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34" name="Rectangle 195" descr="Wide downward diagonal">
            <a:extLst>
              <a:ext uri="{FF2B5EF4-FFF2-40B4-BE49-F238E27FC236}">
                <a16:creationId xmlns:a16="http://schemas.microsoft.com/office/drawing/2014/main" id="{77D13D34-5D7C-4397-8ADB-740ECBA00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36867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35" name="Rectangle 111" descr="Wide downward diagonal">
            <a:extLst>
              <a:ext uri="{FF2B5EF4-FFF2-40B4-BE49-F238E27FC236}">
                <a16:creationId xmlns:a16="http://schemas.microsoft.com/office/drawing/2014/main" id="{590F293B-8EAD-487A-9120-3B6AF8649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5088" y="2349500"/>
            <a:ext cx="1887537" cy="377507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36" name="Rectangle 111" descr="Wide downward diagonal">
            <a:extLst>
              <a:ext uri="{FF2B5EF4-FFF2-40B4-BE49-F238E27FC236}">
                <a16:creationId xmlns:a16="http://schemas.microsoft.com/office/drawing/2014/main" id="{5A2ED4E3-CEFF-4932-8789-B03045514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" y="2349500"/>
            <a:ext cx="1889125" cy="377507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37" name="TextBox 366">
            <a:extLst>
              <a:ext uri="{FF2B5EF4-FFF2-40B4-BE49-F238E27FC236}">
                <a16:creationId xmlns:a16="http://schemas.microsoft.com/office/drawing/2014/main" id="{FE663F47-A61E-419D-B7D4-43361C3B0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1388" y="2492375"/>
            <a:ext cx="4284662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In this case, we would expect to learn a decision boundary that is almost exactly </a:t>
            </a:r>
            <a:r>
              <a:rPr lang="en-US" altLang="en-US" sz="2400" i="1"/>
              <a:t>correct</a:t>
            </a:r>
            <a:r>
              <a:rPr lang="en-US" altLang="en-US" sz="2400"/>
              <a:t>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538" name="Line 196">
            <a:extLst>
              <a:ext uri="{FF2B5EF4-FFF2-40B4-BE49-F238E27FC236}">
                <a16:creationId xmlns:a16="http://schemas.microsoft.com/office/drawing/2014/main" id="{8F00749E-B649-432F-8203-4A62E516136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1913" y="1773238"/>
            <a:ext cx="0" cy="4535487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39" name="TextBox 368">
            <a:extLst>
              <a:ext uri="{FF2B5EF4-FFF2-40B4-BE49-F238E27FC236}">
                <a16:creationId xmlns:a16="http://schemas.microsoft.com/office/drawing/2014/main" id="{58BF8D37-2B75-4225-9D41-C816964D2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788" y="341313"/>
            <a:ext cx="452755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Suppose we had a billion exemplars, what would we see?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2" name="Rectangle 191">
            <a:extLst>
              <a:ext uri="{FF2B5EF4-FFF2-40B4-BE49-F238E27FC236}">
                <a16:creationId xmlns:a16="http://schemas.microsoft.com/office/drawing/2014/main" id="{224A8914-7B4E-4145-B897-F69584B9FEAE}"/>
              </a:ext>
            </a:extLst>
          </p:cNvPr>
          <p:cNvSpPr/>
          <p:nvPr/>
        </p:nvSpPr>
        <p:spPr bwMode="auto">
          <a:xfrm>
            <a:off x="2579687" y="2340285"/>
            <a:ext cx="1916113" cy="3785878"/>
          </a:xfrm>
          <a:prstGeom prst="rect">
            <a:avLst/>
          </a:prstGeom>
          <a:solidFill>
            <a:srgbClr val="FF0000">
              <a:alpha val="14902"/>
            </a:srgbClr>
          </a:solidFill>
          <a:ln w="0" cap="flat" cmpd="sng" algn="ctr">
            <a:solidFill>
              <a:srgbClr val="000000">
                <a:alpha val="14902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ight Triangle 195">
            <a:extLst>
              <a:ext uri="{FF2B5EF4-FFF2-40B4-BE49-F238E27FC236}">
                <a16:creationId xmlns:a16="http://schemas.microsoft.com/office/drawing/2014/main" id="{E8676345-3433-457E-86C2-3B42824FF0F0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2376488" y="2333625"/>
            <a:ext cx="217487" cy="2003425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395" name="Right Triangle 194">
            <a:extLst>
              <a:ext uri="{FF2B5EF4-FFF2-40B4-BE49-F238E27FC236}">
                <a16:creationId xmlns:a16="http://schemas.microsoft.com/office/drawing/2014/main" id="{8B6E6B87-185B-4305-8D2F-ACC766220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5088" y="4724400"/>
            <a:ext cx="161925" cy="1419225"/>
          </a:xfrm>
          <a:prstGeom prst="rtTriangle">
            <a:avLst/>
          </a:prstGeom>
          <a:solidFill>
            <a:srgbClr val="FF33CC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9396" name="Group 190">
            <a:extLst>
              <a:ext uri="{FF2B5EF4-FFF2-40B4-BE49-F238E27FC236}">
                <a16:creationId xmlns:a16="http://schemas.microsoft.com/office/drawing/2014/main" id="{7EA05548-86E9-473A-BBE2-9FEBC58D0603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2174875"/>
            <a:ext cx="4476750" cy="4435475"/>
            <a:chOff x="152400" y="2174875"/>
            <a:chExt cx="4476750" cy="4435475"/>
          </a:xfrm>
        </p:grpSpPr>
        <p:sp>
          <p:nvSpPr>
            <p:cNvPr id="59399" name="Rectangle 7">
              <a:extLst>
                <a:ext uri="{FF2B5EF4-FFF2-40B4-BE49-F238E27FC236}">
                  <a16:creationId xmlns:a16="http://schemas.microsoft.com/office/drawing/2014/main" id="{F42EC0EF-B319-4C45-93BE-2C631978B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00" name="Rectangle 8">
              <a:extLst>
                <a:ext uri="{FF2B5EF4-FFF2-40B4-BE49-F238E27FC236}">
                  <a16:creationId xmlns:a16="http://schemas.microsoft.com/office/drawing/2014/main" id="{0DBC9EE9-10AB-477F-8B98-3C1686B23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01" name="Rectangle 9">
              <a:extLst>
                <a:ext uri="{FF2B5EF4-FFF2-40B4-BE49-F238E27FC236}">
                  <a16:creationId xmlns:a16="http://schemas.microsoft.com/office/drawing/2014/main" id="{8136CC43-7ACF-4634-88D4-5BF3468AC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02" name="Rectangle 10">
              <a:extLst>
                <a:ext uri="{FF2B5EF4-FFF2-40B4-BE49-F238E27FC236}">
                  <a16:creationId xmlns:a16="http://schemas.microsoft.com/office/drawing/2014/main" id="{08315708-0848-4E64-98E1-645911556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03" name="Rectangle 11">
              <a:extLst>
                <a:ext uri="{FF2B5EF4-FFF2-40B4-BE49-F238E27FC236}">
                  <a16:creationId xmlns:a16="http://schemas.microsoft.com/office/drawing/2014/main" id="{066BCDE1-120B-406A-89D8-C0BC2B27D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04" name="Rectangle 12">
              <a:extLst>
                <a:ext uri="{FF2B5EF4-FFF2-40B4-BE49-F238E27FC236}">
                  <a16:creationId xmlns:a16="http://schemas.microsoft.com/office/drawing/2014/main" id="{350B037D-865E-49C7-92AD-1E8DBE37F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05" name="Rectangle 13">
              <a:extLst>
                <a:ext uri="{FF2B5EF4-FFF2-40B4-BE49-F238E27FC236}">
                  <a16:creationId xmlns:a16="http://schemas.microsoft.com/office/drawing/2014/main" id="{D99D6BCB-D8A7-4EA5-A947-12E22FC30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06" name="Rectangle 14">
              <a:extLst>
                <a:ext uri="{FF2B5EF4-FFF2-40B4-BE49-F238E27FC236}">
                  <a16:creationId xmlns:a16="http://schemas.microsoft.com/office/drawing/2014/main" id="{FE05464A-1BF9-4E30-94DD-48204612A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07" name="Rectangle 15">
              <a:extLst>
                <a:ext uri="{FF2B5EF4-FFF2-40B4-BE49-F238E27FC236}">
                  <a16:creationId xmlns:a16="http://schemas.microsoft.com/office/drawing/2014/main" id="{BB1F044E-2B69-44D6-A2E6-87082AA1E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08" name="Rectangle 16">
              <a:extLst>
                <a:ext uri="{FF2B5EF4-FFF2-40B4-BE49-F238E27FC236}">
                  <a16:creationId xmlns:a16="http://schemas.microsoft.com/office/drawing/2014/main" id="{7F895026-52F1-420D-8638-C39856A7B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09" name="Rectangle 17">
              <a:extLst>
                <a:ext uri="{FF2B5EF4-FFF2-40B4-BE49-F238E27FC236}">
                  <a16:creationId xmlns:a16="http://schemas.microsoft.com/office/drawing/2014/main" id="{DDC13E74-C515-4E7B-B0B7-43327888E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10" name="Rectangle 18">
              <a:extLst>
                <a:ext uri="{FF2B5EF4-FFF2-40B4-BE49-F238E27FC236}">
                  <a16:creationId xmlns:a16="http://schemas.microsoft.com/office/drawing/2014/main" id="{A12A8A7B-1ADF-418E-9121-B4D667DA6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11" name="Rectangle 19">
              <a:extLst>
                <a:ext uri="{FF2B5EF4-FFF2-40B4-BE49-F238E27FC236}">
                  <a16:creationId xmlns:a16="http://schemas.microsoft.com/office/drawing/2014/main" id="{A9A6E7BB-BF52-4142-BDDF-EB41AE6D9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12" name="Rectangle 20">
              <a:extLst>
                <a:ext uri="{FF2B5EF4-FFF2-40B4-BE49-F238E27FC236}">
                  <a16:creationId xmlns:a16="http://schemas.microsoft.com/office/drawing/2014/main" id="{0BAC967C-C700-432E-AE73-BCDE2941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13" name="Rectangle 21">
              <a:extLst>
                <a:ext uri="{FF2B5EF4-FFF2-40B4-BE49-F238E27FC236}">
                  <a16:creationId xmlns:a16="http://schemas.microsoft.com/office/drawing/2014/main" id="{7803CEAC-E283-4416-8C08-2454E81AD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14" name="Rectangle 22">
              <a:extLst>
                <a:ext uri="{FF2B5EF4-FFF2-40B4-BE49-F238E27FC236}">
                  <a16:creationId xmlns:a16="http://schemas.microsoft.com/office/drawing/2014/main" id="{A561B6F8-31B4-40B6-A24A-ABC779EA9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15" name="Rectangle 23">
              <a:extLst>
                <a:ext uri="{FF2B5EF4-FFF2-40B4-BE49-F238E27FC236}">
                  <a16:creationId xmlns:a16="http://schemas.microsoft.com/office/drawing/2014/main" id="{8CC2CC15-41EC-49FA-98EA-B67F6EED6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16" name="Rectangle 24">
              <a:extLst>
                <a:ext uri="{FF2B5EF4-FFF2-40B4-BE49-F238E27FC236}">
                  <a16:creationId xmlns:a16="http://schemas.microsoft.com/office/drawing/2014/main" id="{510AA97E-2900-4C3F-9BD9-9B645DFBA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17" name="Rectangle 25">
              <a:extLst>
                <a:ext uri="{FF2B5EF4-FFF2-40B4-BE49-F238E27FC236}">
                  <a16:creationId xmlns:a16="http://schemas.microsoft.com/office/drawing/2014/main" id="{631FB8C0-3C8C-4403-8A00-AF0BEF629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18" name="Rectangle 26">
              <a:extLst>
                <a:ext uri="{FF2B5EF4-FFF2-40B4-BE49-F238E27FC236}">
                  <a16:creationId xmlns:a16="http://schemas.microsoft.com/office/drawing/2014/main" id="{65CE7971-27B3-437B-88F7-64954201C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19" name="Rectangle 27">
              <a:extLst>
                <a:ext uri="{FF2B5EF4-FFF2-40B4-BE49-F238E27FC236}">
                  <a16:creationId xmlns:a16="http://schemas.microsoft.com/office/drawing/2014/main" id="{27C75CF5-888E-4B2D-9EDA-A8CD7B3D2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20" name="Rectangle 28">
              <a:extLst>
                <a:ext uri="{FF2B5EF4-FFF2-40B4-BE49-F238E27FC236}">
                  <a16:creationId xmlns:a16="http://schemas.microsoft.com/office/drawing/2014/main" id="{E4002620-785F-4500-BA21-525A628CA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21" name="Rectangle 29">
              <a:extLst>
                <a:ext uri="{FF2B5EF4-FFF2-40B4-BE49-F238E27FC236}">
                  <a16:creationId xmlns:a16="http://schemas.microsoft.com/office/drawing/2014/main" id="{BDB05070-7A0F-45ED-948F-21E605CE2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22" name="Rectangle 30">
              <a:extLst>
                <a:ext uri="{FF2B5EF4-FFF2-40B4-BE49-F238E27FC236}">
                  <a16:creationId xmlns:a16="http://schemas.microsoft.com/office/drawing/2014/main" id="{505FC012-C81E-4EAA-B194-9ADAC6844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23" name="Rectangle 31">
              <a:extLst>
                <a:ext uri="{FF2B5EF4-FFF2-40B4-BE49-F238E27FC236}">
                  <a16:creationId xmlns:a16="http://schemas.microsoft.com/office/drawing/2014/main" id="{AEFDDF5B-D503-4229-8BD2-89A242EB5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24" name="Rectangle 32">
              <a:extLst>
                <a:ext uri="{FF2B5EF4-FFF2-40B4-BE49-F238E27FC236}">
                  <a16:creationId xmlns:a16="http://schemas.microsoft.com/office/drawing/2014/main" id="{F8E42F19-AAA3-4068-97F9-0DD8E45D8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25" name="Rectangle 33">
              <a:extLst>
                <a:ext uri="{FF2B5EF4-FFF2-40B4-BE49-F238E27FC236}">
                  <a16:creationId xmlns:a16="http://schemas.microsoft.com/office/drawing/2014/main" id="{EA7EA17A-56DF-4F0B-A796-C1ECEC882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26" name="Rectangle 34">
              <a:extLst>
                <a:ext uri="{FF2B5EF4-FFF2-40B4-BE49-F238E27FC236}">
                  <a16:creationId xmlns:a16="http://schemas.microsoft.com/office/drawing/2014/main" id="{0FC8A8FB-6B47-4DCE-83F3-960855D58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27" name="Rectangle 35">
              <a:extLst>
                <a:ext uri="{FF2B5EF4-FFF2-40B4-BE49-F238E27FC236}">
                  <a16:creationId xmlns:a16="http://schemas.microsoft.com/office/drawing/2014/main" id="{7433C519-A0C9-43E7-8D5E-54A47540A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28" name="Rectangle 36">
              <a:extLst>
                <a:ext uri="{FF2B5EF4-FFF2-40B4-BE49-F238E27FC236}">
                  <a16:creationId xmlns:a16="http://schemas.microsoft.com/office/drawing/2014/main" id="{91D69662-A15B-41B0-938A-60ACE8375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29" name="Rectangle 37">
              <a:extLst>
                <a:ext uri="{FF2B5EF4-FFF2-40B4-BE49-F238E27FC236}">
                  <a16:creationId xmlns:a16="http://schemas.microsoft.com/office/drawing/2014/main" id="{9BD109CB-795A-41FC-8A11-5FCEE1273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30" name="Rectangle 38">
              <a:extLst>
                <a:ext uri="{FF2B5EF4-FFF2-40B4-BE49-F238E27FC236}">
                  <a16:creationId xmlns:a16="http://schemas.microsoft.com/office/drawing/2014/main" id="{4C7DABB0-F772-487A-95B4-E981219BF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31" name="Rectangle 39">
              <a:extLst>
                <a:ext uri="{FF2B5EF4-FFF2-40B4-BE49-F238E27FC236}">
                  <a16:creationId xmlns:a16="http://schemas.microsoft.com/office/drawing/2014/main" id="{95C5745A-5B0E-421B-B205-F628BB81E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32" name="Rectangle 40">
              <a:extLst>
                <a:ext uri="{FF2B5EF4-FFF2-40B4-BE49-F238E27FC236}">
                  <a16:creationId xmlns:a16="http://schemas.microsoft.com/office/drawing/2014/main" id="{5D539A1E-8B1E-43B5-BE51-645394BF3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33" name="Rectangle 41">
              <a:extLst>
                <a:ext uri="{FF2B5EF4-FFF2-40B4-BE49-F238E27FC236}">
                  <a16:creationId xmlns:a16="http://schemas.microsoft.com/office/drawing/2014/main" id="{FA537249-A83B-4F3E-BF71-1887E1D30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34" name="Rectangle 42">
              <a:extLst>
                <a:ext uri="{FF2B5EF4-FFF2-40B4-BE49-F238E27FC236}">
                  <a16:creationId xmlns:a16="http://schemas.microsoft.com/office/drawing/2014/main" id="{173AA99D-DA5D-4F5B-9984-6F1841B1C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35" name="Rectangle 43">
              <a:extLst>
                <a:ext uri="{FF2B5EF4-FFF2-40B4-BE49-F238E27FC236}">
                  <a16:creationId xmlns:a16="http://schemas.microsoft.com/office/drawing/2014/main" id="{31F7B1AA-F19E-45CE-8D9D-943EB6BD3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36" name="Rectangle 44">
              <a:extLst>
                <a:ext uri="{FF2B5EF4-FFF2-40B4-BE49-F238E27FC236}">
                  <a16:creationId xmlns:a16="http://schemas.microsoft.com/office/drawing/2014/main" id="{59F441D7-FD86-41FA-BFEB-B6C07B69A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37" name="Rectangle 45">
              <a:extLst>
                <a:ext uri="{FF2B5EF4-FFF2-40B4-BE49-F238E27FC236}">
                  <a16:creationId xmlns:a16="http://schemas.microsoft.com/office/drawing/2014/main" id="{DEE459C4-F45E-4570-8420-5361BAAB1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38" name="Rectangle 46">
              <a:extLst>
                <a:ext uri="{FF2B5EF4-FFF2-40B4-BE49-F238E27FC236}">
                  <a16:creationId xmlns:a16="http://schemas.microsoft.com/office/drawing/2014/main" id="{957AD5BB-FB0B-4F91-93DE-8AE226CA5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39" name="Rectangle 47">
              <a:extLst>
                <a:ext uri="{FF2B5EF4-FFF2-40B4-BE49-F238E27FC236}">
                  <a16:creationId xmlns:a16="http://schemas.microsoft.com/office/drawing/2014/main" id="{AD74823A-E1F5-45A9-9D86-F99B138C7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40" name="Rectangle 48">
              <a:extLst>
                <a:ext uri="{FF2B5EF4-FFF2-40B4-BE49-F238E27FC236}">
                  <a16:creationId xmlns:a16="http://schemas.microsoft.com/office/drawing/2014/main" id="{6AF48E74-9BDC-4CA3-847A-F62E3C65C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41" name="Rectangle 49">
              <a:extLst>
                <a:ext uri="{FF2B5EF4-FFF2-40B4-BE49-F238E27FC236}">
                  <a16:creationId xmlns:a16="http://schemas.microsoft.com/office/drawing/2014/main" id="{E803B883-F03E-49D1-93F1-73C98414D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42" name="Rectangle 50">
              <a:extLst>
                <a:ext uri="{FF2B5EF4-FFF2-40B4-BE49-F238E27FC236}">
                  <a16:creationId xmlns:a16="http://schemas.microsoft.com/office/drawing/2014/main" id="{F3E38BFF-7B1B-4EFC-BE88-F5445A793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43" name="Rectangle 51">
              <a:extLst>
                <a:ext uri="{FF2B5EF4-FFF2-40B4-BE49-F238E27FC236}">
                  <a16:creationId xmlns:a16="http://schemas.microsoft.com/office/drawing/2014/main" id="{F1C11B6C-BCF2-4E3E-AD6E-38306E3C8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44" name="Rectangle 52">
              <a:extLst>
                <a:ext uri="{FF2B5EF4-FFF2-40B4-BE49-F238E27FC236}">
                  <a16:creationId xmlns:a16="http://schemas.microsoft.com/office/drawing/2014/main" id="{A1038C3B-C9D5-47B2-8965-C651019F7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45" name="Rectangle 53">
              <a:extLst>
                <a:ext uri="{FF2B5EF4-FFF2-40B4-BE49-F238E27FC236}">
                  <a16:creationId xmlns:a16="http://schemas.microsoft.com/office/drawing/2014/main" id="{CBEC01CC-F591-4132-8CC5-FEB6D3CD3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46" name="Rectangle 54">
              <a:extLst>
                <a:ext uri="{FF2B5EF4-FFF2-40B4-BE49-F238E27FC236}">
                  <a16:creationId xmlns:a16="http://schemas.microsoft.com/office/drawing/2014/main" id="{D7047CC7-8CED-41C4-B728-E35CD5BDA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47" name="Rectangle 55">
              <a:extLst>
                <a:ext uri="{FF2B5EF4-FFF2-40B4-BE49-F238E27FC236}">
                  <a16:creationId xmlns:a16="http://schemas.microsoft.com/office/drawing/2014/main" id="{40230F84-2B12-4FCC-BF56-67F89BAFF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48" name="Rectangle 56">
              <a:extLst>
                <a:ext uri="{FF2B5EF4-FFF2-40B4-BE49-F238E27FC236}">
                  <a16:creationId xmlns:a16="http://schemas.microsoft.com/office/drawing/2014/main" id="{B060ECFF-F343-448B-889A-F61B2ED69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49" name="Rectangle 57">
              <a:extLst>
                <a:ext uri="{FF2B5EF4-FFF2-40B4-BE49-F238E27FC236}">
                  <a16:creationId xmlns:a16="http://schemas.microsoft.com/office/drawing/2014/main" id="{86F875C6-7733-4E09-84DD-01FEEE31D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50" name="Rectangle 58">
              <a:extLst>
                <a:ext uri="{FF2B5EF4-FFF2-40B4-BE49-F238E27FC236}">
                  <a16:creationId xmlns:a16="http://schemas.microsoft.com/office/drawing/2014/main" id="{9A61540E-F25D-474B-BA49-B71F394E6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51" name="Rectangle 59">
              <a:extLst>
                <a:ext uri="{FF2B5EF4-FFF2-40B4-BE49-F238E27FC236}">
                  <a16:creationId xmlns:a16="http://schemas.microsoft.com/office/drawing/2014/main" id="{404F8809-1E65-4A6C-9DE2-CE82E445E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52" name="Rectangle 60">
              <a:extLst>
                <a:ext uri="{FF2B5EF4-FFF2-40B4-BE49-F238E27FC236}">
                  <a16:creationId xmlns:a16="http://schemas.microsoft.com/office/drawing/2014/main" id="{B660C0FB-5DB6-45AD-8DEE-E46207CDC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53" name="Rectangle 61">
              <a:extLst>
                <a:ext uri="{FF2B5EF4-FFF2-40B4-BE49-F238E27FC236}">
                  <a16:creationId xmlns:a16="http://schemas.microsoft.com/office/drawing/2014/main" id="{DD89A263-5797-4434-8215-B7E3CFDF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54" name="Rectangle 62">
              <a:extLst>
                <a:ext uri="{FF2B5EF4-FFF2-40B4-BE49-F238E27FC236}">
                  <a16:creationId xmlns:a16="http://schemas.microsoft.com/office/drawing/2014/main" id="{E5469A11-DC91-47E8-BBA8-51AFBDF9D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55" name="Rectangle 63">
              <a:extLst>
                <a:ext uri="{FF2B5EF4-FFF2-40B4-BE49-F238E27FC236}">
                  <a16:creationId xmlns:a16="http://schemas.microsoft.com/office/drawing/2014/main" id="{86971E6F-96D9-4490-8FBD-7781849FF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56" name="Rectangle 64">
              <a:extLst>
                <a:ext uri="{FF2B5EF4-FFF2-40B4-BE49-F238E27FC236}">
                  <a16:creationId xmlns:a16="http://schemas.microsoft.com/office/drawing/2014/main" id="{A8E65C6B-7201-4767-A0E9-822ECA84C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57" name="Rectangle 65">
              <a:extLst>
                <a:ext uri="{FF2B5EF4-FFF2-40B4-BE49-F238E27FC236}">
                  <a16:creationId xmlns:a16="http://schemas.microsoft.com/office/drawing/2014/main" id="{D5AC3CB0-378B-45F1-9833-49D415FE6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58" name="Rectangle 66">
              <a:extLst>
                <a:ext uri="{FF2B5EF4-FFF2-40B4-BE49-F238E27FC236}">
                  <a16:creationId xmlns:a16="http://schemas.microsoft.com/office/drawing/2014/main" id="{57159857-DE21-4763-A430-32C119E57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59" name="Rectangle 67">
              <a:extLst>
                <a:ext uri="{FF2B5EF4-FFF2-40B4-BE49-F238E27FC236}">
                  <a16:creationId xmlns:a16="http://schemas.microsoft.com/office/drawing/2014/main" id="{53A543A8-B65F-430C-9105-4D94C6358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60" name="Rectangle 68">
              <a:extLst>
                <a:ext uri="{FF2B5EF4-FFF2-40B4-BE49-F238E27FC236}">
                  <a16:creationId xmlns:a16="http://schemas.microsoft.com/office/drawing/2014/main" id="{F33B50D4-AC33-42E1-998E-8A0CCD7EC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61" name="Rectangle 69">
              <a:extLst>
                <a:ext uri="{FF2B5EF4-FFF2-40B4-BE49-F238E27FC236}">
                  <a16:creationId xmlns:a16="http://schemas.microsoft.com/office/drawing/2014/main" id="{BE9FD417-3D50-408F-9A73-1D006F662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62" name="Rectangle 70">
              <a:extLst>
                <a:ext uri="{FF2B5EF4-FFF2-40B4-BE49-F238E27FC236}">
                  <a16:creationId xmlns:a16="http://schemas.microsoft.com/office/drawing/2014/main" id="{BB4030F9-0C57-4DC4-81E5-B387A02A7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63" name="Rectangle 71">
              <a:extLst>
                <a:ext uri="{FF2B5EF4-FFF2-40B4-BE49-F238E27FC236}">
                  <a16:creationId xmlns:a16="http://schemas.microsoft.com/office/drawing/2014/main" id="{803B9C7D-94B6-4703-9288-7D36A281D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64" name="Rectangle 72">
              <a:extLst>
                <a:ext uri="{FF2B5EF4-FFF2-40B4-BE49-F238E27FC236}">
                  <a16:creationId xmlns:a16="http://schemas.microsoft.com/office/drawing/2014/main" id="{FD15CB83-CB3D-4339-906F-D3DB75F62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65" name="Rectangle 73">
              <a:extLst>
                <a:ext uri="{FF2B5EF4-FFF2-40B4-BE49-F238E27FC236}">
                  <a16:creationId xmlns:a16="http://schemas.microsoft.com/office/drawing/2014/main" id="{5B852004-B9C4-44CB-890D-DF4F547B5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66" name="Rectangle 74">
              <a:extLst>
                <a:ext uri="{FF2B5EF4-FFF2-40B4-BE49-F238E27FC236}">
                  <a16:creationId xmlns:a16="http://schemas.microsoft.com/office/drawing/2014/main" id="{0C126ED4-732D-4BCF-8B4E-4F9C6C45C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67" name="Rectangle 75">
              <a:extLst>
                <a:ext uri="{FF2B5EF4-FFF2-40B4-BE49-F238E27FC236}">
                  <a16:creationId xmlns:a16="http://schemas.microsoft.com/office/drawing/2014/main" id="{66286BB5-706E-4788-9C97-B63313BCD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68" name="Rectangle 76">
              <a:extLst>
                <a:ext uri="{FF2B5EF4-FFF2-40B4-BE49-F238E27FC236}">
                  <a16:creationId xmlns:a16="http://schemas.microsoft.com/office/drawing/2014/main" id="{DFFFFDD8-367F-46DC-B046-8B34DA1A3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69" name="Rectangle 77">
              <a:extLst>
                <a:ext uri="{FF2B5EF4-FFF2-40B4-BE49-F238E27FC236}">
                  <a16:creationId xmlns:a16="http://schemas.microsoft.com/office/drawing/2014/main" id="{FE6B8E86-E9C2-4C9D-851C-B7A84A3D5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70" name="Rectangle 78">
              <a:extLst>
                <a:ext uri="{FF2B5EF4-FFF2-40B4-BE49-F238E27FC236}">
                  <a16:creationId xmlns:a16="http://schemas.microsoft.com/office/drawing/2014/main" id="{33E35F69-44B6-44B2-A16E-B658CD13F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71" name="Rectangle 79">
              <a:extLst>
                <a:ext uri="{FF2B5EF4-FFF2-40B4-BE49-F238E27FC236}">
                  <a16:creationId xmlns:a16="http://schemas.microsoft.com/office/drawing/2014/main" id="{870F826F-73D3-4677-851B-6E71E21BF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72" name="Rectangle 80">
              <a:extLst>
                <a:ext uri="{FF2B5EF4-FFF2-40B4-BE49-F238E27FC236}">
                  <a16:creationId xmlns:a16="http://schemas.microsoft.com/office/drawing/2014/main" id="{A57D2C78-E948-4E0B-A915-298FA1E8B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73" name="Rectangle 81">
              <a:extLst>
                <a:ext uri="{FF2B5EF4-FFF2-40B4-BE49-F238E27FC236}">
                  <a16:creationId xmlns:a16="http://schemas.microsoft.com/office/drawing/2014/main" id="{8E603339-6C85-49BB-9051-9AEFDED28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74" name="Rectangle 82">
              <a:extLst>
                <a:ext uri="{FF2B5EF4-FFF2-40B4-BE49-F238E27FC236}">
                  <a16:creationId xmlns:a16="http://schemas.microsoft.com/office/drawing/2014/main" id="{87EAF221-1BEA-4CC3-883B-B17A5249A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75" name="Rectangle 83">
              <a:extLst>
                <a:ext uri="{FF2B5EF4-FFF2-40B4-BE49-F238E27FC236}">
                  <a16:creationId xmlns:a16="http://schemas.microsoft.com/office/drawing/2014/main" id="{1BBC49FB-AE66-4C4F-920F-6DC0FC441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76" name="Rectangle 84">
              <a:extLst>
                <a:ext uri="{FF2B5EF4-FFF2-40B4-BE49-F238E27FC236}">
                  <a16:creationId xmlns:a16="http://schemas.microsoft.com/office/drawing/2014/main" id="{CAFF0D5B-2672-4AA0-A341-22233C880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77" name="Rectangle 85">
              <a:extLst>
                <a:ext uri="{FF2B5EF4-FFF2-40B4-BE49-F238E27FC236}">
                  <a16:creationId xmlns:a16="http://schemas.microsoft.com/office/drawing/2014/main" id="{3BAB8EA2-026B-4460-82A3-146E272B9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78" name="Rectangle 86">
              <a:extLst>
                <a:ext uri="{FF2B5EF4-FFF2-40B4-BE49-F238E27FC236}">
                  <a16:creationId xmlns:a16="http://schemas.microsoft.com/office/drawing/2014/main" id="{869E16CD-AB6C-41FE-88E7-631AF2114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79" name="Rectangle 87">
              <a:extLst>
                <a:ext uri="{FF2B5EF4-FFF2-40B4-BE49-F238E27FC236}">
                  <a16:creationId xmlns:a16="http://schemas.microsoft.com/office/drawing/2014/main" id="{CF12D057-7F3C-4581-A2A3-2AE7287DC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80" name="Rectangle 88">
              <a:extLst>
                <a:ext uri="{FF2B5EF4-FFF2-40B4-BE49-F238E27FC236}">
                  <a16:creationId xmlns:a16="http://schemas.microsoft.com/office/drawing/2014/main" id="{FF198B95-CCE6-45AE-9513-114506514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81" name="Rectangle 89">
              <a:extLst>
                <a:ext uri="{FF2B5EF4-FFF2-40B4-BE49-F238E27FC236}">
                  <a16:creationId xmlns:a16="http://schemas.microsoft.com/office/drawing/2014/main" id="{D385FF34-5429-41ED-BF60-1B489FC1C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82" name="Rectangle 90">
              <a:extLst>
                <a:ext uri="{FF2B5EF4-FFF2-40B4-BE49-F238E27FC236}">
                  <a16:creationId xmlns:a16="http://schemas.microsoft.com/office/drawing/2014/main" id="{23D0F941-DE4F-46E1-817A-B3A499272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83" name="Rectangle 91">
              <a:extLst>
                <a:ext uri="{FF2B5EF4-FFF2-40B4-BE49-F238E27FC236}">
                  <a16:creationId xmlns:a16="http://schemas.microsoft.com/office/drawing/2014/main" id="{D8F5EC63-0918-45B7-8642-032F8DA93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84" name="Rectangle 92">
              <a:extLst>
                <a:ext uri="{FF2B5EF4-FFF2-40B4-BE49-F238E27FC236}">
                  <a16:creationId xmlns:a16="http://schemas.microsoft.com/office/drawing/2014/main" id="{B46F0B64-6B8C-4BC2-A907-BBF7B3F57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85" name="Rectangle 93">
              <a:extLst>
                <a:ext uri="{FF2B5EF4-FFF2-40B4-BE49-F238E27FC236}">
                  <a16:creationId xmlns:a16="http://schemas.microsoft.com/office/drawing/2014/main" id="{BCBE4ED5-F478-4B3E-A1BC-B5A4DC84F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86" name="Rectangle 94">
              <a:extLst>
                <a:ext uri="{FF2B5EF4-FFF2-40B4-BE49-F238E27FC236}">
                  <a16:creationId xmlns:a16="http://schemas.microsoft.com/office/drawing/2014/main" id="{A3EEACC4-86CA-4F0D-9F16-D831836CC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87" name="Rectangle 95">
              <a:extLst>
                <a:ext uri="{FF2B5EF4-FFF2-40B4-BE49-F238E27FC236}">
                  <a16:creationId xmlns:a16="http://schemas.microsoft.com/office/drawing/2014/main" id="{0AE070AD-95B5-4B5D-8208-E0BAFA8A1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88" name="Rectangle 96">
              <a:extLst>
                <a:ext uri="{FF2B5EF4-FFF2-40B4-BE49-F238E27FC236}">
                  <a16:creationId xmlns:a16="http://schemas.microsoft.com/office/drawing/2014/main" id="{91370C59-D7A5-472A-84A5-E2815C17D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89" name="Rectangle 97">
              <a:extLst>
                <a:ext uri="{FF2B5EF4-FFF2-40B4-BE49-F238E27FC236}">
                  <a16:creationId xmlns:a16="http://schemas.microsoft.com/office/drawing/2014/main" id="{BCCC5B57-E633-4EBA-85A7-0E57ECFCD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90" name="Rectangle 98">
              <a:extLst>
                <a:ext uri="{FF2B5EF4-FFF2-40B4-BE49-F238E27FC236}">
                  <a16:creationId xmlns:a16="http://schemas.microsoft.com/office/drawing/2014/main" id="{21AAEDA4-F0C8-47A7-80A8-EC5E71405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91" name="Rectangle 99">
              <a:extLst>
                <a:ext uri="{FF2B5EF4-FFF2-40B4-BE49-F238E27FC236}">
                  <a16:creationId xmlns:a16="http://schemas.microsoft.com/office/drawing/2014/main" id="{CF50AF6A-25A3-4AD3-9B11-7467DB243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92" name="Rectangle 100">
              <a:extLst>
                <a:ext uri="{FF2B5EF4-FFF2-40B4-BE49-F238E27FC236}">
                  <a16:creationId xmlns:a16="http://schemas.microsoft.com/office/drawing/2014/main" id="{4DEAAF23-3A3A-49AB-9083-B5DE3EA9A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93" name="Rectangle 101">
              <a:extLst>
                <a:ext uri="{FF2B5EF4-FFF2-40B4-BE49-F238E27FC236}">
                  <a16:creationId xmlns:a16="http://schemas.microsoft.com/office/drawing/2014/main" id="{54395EB2-8C0A-426F-A951-B0CF1A45F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94" name="Rectangle 102">
              <a:extLst>
                <a:ext uri="{FF2B5EF4-FFF2-40B4-BE49-F238E27FC236}">
                  <a16:creationId xmlns:a16="http://schemas.microsoft.com/office/drawing/2014/main" id="{EFEA944B-9DB4-4801-BEF6-28782AD34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95" name="Rectangle 103">
              <a:extLst>
                <a:ext uri="{FF2B5EF4-FFF2-40B4-BE49-F238E27FC236}">
                  <a16:creationId xmlns:a16="http://schemas.microsoft.com/office/drawing/2014/main" id="{31E40002-4C94-4728-A287-19F423989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96" name="Rectangle 104">
              <a:extLst>
                <a:ext uri="{FF2B5EF4-FFF2-40B4-BE49-F238E27FC236}">
                  <a16:creationId xmlns:a16="http://schemas.microsoft.com/office/drawing/2014/main" id="{07C5E8EE-2E83-4840-8569-9681ADAFB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97" name="Rectangle 105">
              <a:extLst>
                <a:ext uri="{FF2B5EF4-FFF2-40B4-BE49-F238E27FC236}">
                  <a16:creationId xmlns:a16="http://schemas.microsoft.com/office/drawing/2014/main" id="{8A03C6C6-9FA1-45A6-BDE2-82BB34F32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98" name="Rectangle 106">
              <a:extLst>
                <a:ext uri="{FF2B5EF4-FFF2-40B4-BE49-F238E27FC236}">
                  <a16:creationId xmlns:a16="http://schemas.microsoft.com/office/drawing/2014/main" id="{AD04DB5F-697A-408F-BDB2-72B36976E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499" name="Line 107">
              <a:extLst>
                <a:ext uri="{FF2B5EF4-FFF2-40B4-BE49-F238E27FC236}">
                  <a16:creationId xmlns:a16="http://schemas.microsoft.com/office/drawing/2014/main" id="{523AC01B-E7B9-4098-BB7C-761226300C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00" name="Line 108">
              <a:extLst>
                <a:ext uri="{FF2B5EF4-FFF2-40B4-BE49-F238E27FC236}">
                  <a16:creationId xmlns:a16="http://schemas.microsoft.com/office/drawing/2014/main" id="{2094FE34-AD87-4DE9-8C95-91091B3151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01" name="Oval 110">
              <a:extLst>
                <a:ext uri="{FF2B5EF4-FFF2-40B4-BE49-F238E27FC236}">
                  <a16:creationId xmlns:a16="http://schemas.microsoft.com/office/drawing/2014/main" id="{AD32B848-2C48-4284-B287-505688374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5299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02" name="Rectangle 111" descr="Wide downward diagonal">
              <a:extLst>
                <a:ext uri="{FF2B5EF4-FFF2-40B4-BE49-F238E27FC236}">
                  <a16:creationId xmlns:a16="http://schemas.microsoft.com/office/drawing/2014/main" id="{96913072-79A3-46CE-8389-63BB98823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28606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03" name="Rectangle 112" descr="Wide downward diagonal">
              <a:extLst>
                <a:ext uri="{FF2B5EF4-FFF2-40B4-BE49-F238E27FC236}">
                  <a16:creationId xmlns:a16="http://schemas.microsoft.com/office/drawing/2014/main" id="{63656A56-6F30-4D6F-9D59-26BFFCABB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888" y="4005064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04" name="Rectangle 113" descr="Wide downward diagonal">
              <a:extLst>
                <a:ext uri="{FF2B5EF4-FFF2-40B4-BE49-F238E27FC236}">
                  <a16:creationId xmlns:a16="http://schemas.microsoft.com/office/drawing/2014/main" id="{77E4037E-2EB6-4A27-A9E5-91CC470B3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05" name="Oval 116">
              <a:extLst>
                <a:ext uri="{FF2B5EF4-FFF2-40B4-BE49-F238E27FC236}">
                  <a16:creationId xmlns:a16="http://schemas.microsoft.com/office/drawing/2014/main" id="{98A29C71-5C02-41C4-96B4-CD0EC50FF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56" y="278092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06" name="Oval 118">
              <a:extLst>
                <a:ext uri="{FF2B5EF4-FFF2-40B4-BE49-F238E27FC236}">
                  <a16:creationId xmlns:a16="http://schemas.microsoft.com/office/drawing/2014/main" id="{DE216E96-415A-4C0B-962A-4E30FABC9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59507" name="Group 119">
              <a:extLst>
                <a:ext uri="{FF2B5EF4-FFF2-40B4-BE49-F238E27FC236}">
                  <a16:creationId xmlns:a16="http://schemas.microsoft.com/office/drawing/2014/main" id="{A3942933-C165-45B6-8824-ABBFDF231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400" y="2174875"/>
              <a:ext cx="4476750" cy="4435475"/>
              <a:chOff x="1104" y="703"/>
              <a:chExt cx="2820" cy="2794"/>
            </a:xfrm>
          </p:grpSpPr>
          <p:sp>
            <p:nvSpPr>
              <p:cNvPr id="59534" name="Text Box 120">
                <a:extLst>
                  <a:ext uri="{FF2B5EF4-FFF2-40B4-BE49-F238E27FC236}">
                    <a16:creationId xmlns:a16="http://schemas.microsoft.com/office/drawing/2014/main" id="{CD109169-A063-474C-8313-30BED0DFD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4" y="70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10</a:t>
                </a:r>
              </a:p>
            </p:txBody>
          </p:sp>
          <p:sp>
            <p:nvSpPr>
              <p:cNvPr id="59535" name="Text Box 121">
                <a:extLst>
                  <a:ext uri="{FF2B5EF4-FFF2-40B4-BE49-F238E27FC236}">
                    <a16:creationId xmlns:a16="http://schemas.microsoft.com/office/drawing/2014/main" id="{3E21655F-782D-4BE9-9D98-2323D5C35D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</a:t>
                </a:r>
              </a:p>
            </p:txBody>
          </p:sp>
          <p:sp>
            <p:nvSpPr>
              <p:cNvPr id="59536" name="Text Box 122">
                <a:extLst>
                  <a:ext uri="{FF2B5EF4-FFF2-40B4-BE49-F238E27FC236}">
                    <a16:creationId xmlns:a16="http://schemas.microsoft.com/office/drawing/2014/main" id="{C772D3C5-2FE1-4605-A9F9-E54A3F13B7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2</a:t>
                </a:r>
              </a:p>
            </p:txBody>
          </p:sp>
          <p:sp>
            <p:nvSpPr>
              <p:cNvPr id="59537" name="Text Box 123">
                <a:extLst>
                  <a:ext uri="{FF2B5EF4-FFF2-40B4-BE49-F238E27FC236}">
                    <a16:creationId xmlns:a16="http://schemas.microsoft.com/office/drawing/2014/main" id="{C8A2A02D-F040-4B37-AD58-D4DD95E950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1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3</a:t>
                </a:r>
              </a:p>
            </p:txBody>
          </p:sp>
          <p:sp>
            <p:nvSpPr>
              <p:cNvPr id="59538" name="Text Box 124">
                <a:extLst>
                  <a:ext uri="{FF2B5EF4-FFF2-40B4-BE49-F238E27FC236}">
                    <a16:creationId xmlns:a16="http://schemas.microsoft.com/office/drawing/2014/main" id="{CF3103B2-EEFC-4D36-8D34-4F96B295BD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4</a:t>
                </a:r>
              </a:p>
            </p:txBody>
          </p:sp>
          <p:sp>
            <p:nvSpPr>
              <p:cNvPr id="59539" name="Text Box 125">
                <a:extLst>
                  <a:ext uri="{FF2B5EF4-FFF2-40B4-BE49-F238E27FC236}">
                    <a16:creationId xmlns:a16="http://schemas.microsoft.com/office/drawing/2014/main" id="{FD42F860-F83B-4E32-9CDE-6620B8DB6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9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5</a:t>
                </a:r>
              </a:p>
            </p:txBody>
          </p:sp>
          <p:sp>
            <p:nvSpPr>
              <p:cNvPr id="59540" name="Text Box 126">
                <a:extLst>
                  <a:ext uri="{FF2B5EF4-FFF2-40B4-BE49-F238E27FC236}">
                    <a16:creationId xmlns:a16="http://schemas.microsoft.com/office/drawing/2014/main" id="{48C382B2-9049-4246-A533-F972E013BC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6</a:t>
                </a:r>
              </a:p>
            </p:txBody>
          </p:sp>
          <p:sp>
            <p:nvSpPr>
              <p:cNvPr id="59541" name="Text Box 127">
                <a:extLst>
                  <a:ext uri="{FF2B5EF4-FFF2-40B4-BE49-F238E27FC236}">
                    <a16:creationId xmlns:a16="http://schemas.microsoft.com/office/drawing/2014/main" id="{015306A8-52E2-494B-834F-FAB0DCDB4C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7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7</a:t>
                </a:r>
              </a:p>
            </p:txBody>
          </p:sp>
          <p:sp>
            <p:nvSpPr>
              <p:cNvPr id="59542" name="Text Box 128">
                <a:extLst>
                  <a:ext uri="{FF2B5EF4-FFF2-40B4-BE49-F238E27FC236}">
                    <a16:creationId xmlns:a16="http://schemas.microsoft.com/office/drawing/2014/main" id="{9BE1DFB7-1A78-4CA7-8068-C22CFA9C77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1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8</a:t>
                </a:r>
              </a:p>
            </p:txBody>
          </p:sp>
          <p:sp>
            <p:nvSpPr>
              <p:cNvPr id="59543" name="Text Box 129">
                <a:extLst>
                  <a:ext uri="{FF2B5EF4-FFF2-40B4-BE49-F238E27FC236}">
                    <a16:creationId xmlns:a16="http://schemas.microsoft.com/office/drawing/2014/main" id="{45CF0E09-3B33-4669-9A05-FD98930E0B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9</a:t>
                </a:r>
              </a:p>
            </p:txBody>
          </p:sp>
          <p:sp>
            <p:nvSpPr>
              <p:cNvPr id="59544" name="Text Box 130">
                <a:extLst>
                  <a:ext uri="{FF2B5EF4-FFF2-40B4-BE49-F238E27FC236}">
                    <a16:creationId xmlns:a16="http://schemas.microsoft.com/office/drawing/2014/main" id="{61E3F949-0A90-4665-ADBB-F9E6F693F1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48" y="324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10</a:t>
                </a:r>
              </a:p>
            </p:txBody>
          </p:sp>
          <p:sp>
            <p:nvSpPr>
              <p:cNvPr id="59545" name="Text Box 131">
                <a:extLst>
                  <a:ext uri="{FF2B5EF4-FFF2-40B4-BE49-F238E27FC236}">
                    <a16:creationId xmlns:a16="http://schemas.microsoft.com/office/drawing/2014/main" id="{6B542871-C9DA-410B-8B41-836E9A9380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86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</a:t>
                </a:r>
              </a:p>
            </p:txBody>
          </p:sp>
          <p:sp>
            <p:nvSpPr>
              <p:cNvPr id="59546" name="Text Box 132">
                <a:extLst>
                  <a:ext uri="{FF2B5EF4-FFF2-40B4-BE49-F238E27FC236}">
                    <a16:creationId xmlns:a16="http://schemas.microsoft.com/office/drawing/2014/main" id="{CA66B0C2-C9D8-4ECD-AD33-0D4C0C3DCD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62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2</a:t>
                </a:r>
              </a:p>
            </p:txBody>
          </p:sp>
          <p:sp>
            <p:nvSpPr>
              <p:cNvPr id="59547" name="Text Box 133">
                <a:extLst>
                  <a:ext uri="{FF2B5EF4-FFF2-40B4-BE49-F238E27FC236}">
                    <a16:creationId xmlns:a16="http://schemas.microsoft.com/office/drawing/2014/main" id="{6FD8F986-E005-4625-AFB2-16FB333D5C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38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3</a:t>
                </a:r>
              </a:p>
            </p:txBody>
          </p:sp>
          <p:sp>
            <p:nvSpPr>
              <p:cNvPr id="59548" name="Text Box 134">
                <a:extLst>
                  <a:ext uri="{FF2B5EF4-FFF2-40B4-BE49-F238E27FC236}">
                    <a16:creationId xmlns:a16="http://schemas.microsoft.com/office/drawing/2014/main" id="{6D07A5D8-C7BE-41C9-9CE4-705C6A9E99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14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4</a:t>
                </a:r>
              </a:p>
            </p:txBody>
          </p:sp>
          <p:sp>
            <p:nvSpPr>
              <p:cNvPr id="59549" name="Text Box 135">
                <a:extLst>
                  <a:ext uri="{FF2B5EF4-FFF2-40B4-BE49-F238E27FC236}">
                    <a16:creationId xmlns:a16="http://schemas.microsoft.com/office/drawing/2014/main" id="{8B39163F-C685-4683-86E6-18743AE639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90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5</a:t>
                </a:r>
              </a:p>
            </p:txBody>
          </p:sp>
          <p:sp>
            <p:nvSpPr>
              <p:cNvPr id="59550" name="Text Box 136">
                <a:extLst>
                  <a:ext uri="{FF2B5EF4-FFF2-40B4-BE49-F238E27FC236}">
                    <a16:creationId xmlns:a16="http://schemas.microsoft.com/office/drawing/2014/main" id="{0643B6C1-CE8D-4919-8C80-8D4F84E6DE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66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6</a:t>
                </a:r>
              </a:p>
            </p:txBody>
          </p:sp>
          <p:sp>
            <p:nvSpPr>
              <p:cNvPr id="59551" name="Text Box 137">
                <a:extLst>
                  <a:ext uri="{FF2B5EF4-FFF2-40B4-BE49-F238E27FC236}">
                    <a16:creationId xmlns:a16="http://schemas.microsoft.com/office/drawing/2014/main" id="{7199B5B7-4171-40BE-93AD-817F77AC39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42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7</a:t>
                </a:r>
              </a:p>
            </p:txBody>
          </p:sp>
          <p:sp>
            <p:nvSpPr>
              <p:cNvPr id="59552" name="Text Box 138">
                <a:extLst>
                  <a:ext uri="{FF2B5EF4-FFF2-40B4-BE49-F238E27FC236}">
                    <a16:creationId xmlns:a16="http://schemas.microsoft.com/office/drawing/2014/main" id="{E8EF80DA-A3C2-46C4-A016-E37F4E8317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18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8</a:t>
                </a:r>
              </a:p>
            </p:txBody>
          </p:sp>
          <p:sp>
            <p:nvSpPr>
              <p:cNvPr id="59553" name="Text Box 139">
                <a:extLst>
                  <a:ext uri="{FF2B5EF4-FFF2-40B4-BE49-F238E27FC236}">
                    <a16:creationId xmlns:a16="http://schemas.microsoft.com/office/drawing/2014/main" id="{017AF757-D040-4610-8410-12AE5567DF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94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9</a:t>
                </a:r>
              </a:p>
            </p:txBody>
          </p:sp>
        </p:grpSp>
        <p:sp>
          <p:nvSpPr>
            <p:cNvPr id="59508" name="Oval 143">
              <a:extLst>
                <a:ext uri="{FF2B5EF4-FFF2-40B4-BE49-F238E27FC236}">
                  <a16:creationId xmlns:a16="http://schemas.microsoft.com/office/drawing/2014/main" id="{38407BDA-D75B-4A91-83CC-A90F7D627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696" y="292494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09" name="Rectangle 145" descr="Wide downward diagonal">
              <a:extLst>
                <a:ext uri="{FF2B5EF4-FFF2-40B4-BE49-F238E27FC236}">
                  <a16:creationId xmlns:a16="http://schemas.microsoft.com/office/drawing/2014/main" id="{3D466393-32E5-4627-9CDB-5ECB0F58F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832" y="443711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10" name="Rectangle 147" descr="Wide downward diagonal">
              <a:extLst>
                <a:ext uri="{FF2B5EF4-FFF2-40B4-BE49-F238E27FC236}">
                  <a16:creationId xmlns:a16="http://schemas.microsoft.com/office/drawing/2014/main" id="{C23B7002-22CA-4F61-8DEB-E4E920377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920" y="558924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11" name="Oval 151">
              <a:extLst>
                <a:ext uri="{FF2B5EF4-FFF2-40B4-BE49-F238E27FC236}">
                  <a16:creationId xmlns:a16="http://schemas.microsoft.com/office/drawing/2014/main" id="{7DA099F9-A254-4DF2-A8E9-39E94C3FF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12" name="Oval 152">
              <a:extLst>
                <a:ext uri="{FF2B5EF4-FFF2-40B4-BE49-F238E27FC236}">
                  <a16:creationId xmlns:a16="http://schemas.microsoft.com/office/drawing/2014/main" id="{83B3C390-63D7-48F0-81F2-56DE74E7E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13" name="Oval 154">
              <a:extLst>
                <a:ext uri="{FF2B5EF4-FFF2-40B4-BE49-F238E27FC236}">
                  <a16:creationId xmlns:a16="http://schemas.microsoft.com/office/drawing/2014/main" id="{04E74049-AEBF-4055-8265-E3063CA13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14" name="Oval 155">
              <a:extLst>
                <a:ext uri="{FF2B5EF4-FFF2-40B4-BE49-F238E27FC236}">
                  <a16:creationId xmlns:a16="http://schemas.microsoft.com/office/drawing/2014/main" id="{BFDAE751-28A0-4B0E-884B-AD6431436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49530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15" name="Oval 157">
              <a:extLst>
                <a:ext uri="{FF2B5EF4-FFF2-40B4-BE49-F238E27FC236}">
                  <a16:creationId xmlns:a16="http://schemas.microsoft.com/office/drawing/2014/main" id="{936BAF67-ADD9-4929-8263-5A1845789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616" y="3212976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16" name="Oval 162">
              <a:extLst>
                <a:ext uri="{FF2B5EF4-FFF2-40B4-BE49-F238E27FC236}">
                  <a16:creationId xmlns:a16="http://schemas.microsoft.com/office/drawing/2014/main" id="{7ECD1359-0F39-422A-BA85-B425184A0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720" y="256490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17" name="Rectangle 165" descr="Wide downward diagonal">
              <a:extLst>
                <a:ext uri="{FF2B5EF4-FFF2-40B4-BE49-F238E27FC236}">
                  <a16:creationId xmlns:a16="http://schemas.microsoft.com/office/drawing/2014/main" id="{B985D1ED-0E13-4E24-8A1F-1A943D26B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18" name="Rectangle 166" descr="Wide downward diagonal">
              <a:extLst>
                <a:ext uri="{FF2B5EF4-FFF2-40B4-BE49-F238E27FC236}">
                  <a16:creationId xmlns:a16="http://schemas.microsoft.com/office/drawing/2014/main" id="{FD079A3C-B5F0-4762-BA26-3636CDF54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872" y="4653136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19" name="Rectangle 168" descr="Wide downward diagonal">
              <a:extLst>
                <a:ext uri="{FF2B5EF4-FFF2-40B4-BE49-F238E27FC236}">
                  <a16:creationId xmlns:a16="http://schemas.microsoft.com/office/drawing/2014/main" id="{AA56D4ED-56A4-4DCA-80B6-2D64D8B87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800" y="4653136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20" name="Rectangle 170" descr="Wide downward diagonal">
              <a:extLst>
                <a:ext uri="{FF2B5EF4-FFF2-40B4-BE49-F238E27FC236}">
                  <a16:creationId xmlns:a16="http://schemas.microsoft.com/office/drawing/2014/main" id="{ED9BAF90-C078-46F0-80A1-B64401396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21" name="Rectangle 171" descr="Wide downward diagonal">
              <a:extLst>
                <a:ext uri="{FF2B5EF4-FFF2-40B4-BE49-F238E27FC236}">
                  <a16:creationId xmlns:a16="http://schemas.microsoft.com/office/drawing/2014/main" id="{D5033CF0-E1DC-4FE6-A8C9-27DE56A81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22" name="Rectangle 172" descr="Wide downward diagonal">
              <a:extLst>
                <a:ext uri="{FF2B5EF4-FFF2-40B4-BE49-F238E27FC236}">
                  <a16:creationId xmlns:a16="http://schemas.microsoft.com/office/drawing/2014/main" id="{BE8F3A07-B639-4347-94B2-10EE2F4FA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784" y="242088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23" name="Rectangle 179" descr="Wide downward diagonal">
              <a:extLst>
                <a:ext uri="{FF2B5EF4-FFF2-40B4-BE49-F238E27FC236}">
                  <a16:creationId xmlns:a16="http://schemas.microsoft.com/office/drawing/2014/main" id="{E8516505-4627-4471-85BE-CD4692809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848" y="551723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24" name="Oval 183">
              <a:extLst>
                <a:ext uri="{FF2B5EF4-FFF2-40B4-BE49-F238E27FC236}">
                  <a16:creationId xmlns:a16="http://schemas.microsoft.com/office/drawing/2014/main" id="{60617A9F-6881-478B-9CC0-0C92F081A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963" y="45053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25" name="Oval 184">
              <a:extLst>
                <a:ext uri="{FF2B5EF4-FFF2-40B4-BE49-F238E27FC236}">
                  <a16:creationId xmlns:a16="http://schemas.microsoft.com/office/drawing/2014/main" id="{C80A8638-E7D6-432A-9210-DB51E8314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563" y="47656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26" name="Oval 185">
              <a:extLst>
                <a:ext uri="{FF2B5EF4-FFF2-40B4-BE49-F238E27FC236}">
                  <a16:creationId xmlns:a16="http://schemas.microsoft.com/office/drawing/2014/main" id="{58F52326-5FD0-4A0A-BF74-8DA399CDE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704" y="407707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27" name="Oval 186">
              <a:extLst>
                <a:ext uri="{FF2B5EF4-FFF2-40B4-BE49-F238E27FC236}">
                  <a16:creationId xmlns:a16="http://schemas.microsoft.com/office/drawing/2014/main" id="{E413C1E3-CF0C-4097-83A6-AE9DCEAE3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28" name="Oval 187">
              <a:extLst>
                <a:ext uri="{FF2B5EF4-FFF2-40B4-BE49-F238E27FC236}">
                  <a16:creationId xmlns:a16="http://schemas.microsoft.com/office/drawing/2014/main" id="{971112E4-6585-4FA1-B56F-3A410510A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29" name="Oval 189">
              <a:extLst>
                <a:ext uri="{FF2B5EF4-FFF2-40B4-BE49-F238E27FC236}">
                  <a16:creationId xmlns:a16="http://schemas.microsoft.com/office/drawing/2014/main" id="{C7E50115-6A65-4947-94B6-241E36DBB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752" y="594928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30" name="Oval 190">
              <a:extLst>
                <a:ext uri="{FF2B5EF4-FFF2-40B4-BE49-F238E27FC236}">
                  <a16:creationId xmlns:a16="http://schemas.microsoft.com/office/drawing/2014/main" id="{93C67D75-6A4E-44D0-BF79-79327566B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31" name="Rectangle 191" descr="Wide downward diagonal">
              <a:extLst>
                <a:ext uri="{FF2B5EF4-FFF2-40B4-BE49-F238E27FC236}">
                  <a16:creationId xmlns:a16="http://schemas.microsoft.com/office/drawing/2014/main" id="{C19CD988-DF31-4F12-A3F6-20FC3F024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32" name="Rectangle 193" descr="Wide downward diagonal">
              <a:extLst>
                <a:ext uri="{FF2B5EF4-FFF2-40B4-BE49-F238E27FC236}">
                  <a16:creationId xmlns:a16="http://schemas.microsoft.com/office/drawing/2014/main" id="{96F004C6-7406-4848-9DE4-1F3E14A58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34083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533" name="Rectangle 194" descr="Wide downward diagonal">
              <a:extLst>
                <a:ext uri="{FF2B5EF4-FFF2-40B4-BE49-F238E27FC236}">
                  <a16:creationId xmlns:a16="http://schemas.microsoft.com/office/drawing/2014/main" id="{A48F1BCF-ADAB-467E-9E25-78EEED157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960" y="515719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9397" name="Line 196">
            <a:extLst>
              <a:ext uri="{FF2B5EF4-FFF2-40B4-BE49-F238E27FC236}">
                <a16:creationId xmlns:a16="http://schemas.microsoft.com/office/drawing/2014/main" id="{68474E89-7CF4-4AB0-AFA7-2912141FA08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9975" y="1989138"/>
            <a:ext cx="460375" cy="4598987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8" name="TextBox 192">
            <a:extLst>
              <a:ext uri="{FF2B5EF4-FFF2-40B4-BE49-F238E27FC236}">
                <a16:creationId xmlns:a16="http://schemas.microsoft.com/office/drawing/2014/main" id="{2ED5A4EF-9CD7-447E-B73B-2044C8220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788988"/>
            <a:ext cx="4284662" cy="600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With less data, our decision boundary makes some errors.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In the green area, it claims that instances are red, when they should be blue.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In the pink area, it claims that instances are blue, when they should be red.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However, overall it is doing a pretty good job.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2" name="Rectangle 161">
            <a:extLst>
              <a:ext uri="{FF2B5EF4-FFF2-40B4-BE49-F238E27FC236}">
                <a16:creationId xmlns:a16="http://schemas.microsoft.com/office/drawing/2014/main" id="{75CF0AE8-100C-4581-907F-07BE4084B9DA}"/>
              </a:ext>
            </a:extLst>
          </p:cNvPr>
          <p:cNvSpPr/>
          <p:nvPr/>
        </p:nvSpPr>
        <p:spPr bwMode="auto">
          <a:xfrm>
            <a:off x="2579687" y="2340285"/>
            <a:ext cx="1916113" cy="3785878"/>
          </a:xfrm>
          <a:prstGeom prst="rect">
            <a:avLst/>
          </a:prstGeom>
          <a:solidFill>
            <a:srgbClr val="FF0000">
              <a:alpha val="14902"/>
            </a:srgbClr>
          </a:solidFill>
          <a:ln w="0" cap="flat" cmpd="sng" algn="ctr">
            <a:solidFill>
              <a:srgbClr val="000000">
                <a:alpha val="14902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ight Triangle 186">
            <a:extLst>
              <a:ext uri="{FF2B5EF4-FFF2-40B4-BE49-F238E27FC236}">
                <a16:creationId xmlns:a16="http://schemas.microsoft.com/office/drawing/2014/main" id="{B9B0E2A9-C8A9-44F8-8CE2-C88F1C6F190A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2400300" y="2324100"/>
            <a:ext cx="193675" cy="1239838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19" name="Right Triangle 169">
            <a:extLst>
              <a:ext uri="{FF2B5EF4-FFF2-40B4-BE49-F238E27FC236}">
                <a16:creationId xmlns:a16="http://schemas.microsoft.com/office/drawing/2014/main" id="{9B3D8572-34BF-4FA3-81AC-49D5B24D4F9B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2368550" y="3600450"/>
            <a:ext cx="219075" cy="917575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20" name="Right Triangle 170">
            <a:extLst>
              <a:ext uri="{FF2B5EF4-FFF2-40B4-BE49-F238E27FC236}">
                <a16:creationId xmlns:a16="http://schemas.microsoft.com/office/drawing/2014/main" id="{83CA545C-2F10-4BFD-8080-60580CD0C193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2292350" y="2755900"/>
            <a:ext cx="76200" cy="917575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21" name="Right Triangle 168">
            <a:extLst>
              <a:ext uri="{FF2B5EF4-FFF2-40B4-BE49-F238E27FC236}">
                <a16:creationId xmlns:a16="http://schemas.microsoft.com/office/drawing/2014/main" id="{FB551E77-11DE-4A53-92DE-180FB17C8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5563" y="4546600"/>
            <a:ext cx="349250" cy="985838"/>
          </a:xfrm>
          <a:prstGeom prst="rtTriangle">
            <a:avLst/>
          </a:prstGeom>
          <a:solidFill>
            <a:srgbClr val="FF33CC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22" name="Right Triangle 167">
            <a:extLst>
              <a:ext uri="{FF2B5EF4-FFF2-40B4-BE49-F238E27FC236}">
                <a16:creationId xmlns:a16="http://schemas.microsoft.com/office/drawing/2014/main" id="{A0D14384-66BB-46F8-99D0-8AB68395C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5213350"/>
            <a:ext cx="711200" cy="909638"/>
          </a:xfrm>
          <a:prstGeom prst="rtTriangle">
            <a:avLst/>
          </a:prstGeom>
          <a:solidFill>
            <a:srgbClr val="FF33CC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23" name="Right Triangle 163">
            <a:extLst>
              <a:ext uri="{FF2B5EF4-FFF2-40B4-BE49-F238E27FC236}">
                <a16:creationId xmlns:a16="http://schemas.microsoft.com/office/drawing/2014/main" id="{F7A83CDC-AF6F-448B-8CC3-AE1C3DD71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5454650"/>
            <a:ext cx="711200" cy="706438"/>
          </a:xfrm>
          <a:prstGeom prst="rtTriangle">
            <a:avLst/>
          </a:prstGeom>
          <a:solidFill>
            <a:srgbClr val="FF33CC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24" name="Right Triangle 195">
            <a:extLst>
              <a:ext uri="{FF2B5EF4-FFF2-40B4-BE49-F238E27FC236}">
                <a16:creationId xmlns:a16="http://schemas.microsoft.com/office/drawing/2014/main" id="{CB707D10-462D-4506-BB8A-69CDC8FE8BCA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2297113" y="2614613"/>
            <a:ext cx="296862" cy="2005012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25" name="Right Triangle 194">
            <a:extLst>
              <a:ext uri="{FF2B5EF4-FFF2-40B4-BE49-F238E27FC236}">
                <a16:creationId xmlns:a16="http://schemas.microsoft.com/office/drawing/2014/main" id="{2C978F3C-0D36-4D0E-AC93-0DC9AAE94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5563" y="4718050"/>
            <a:ext cx="711200" cy="1417638"/>
          </a:xfrm>
          <a:prstGeom prst="rtTriangle">
            <a:avLst/>
          </a:prstGeom>
          <a:solidFill>
            <a:srgbClr val="FF33CC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60426" name="Group 190">
            <a:extLst>
              <a:ext uri="{FF2B5EF4-FFF2-40B4-BE49-F238E27FC236}">
                <a16:creationId xmlns:a16="http://schemas.microsoft.com/office/drawing/2014/main" id="{867A12CA-47C5-44F8-8052-9FD658993E86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2174875"/>
            <a:ext cx="4476750" cy="4435475"/>
            <a:chOff x="152400" y="2174875"/>
            <a:chExt cx="4476750" cy="4435475"/>
          </a:xfrm>
        </p:grpSpPr>
        <p:sp>
          <p:nvSpPr>
            <p:cNvPr id="60435" name="Rectangle 7">
              <a:extLst>
                <a:ext uri="{FF2B5EF4-FFF2-40B4-BE49-F238E27FC236}">
                  <a16:creationId xmlns:a16="http://schemas.microsoft.com/office/drawing/2014/main" id="{EE443127-5EC7-4C89-B69B-99D3CB975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36" name="Rectangle 8">
              <a:extLst>
                <a:ext uri="{FF2B5EF4-FFF2-40B4-BE49-F238E27FC236}">
                  <a16:creationId xmlns:a16="http://schemas.microsoft.com/office/drawing/2014/main" id="{70EE3A28-E127-431D-A784-AA26B12BE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37" name="Rectangle 9">
              <a:extLst>
                <a:ext uri="{FF2B5EF4-FFF2-40B4-BE49-F238E27FC236}">
                  <a16:creationId xmlns:a16="http://schemas.microsoft.com/office/drawing/2014/main" id="{F7D03706-11ED-4BB8-8A91-4655A39D3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38" name="Rectangle 10">
              <a:extLst>
                <a:ext uri="{FF2B5EF4-FFF2-40B4-BE49-F238E27FC236}">
                  <a16:creationId xmlns:a16="http://schemas.microsoft.com/office/drawing/2014/main" id="{6FBAF707-DB60-462E-9242-E4F50DDCE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39" name="Rectangle 11">
              <a:extLst>
                <a:ext uri="{FF2B5EF4-FFF2-40B4-BE49-F238E27FC236}">
                  <a16:creationId xmlns:a16="http://schemas.microsoft.com/office/drawing/2014/main" id="{61DEBF4F-807B-4042-8C00-4A17070C7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40" name="Rectangle 12">
              <a:extLst>
                <a:ext uri="{FF2B5EF4-FFF2-40B4-BE49-F238E27FC236}">
                  <a16:creationId xmlns:a16="http://schemas.microsoft.com/office/drawing/2014/main" id="{9D7FD925-295A-46FD-A175-01C1D5F1F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41" name="Rectangle 13">
              <a:extLst>
                <a:ext uri="{FF2B5EF4-FFF2-40B4-BE49-F238E27FC236}">
                  <a16:creationId xmlns:a16="http://schemas.microsoft.com/office/drawing/2014/main" id="{27531D6C-A988-4E2A-AA6B-9312181AE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42" name="Rectangle 14">
              <a:extLst>
                <a:ext uri="{FF2B5EF4-FFF2-40B4-BE49-F238E27FC236}">
                  <a16:creationId xmlns:a16="http://schemas.microsoft.com/office/drawing/2014/main" id="{546FBA92-95D1-413A-910A-1B404A8EC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43" name="Rectangle 15">
              <a:extLst>
                <a:ext uri="{FF2B5EF4-FFF2-40B4-BE49-F238E27FC236}">
                  <a16:creationId xmlns:a16="http://schemas.microsoft.com/office/drawing/2014/main" id="{D4E5B417-01F2-4FB8-BCE4-DB6F5B4D4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44" name="Rectangle 16">
              <a:extLst>
                <a:ext uri="{FF2B5EF4-FFF2-40B4-BE49-F238E27FC236}">
                  <a16:creationId xmlns:a16="http://schemas.microsoft.com/office/drawing/2014/main" id="{248D92F5-40B8-4CE5-A049-C08DF1732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45" name="Rectangle 17">
              <a:extLst>
                <a:ext uri="{FF2B5EF4-FFF2-40B4-BE49-F238E27FC236}">
                  <a16:creationId xmlns:a16="http://schemas.microsoft.com/office/drawing/2014/main" id="{36D65FCA-95DA-485B-BFBB-D433CBC96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46" name="Rectangle 18">
              <a:extLst>
                <a:ext uri="{FF2B5EF4-FFF2-40B4-BE49-F238E27FC236}">
                  <a16:creationId xmlns:a16="http://schemas.microsoft.com/office/drawing/2014/main" id="{70644D2F-A05C-4363-A477-4924E5FE3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47" name="Rectangle 19">
              <a:extLst>
                <a:ext uri="{FF2B5EF4-FFF2-40B4-BE49-F238E27FC236}">
                  <a16:creationId xmlns:a16="http://schemas.microsoft.com/office/drawing/2014/main" id="{775F22F1-E433-4373-9F38-7D91A7042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48" name="Rectangle 20">
              <a:extLst>
                <a:ext uri="{FF2B5EF4-FFF2-40B4-BE49-F238E27FC236}">
                  <a16:creationId xmlns:a16="http://schemas.microsoft.com/office/drawing/2014/main" id="{B484D428-3E02-4B6C-9FF7-E736BA2A0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49" name="Rectangle 21">
              <a:extLst>
                <a:ext uri="{FF2B5EF4-FFF2-40B4-BE49-F238E27FC236}">
                  <a16:creationId xmlns:a16="http://schemas.microsoft.com/office/drawing/2014/main" id="{CB69DE5B-102D-4C47-B972-5A9270943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50" name="Rectangle 22">
              <a:extLst>
                <a:ext uri="{FF2B5EF4-FFF2-40B4-BE49-F238E27FC236}">
                  <a16:creationId xmlns:a16="http://schemas.microsoft.com/office/drawing/2014/main" id="{1F59697C-EE5F-4413-8916-0135A3D70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51" name="Rectangle 23">
              <a:extLst>
                <a:ext uri="{FF2B5EF4-FFF2-40B4-BE49-F238E27FC236}">
                  <a16:creationId xmlns:a16="http://schemas.microsoft.com/office/drawing/2014/main" id="{7145C0C8-7FEB-4E35-9026-FCD331C99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52" name="Rectangle 24">
              <a:extLst>
                <a:ext uri="{FF2B5EF4-FFF2-40B4-BE49-F238E27FC236}">
                  <a16:creationId xmlns:a16="http://schemas.microsoft.com/office/drawing/2014/main" id="{FF9027B9-5DDE-4CDA-B760-28C6FB7F5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53" name="Rectangle 25">
              <a:extLst>
                <a:ext uri="{FF2B5EF4-FFF2-40B4-BE49-F238E27FC236}">
                  <a16:creationId xmlns:a16="http://schemas.microsoft.com/office/drawing/2014/main" id="{9871B391-FD96-4F6D-B7C0-8C20B8913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54" name="Rectangle 26">
              <a:extLst>
                <a:ext uri="{FF2B5EF4-FFF2-40B4-BE49-F238E27FC236}">
                  <a16:creationId xmlns:a16="http://schemas.microsoft.com/office/drawing/2014/main" id="{32C20BE5-3A93-4A01-866B-A56856712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55" name="Rectangle 27">
              <a:extLst>
                <a:ext uri="{FF2B5EF4-FFF2-40B4-BE49-F238E27FC236}">
                  <a16:creationId xmlns:a16="http://schemas.microsoft.com/office/drawing/2014/main" id="{9AF771E4-663F-41B9-8A74-998A51CF8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56" name="Rectangle 28">
              <a:extLst>
                <a:ext uri="{FF2B5EF4-FFF2-40B4-BE49-F238E27FC236}">
                  <a16:creationId xmlns:a16="http://schemas.microsoft.com/office/drawing/2014/main" id="{F0D87050-3A91-4687-90A1-F8776D02B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57" name="Rectangle 29">
              <a:extLst>
                <a:ext uri="{FF2B5EF4-FFF2-40B4-BE49-F238E27FC236}">
                  <a16:creationId xmlns:a16="http://schemas.microsoft.com/office/drawing/2014/main" id="{F853EF33-9D64-4D35-AF04-01A2FBA6E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58" name="Rectangle 30">
              <a:extLst>
                <a:ext uri="{FF2B5EF4-FFF2-40B4-BE49-F238E27FC236}">
                  <a16:creationId xmlns:a16="http://schemas.microsoft.com/office/drawing/2014/main" id="{FA5F931E-E1A8-4DA0-B4FC-CFF72B7DD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59" name="Rectangle 31">
              <a:extLst>
                <a:ext uri="{FF2B5EF4-FFF2-40B4-BE49-F238E27FC236}">
                  <a16:creationId xmlns:a16="http://schemas.microsoft.com/office/drawing/2014/main" id="{2ECD3AA2-7561-41D9-9B63-46F11E935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60" name="Rectangle 32">
              <a:extLst>
                <a:ext uri="{FF2B5EF4-FFF2-40B4-BE49-F238E27FC236}">
                  <a16:creationId xmlns:a16="http://schemas.microsoft.com/office/drawing/2014/main" id="{0381483C-EF30-40A4-89DA-B3D164739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61" name="Rectangle 33">
              <a:extLst>
                <a:ext uri="{FF2B5EF4-FFF2-40B4-BE49-F238E27FC236}">
                  <a16:creationId xmlns:a16="http://schemas.microsoft.com/office/drawing/2014/main" id="{571435C2-4B74-445D-9102-AD4936EA5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62" name="Rectangle 34">
              <a:extLst>
                <a:ext uri="{FF2B5EF4-FFF2-40B4-BE49-F238E27FC236}">
                  <a16:creationId xmlns:a16="http://schemas.microsoft.com/office/drawing/2014/main" id="{74993002-A90D-4B21-8590-7315B2765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63" name="Rectangle 35">
              <a:extLst>
                <a:ext uri="{FF2B5EF4-FFF2-40B4-BE49-F238E27FC236}">
                  <a16:creationId xmlns:a16="http://schemas.microsoft.com/office/drawing/2014/main" id="{44133C6C-4611-47D8-9616-A4AA6B892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64" name="Rectangle 36">
              <a:extLst>
                <a:ext uri="{FF2B5EF4-FFF2-40B4-BE49-F238E27FC236}">
                  <a16:creationId xmlns:a16="http://schemas.microsoft.com/office/drawing/2014/main" id="{E67264B6-1C01-43DA-AF8E-8B14F7DA7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65" name="Rectangle 37">
              <a:extLst>
                <a:ext uri="{FF2B5EF4-FFF2-40B4-BE49-F238E27FC236}">
                  <a16:creationId xmlns:a16="http://schemas.microsoft.com/office/drawing/2014/main" id="{2BF0D634-89EF-4E6E-BB12-26C8EDADC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66" name="Rectangle 38">
              <a:extLst>
                <a:ext uri="{FF2B5EF4-FFF2-40B4-BE49-F238E27FC236}">
                  <a16:creationId xmlns:a16="http://schemas.microsoft.com/office/drawing/2014/main" id="{7A60A2F6-4D33-4686-983F-E8ADE8F44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67" name="Rectangle 39">
              <a:extLst>
                <a:ext uri="{FF2B5EF4-FFF2-40B4-BE49-F238E27FC236}">
                  <a16:creationId xmlns:a16="http://schemas.microsoft.com/office/drawing/2014/main" id="{235672CC-A123-4733-8695-584F06FCB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68" name="Rectangle 40">
              <a:extLst>
                <a:ext uri="{FF2B5EF4-FFF2-40B4-BE49-F238E27FC236}">
                  <a16:creationId xmlns:a16="http://schemas.microsoft.com/office/drawing/2014/main" id="{650EDD62-56AD-4E4B-934E-3E8A0FCC0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69" name="Rectangle 41">
              <a:extLst>
                <a:ext uri="{FF2B5EF4-FFF2-40B4-BE49-F238E27FC236}">
                  <a16:creationId xmlns:a16="http://schemas.microsoft.com/office/drawing/2014/main" id="{440CA5AD-ACB6-4A6C-BA45-4D09842E4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70" name="Rectangle 42">
              <a:extLst>
                <a:ext uri="{FF2B5EF4-FFF2-40B4-BE49-F238E27FC236}">
                  <a16:creationId xmlns:a16="http://schemas.microsoft.com/office/drawing/2014/main" id="{89E17CE5-FA3E-4970-BAEB-1771FCA70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71" name="Rectangle 43">
              <a:extLst>
                <a:ext uri="{FF2B5EF4-FFF2-40B4-BE49-F238E27FC236}">
                  <a16:creationId xmlns:a16="http://schemas.microsoft.com/office/drawing/2014/main" id="{A75AEAFB-A241-4887-A3D1-DCE520A11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72" name="Rectangle 44">
              <a:extLst>
                <a:ext uri="{FF2B5EF4-FFF2-40B4-BE49-F238E27FC236}">
                  <a16:creationId xmlns:a16="http://schemas.microsoft.com/office/drawing/2014/main" id="{070CCB34-D185-4F02-89E9-1A97A75F9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73" name="Rectangle 45">
              <a:extLst>
                <a:ext uri="{FF2B5EF4-FFF2-40B4-BE49-F238E27FC236}">
                  <a16:creationId xmlns:a16="http://schemas.microsoft.com/office/drawing/2014/main" id="{98B140C1-DA33-4D12-9B2A-CB5F8D6CB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74" name="Rectangle 46">
              <a:extLst>
                <a:ext uri="{FF2B5EF4-FFF2-40B4-BE49-F238E27FC236}">
                  <a16:creationId xmlns:a16="http://schemas.microsoft.com/office/drawing/2014/main" id="{A99CE8A9-8089-44C7-A866-6A83ED8E9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75" name="Rectangle 47">
              <a:extLst>
                <a:ext uri="{FF2B5EF4-FFF2-40B4-BE49-F238E27FC236}">
                  <a16:creationId xmlns:a16="http://schemas.microsoft.com/office/drawing/2014/main" id="{929605FC-F78E-483B-9582-C7604A9C6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76" name="Rectangle 48">
              <a:extLst>
                <a:ext uri="{FF2B5EF4-FFF2-40B4-BE49-F238E27FC236}">
                  <a16:creationId xmlns:a16="http://schemas.microsoft.com/office/drawing/2014/main" id="{FC046C2D-3441-43D9-A7B7-E2FD3C5FB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77" name="Rectangle 49">
              <a:extLst>
                <a:ext uri="{FF2B5EF4-FFF2-40B4-BE49-F238E27FC236}">
                  <a16:creationId xmlns:a16="http://schemas.microsoft.com/office/drawing/2014/main" id="{6F591433-79FE-49CB-8C94-19A0A3FD3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78" name="Rectangle 50">
              <a:extLst>
                <a:ext uri="{FF2B5EF4-FFF2-40B4-BE49-F238E27FC236}">
                  <a16:creationId xmlns:a16="http://schemas.microsoft.com/office/drawing/2014/main" id="{449603A9-A490-42FB-8735-9FD26C94A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79" name="Rectangle 51">
              <a:extLst>
                <a:ext uri="{FF2B5EF4-FFF2-40B4-BE49-F238E27FC236}">
                  <a16:creationId xmlns:a16="http://schemas.microsoft.com/office/drawing/2014/main" id="{A2CC2A9D-D10D-494D-B0AD-43BC63126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80" name="Rectangle 52">
              <a:extLst>
                <a:ext uri="{FF2B5EF4-FFF2-40B4-BE49-F238E27FC236}">
                  <a16:creationId xmlns:a16="http://schemas.microsoft.com/office/drawing/2014/main" id="{8D822E0B-4872-4BE7-A395-D775CEDB4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81" name="Rectangle 53">
              <a:extLst>
                <a:ext uri="{FF2B5EF4-FFF2-40B4-BE49-F238E27FC236}">
                  <a16:creationId xmlns:a16="http://schemas.microsoft.com/office/drawing/2014/main" id="{0540B2E7-8BC0-4022-9323-8EC80EAF9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82" name="Rectangle 54">
              <a:extLst>
                <a:ext uri="{FF2B5EF4-FFF2-40B4-BE49-F238E27FC236}">
                  <a16:creationId xmlns:a16="http://schemas.microsoft.com/office/drawing/2014/main" id="{0DC04E64-004C-4189-8B67-47605ED53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83" name="Rectangle 55">
              <a:extLst>
                <a:ext uri="{FF2B5EF4-FFF2-40B4-BE49-F238E27FC236}">
                  <a16:creationId xmlns:a16="http://schemas.microsoft.com/office/drawing/2014/main" id="{00BCF132-91AA-40C7-8468-9FC7D66CD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84" name="Rectangle 56">
              <a:extLst>
                <a:ext uri="{FF2B5EF4-FFF2-40B4-BE49-F238E27FC236}">
                  <a16:creationId xmlns:a16="http://schemas.microsoft.com/office/drawing/2014/main" id="{8BD0B1D2-EB7A-47F5-9F4F-436C69D77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85" name="Rectangle 57">
              <a:extLst>
                <a:ext uri="{FF2B5EF4-FFF2-40B4-BE49-F238E27FC236}">
                  <a16:creationId xmlns:a16="http://schemas.microsoft.com/office/drawing/2014/main" id="{144048BC-3214-41FF-B763-7FC84F903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86" name="Rectangle 58">
              <a:extLst>
                <a:ext uri="{FF2B5EF4-FFF2-40B4-BE49-F238E27FC236}">
                  <a16:creationId xmlns:a16="http://schemas.microsoft.com/office/drawing/2014/main" id="{F37B3716-1EBC-48A0-AC8A-B586E607D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87" name="Rectangle 59">
              <a:extLst>
                <a:ext uri="{FF2B5EF4-FFF2-40B4-BE49-F238E27FC236}">
                  <a16:creationId xmlns:a16="http://schemas.microsoft.com/office/drawing/2014/main" id="{50CF26D2-8F89-403B-9E9A-BC4D749D0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88" name="Rectangle 60">
              <a:extLst>
                <a:ext uri="{FF2B5EF4-FFF2-40B4-BE49-F238E27FC236}">
                  <a16:creationId xmlns:a16="http://schemas.microsoft.com/office/drawing/2014/main" id="{AE8D946F-3266-424B-BDDA-F8F966DC1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89" name="Rectangle 61">
              <a:extLst>
                <a:ext uri="{FF2B5EF4-FFF2-40B4-BE49-F238E27FC236}">
                  <a16:creationId xmlns:a16="http://schemas.microsoft.com/office/drawing/2014/main" id="{ADCE4A54-5394-4EB5-BF20-3622446BD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90" name="Rectangle 62">
              <a:extLst>
                <a:ext uri="{FF2B5EF4-FFF2-40B4-BE49-F238E27FC236}">
                  <a16:creationId xmlns:a16="http://schemas.microsoft.com/office/drawing/2014/main" id="{94E60049-4C8B-432B-B996-F0FD4B655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91" name="Rectangle 63">
              <a:extLst>
                <a:ext uri="{FF2B5EF4-FFF2-40B4-BE49-F238E27FC236}">
                  <a16:creationId xmlns:a16="http://schemas.microsoft.com/office/drawing/2014/main" id="{08A10F8D-F3DF-4A17-9E4B-93701CA17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92" name="Rectangle 64">
              <a:extLst>
                <a:ext uri="{FF2B5EF4-FFF2-40B4-BE49-F238E27FC236}">
                  <a16:creationId xmlns:a16="http://schemas.microsoft.com/office/drawing/2014/main" id="{17646F1A-7E08-4669-8870-A4993D881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93" name="Rectangle 65">
              <a:extLst>
                <a:ext uri="{FF2B5EF4-FFF2-40B4-BE49-F238E27FC236}">
                  <a16:creationId xmlns:a16="http://schemas.microsoft.com/office/drawing/2014/main" id="{07998204-D413-47D0-B8D1-C601D42C5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94" name="Rectangle 66">
              <a:extLst>
                <a:ext uri="{FF2B5EF4-FFF2-40B4-BE49-F238E27FC236}">
                  <a16:creationId xmlns:a16="http://schemas.microsoft.com/office/drawing/2014/main" id="{43FCBB14-B89D-4DD2-A4CD-CC6BF7C43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95" name="Rectangle 67">
              <a:extLst>
                <a:ext uri="{FF2B5EF4-FFF2-40B4-BE49-F238E27FC236}">
                  <a16:creationId xmlns:a16="http://schemas.microsoft.com/office/drawing/2014/main" id="{B96C676C-6D75-4890-BC32-216AD05E3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96" name="Rectangle 68">
              <a:extLst>
                <a:ext uri="{FF2B5EF4-FFF2-40B4-BE49-F238E27FC236}">
                  <a16:creationId xmlns:a16="http://schemas.microsoft.com/office/drawing/2014/main" id="{E27FCC88-6206-4235-9B0F-368F7BA9C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97" name="Rectangle 69">
              <a:extLst>
                <a:ext uri="{FF2B5EF4-FFF2-40B4-BE49-F238E27FC236}">
                  <a16:creationId xmlns:a16="http://schemas.microsoft.com/office/drawing/2014/main" id="{19C3406D-702E-423D-9A62-3DA402032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98" name="Rectangle 70">
              <a:extLst>
                <a:ext uri="{FF2B5EF4-FFF2-40B4-BE49-F238E27FC236}">
                  <a16:creationId xmlns:a16="http://schemas.microsoft.com/office/drawing/2014/main" id="{FD55C5B1-9F33-4C71-87A4-857194108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499" name="Rectangle 71">
              <a:extLst>
                <a:ext uri="{FF2B5EF4-FFF2-40B4-BE49-F238E27FC236}">
                  <a16:creationId xmlns:a16="http://schemas.microsoft.com/office/drawing/2014/main" id="{DF748027-9115-42BD-A35B-FFD484CF3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00" name="Rectangle 72">
              <a:extLst>
                <a:ext uri="{FF2B5EF4-FFF2-40B4-BE49-F238E27FC236}">
                  <a16:creationId xmlns:a16="http://schemas.microsoft.com/office/drawing/2014/main" id="{FE36D17A-3FB3-433B-80F5-2700C97EE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01" name="Rectangle 73">
              <a:extLst>
                <a:ext uri="{FF2B5EF4-FFF2-40B4-BE49-F238E27FC236}">
                  <a16:creationId xmlns:a16="http://schemas.microsoft.com/office/drawing/2014/main" id="{335C06C1-9557-4BBA-9CE4-AD371D912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02" name="Rectangle 74">
              <a:extLst>
                <a:ext uri="{FF2B5EF4-FFF2-40B4-BE49-F238E27FC236}">
                  <a16:creationId xmlns:a16="http://schemas.microsoft.com/office/drawing/2014/main" id="{BAB03766-1CE8-4C15-8FC8-A6FCA6981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03" name="Rectangle 75">
              <a:extLst>
                <a:ext uri="{FF2B5EF4-FFF2-40B4-BE49-F238E27FC236}">
                  <a16:creationId xmlns:a16="http://schemas.microsoft.com/office/drawing/2014/main" id="{985DFDC6-AE33-4AD9-805D-29E394AC3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04" name="Rectangle 76">
              <a:extLst>
                <a:ext uri="{FF2B5EF4-FFF2-40B4-BE49-F238E27FC236}">
                  <a16:creationId xmlns:a16="http://schemas.microsoft.com/office/drawing/2014/main" id="{C4BC0BE1-BBA8-49C7-8D99-6FF6F784A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05" name="Rectangle 77">
              <a:extLst>
                <a:ext uri="{FF2B5EF4-FFF2-40B4-BE49-F238E27FC236}">
                  <a16:creationId xmlns:a16="http://schemas.microsoft.com/office/drawing/2014/main" id="{23CE7C5B-91F5-45DD-91B0-6BF4F5D31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06" name="Rectangle 78">
              <a:extLst>
                <a:ext uri="{FF2B5EF4-FFF2-40B4-BE49-F238E27FC236}">
                  <a16:creationId xmlns:a16="http://schemas.microsoft.com/office/drawing/2014/main" id="{5E2F6C14-C9A6-4DB0-B3C2-895D5ADA2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07" name="Rectangle 79">
              <a:extLst>
                <a:ext uri="{FF2B5EF4-FFF2-40B4-BE49-F238E27FC236}">
                  <a16:creationId xmlns:a16="http://schemas.microsoft.com/office/drawing/2014/main" id="{A3FD05E9-380D-4DFE-877D-989F5DCDD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08" name="Rectangle 80">
              <a:extLst>
                <a:ext uri="{FF2B5EF4-FFF2-40B4-BE49-F238E27FC236}">
                  <a16:creationId xmlns:a16="http://schemas.microsoft.com/office/drawing/2014/main" id="{594C3F37-5816-4618-B279-C2809B458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09" name="Rectangle 81">
              <a:extLst>
                <a:ext uri="{FF2B5EF4-FFF2-40B4-BE49-F238E27FC236}">
                  <a16:creationId xmlns:a16="http://schemas.microsoft.com/office/drawing/2014/main" id="{4E6C45F1-33E4-4818-A48E-1157F31F3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10" name="Rectangle 82">
              <a:extLst>
                <a:ext uri="{FF2B5EF4-FFF2-40B4-BE49-F238E27FC236}">
                  <a16:creationId xmlns:a16="http://schemas.microsoft.com/office/drawing/2014/main" id="{D9158DA6-A4E3-4D26-AD8D-D9402C3C3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11" name="Rectangle 83">
              <a:extLst>
                <a:ext uri="{FF2B5EF4-FFF2-40B4-BE49-F238E27FC236}">
                  <a16:creationId xmlns:a16="http://schemas.microsoft.com/office/drawing/2014/main" id="{067CCFDC-3855-47CD-B446-DA1984631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12" name="Rectangle 84">
              <a:extLst>
                <a:ext uri="{FF2B5EF4-FFF2-40B4-BE49-F238E27FC236}">
                  <a16:creationId xmlns:a16="http://schemas.microsoft.com/office/drawing/2014/main" id="{EADE9482-582D-480C-9669-479034573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13" name="Rectangle 85">
              <a:extLst>
                <a:ext uri="{FF2B5EF4-FFF2-40B4-BE49-F238E27FC236}">
                  <a16:creationId xmlns:a16="http://schemas.microsoft.com/office/drawing/2014/main" id="{851B252E-AD95-4DD7-AA86-5D586ABF4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14" name="Rectangle 86">
              <a:extLst>
                <a:ext uri="{FF2B5EF4-FFF2-40B4-BE49-F238E27FC236}">
                  <a16:creationId xmlns:a16="http://schemas.microsoft.com/office/drawing/2014/main" id="{7ED80ADC-D455-4372-B397-13B7C0468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15" name="Rectangle 87">
              <a:extLst>
                <a:ext uri="{FF2B5EF4-FFF2-40B4-BE49-F238E27FC236}">
                  <a16:creationId xmlns:a16="http://schemas.microsoft.com/office/drawing/2014/main" id="{B1A4B6A6-8F89-43DB-9891-6879238F5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16" name="Rectangle 88">
              <a:extLst>
                <a:ext uri="{FF2B5EF4-FFF2-40B4-BE49-F238E27FC236}">
                  <a16:creationId xmlns:a16="http://schemas.microsoft.com/office/drawing/2014/main" id="{CAB1E04E-492E-48D9-A681-EAA77A13C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17" name="Rectangle 89">
              <a:extLst>
                <a:ext uri="{FF2B5EF4-FFF2-40B4-BE49-F238E27FC236}">
                  <a16:creationId xmlns:a16="http://schemas.microsoft.com/office/drawing/2014/main" id="{B7644A35-0DEF-41AA-9A89-37288B2FA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18" name="Rectangle 90">
              <a:extLst>
                <a:ext uri="{FF2B5EF4-FFF2-40B4-BE49-F238E27FC236}">
                  <a16:creationId xmlns:a16="http://schemas.microsoft.com/office/drawing/2014/main" id="{754EC11F-A992-4CD8-8112-288701415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19" name="Rectangle 91">
              <a:extLst>
                <a:ext uri="{FF2B5EF4-FFF2-40B4-BE49-F238E27FC236}">
                  <a16:creationId xmlns:a16="http://schemas.microsoft.com/office/drawing/2014/main" id="{3CBF6B64-CBB7-4729-A89B-0D12A4B7C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20" name="Rectangle 92">
              <a:extLst>
                <a:ext uri="{FF2B5EF4-FFF2-40B4-BE49-F238E27FC236}">
                  <a16:creationId xmlns:a16="http://schemas.microsoft.com/office/drawing/2014/main" id="{4EF981FE-3640-4CED-97B0-283CBA09B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21" name="Rectangle 93">
              <a:extLst>
                <a:ext uri="{FF2B5EF4-FFF2-40B4-BE49-F238E27FC236}">
                  <a16:creationId xmlns:a16="http://schemas.microsoft.com/office/drawing/2014/main" id="{B5DC5088-1F61-4C22-9A1D-D189B0D94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22" name="Rectangle 94">
              <a:extLst>
                <a:ext uri="{FF2B5EF4-FFF2-40B4-BE49-F238E27FC236}">
                  <a16:creationId xmlns:a16="http://schemas.microsoft.com/office/drawing/2014/main" id="{CFA575BB-0F17-4D33-93F7-6653A57F5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23" name="Rectangle 95">
              <a:extLst>
                <a:ext uri="{FF2B5EF4-FFF2-40B4-BE49-F238E27FC236}">
                  <a16:creationId xmlns:a16="http://schemas.microsoft.com/office/drawing/2014/main" id="{0B4A62C2-D221-4D80-B290-05F27034A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24" name="Rectangle 96">
              <a:extLst>
                <a:ext uri="{FF2B5EF4-FFF2-40B4-BE49-F238E27FC236}">
                  <a16:creationId xmlns:a16="http://schemas.microsoft.com/office/drawing/2014/main" id="{21479444-C637-4EE7-95E6-F92321DBB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25" name="Rectangle 97">
              <a:extLst>
                <a:ext uri="{FF2B5EF4-FFF2-40B4-BE49-F238E27FC236}">
                  <a16:creationId xmlns:a16="http://schemas.microsoft.com/office/drawing/2014/main" id="{A244EDE5-EC5B-4E9F-9238-90C23940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26" name="Rectangle 98">
              <a:extLst>
                <a:ext uri="{FF2B5EF4-FFF2-40B4-BE49-F238E27FC236}">
                  <a16:creationId xmlns:a16="http://schemas.microsoft.com/office/drawing/2014/main" id="{0B871F39-5727-4E97-A4BC-AA6187C0B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27" name="Rectangle 99">
              <a:extLst>
                <a:ext uri="{FF2B5EF4-FFF2-40B4-BE49-F238E27FC236}">
                  <a16:creationId xmlns:a16="http://schemas.microsoft.com/office/drawing/2014/main" id="{977675E7-8AD1-4B31-ACB4-75855E057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28" name="Rectangle 100">
              <a:extLst>
                <a:ext uri="{FF2B5EF4-FFF2-40B4-BE49-F238E27FC236}">
                  <a16:creationId xmlns:a16="http://schemas.microsoft.com/office/drawing/2014/main" id="{E37348DF-3523-4AC7-A103-E7FA76646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29" name="Rectangle 101">
              <a:extLst>
                <a:ext uri="{FF2B5EF4-FFF2-40B4-BE49-F238E27FC236}">
                  <a16:creationId xmlns:a16="http://schemas.microsoft.com/office/drawing/2014/main" id="{7B388289-FD3F-49BD-BEF3-33BC3F190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30" name="Rectangle 102">
              <a:extLst>
                <a:ext uri="{FF2B5EF4-FFF2-40B4-BE49-F238E27FC236}">
                  <a16:creationId xmlns:a16="http://schemas.microsoft.com/office/drawing/2014/main" id="{BBD0CF56-E9CC-4B82-8E30-6EE0C7274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31" name="Rectangle 103">
              <a:extLst>
                <a:ext uri="{FF2B5EF4-FFF2-40B4-BE49-F238E27FC236}">
                  <a16:creationId xmlns:a16="http://schemas.microsoft.com/office/drawing/2014/main" id="{641A2584-EF83-4551-8884-C84F5C76F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32" name="Rectangle 104">
              <a:extLst>
                <a:ext uri="{FF2B5EF4-FFF2-40B4-BE49-F238E27FC236}">
                  <a16:creationId xmlns:a16="http://schemas.microsoft.com/office/drawing/2014/main" id="{0AB34ED6-8AB7-44D4-8022-99E6445D0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33" name="Rectangle 105">
              <a:extLst>
                <a:ext uri="{FF2B5EF4-FFF2-40B4-BE49-F238E27FC236}">
                  <a16:creationId xmlns:a16="http://schemas.microsoft.com/office/drawing/2014/main" id="{5D1F48A1-8A01-45B9-BA4C-CE5D26F85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34" name="Rectangle 106">
              <a:extLst>
                <a:ext uri="{FF2B5EF4-FFF2-40B4-BE49-F238E27FC236}">
                  <a16:creationId xmlns:a16="http://schemas.microsoft.com/office/drawing/2014/main" id="{5A0F9C44-A862-42ED-BFB7-48D82FD5C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35" name="Line 107">
              <a:extLst>
                <a:ext uri="{FF2B5EF4-FFF2-40B4-BE49-F238E27FC236}">
                  <a16:creationId xmlns:a16="http://schemas.microsoft.com/office/drawing/2014/main" id="{60A34399-9EE1-4A7C-A883-6B41B73839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36" name="Line 108">
              <a:extLst>
                <a:ext uri="{FF2B5EF4-FFF2-40B4-BE49-F238E27FC236}">
                  <a16:creationId xmlns:a16="http://schemas.microsoft.com/office/drawing/2014/main" id="{DFB60437-EB1E-4566-BAE9-9A0D46354B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37" name="Oval 110">
              <a:extLst>
                <a:ext uri="{FF2B5EF4-FFF2-40B4-BE49-F238E27FC236}">
                  <a16:creationId xmlns:a16="http://schemas.microsoft.com/office/drawing/2014/main" id="{161B566B-49B3-4D2A-A1D2-DE3FD6174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5299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38" name="Rectangle 111" descr="Wide downward diagonal">
              <a:extLst>
                <a:ext uri="{FF2B5EF4-FFF2-40B4-BE49-F238E27FC236}">
                  <a16:creationId xmlns:a16="http://schemas.microsoft.com/office/drawing/2014/main" id="{D9DA63DB-B8DD-4420-9E4A-86691512B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28606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39" name="Rectangle 112" descr="Wide downward diagonal">
              <a:extLst>
                <a:ext uri="{FF2B5EF4-FFF2-40B4-BE49-F238E27FC236}">
                  <a16:creationId xmlns:a16="http://schemas.microsoft.com/office/drawing/2014/main" id="{E7A42E7E-4D65-48DB-A553-03482876C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888" y="4005064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40" name="Rectangle 113" descr="Wide downward diagonal">
              <a:extLst>
                <a:ext uri="{FF2B5EF4-FFF2-40B4-BE49-F238E27FC236}">
                  <a16:creationId xmlns:a16="http://schemas.microsoft.com/office/drawing/2014/main" id="{527F0FD4-0069-44F0-8753-80895409A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41" name="Oval 116">
              <a:extLst>
                <a:ext uri="{FF2B5EF4-FFF2-40B4-BE49-F238E27FC236}">
                  <a16:creationId xmlns:a16="http://schemas.microsoft.com/office/drawing/2014/main" id="{51ACFFD1-DDD0-4A6F-AEDC-F5752755C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56" y="278092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42" name="Oval 118">
              <a:extLst>
                <a:ext uri="{FF2B5EF4-FFF2-40B4-BE49-F238E27FC236}">
                  <a16:creationId xmlns:a16="http://schemas.microsoft.com/office/drawing/2014/main" id="{2A1FAF3F-47A2-4136-8BAE-476A0E2A0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60543" name="Group 119">
              <a:extLst>
                <a:ext uri="{FF2B5EF4-FFF2-40B4-BE49-F238E27FC236}">
                  <a16:creationId xmlns:a16="http://schemas.microsoft.com/office/drawing/2014/main" id="{8A52D68C-0FE8-4E36-B129-FA7538E8E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400" y="2174875"/>
              <a:ext cx="4476750" cy="4435475"/>
              <a:chOff x="1104" y="703"/>
              <a:chExt cx="2820" cy="2794"/>
            </a:xfrm>
          </p:grpSpPr>
          <p:sp>
            <p:nvSpPr>
              <p:cNvPr id="60570" name="Text Box 120">
                <a:extLst>
                  <a:ext uri="{FF2B5EF4-FFF2-40B4-BE49-F238E27FC236}">
                    <a16:creationId xmlns:a16="http://schemas.microsoft.com/office/drawing/2014/main" id="{661C4304-345A-4801-93A2-DEA9E30AB4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4" y="70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10</a:t>
                </a:r>
              </a:p>
            </p:txBody>
          </p:sp>
          <p:sp>
            <p:nvSpPr>
              <p:cNvPr id="60571" name="Text Box 121">
                <a:extLst>
                  <a:ext uri="{FF2B5EF4-FFF2-40B4-BE49-F238E27FC236}">
                    <a16:creationId xmlns:a16="http://schemas.microsoft.com/office/drawing/2014/main" id="{1DE74D6B-9A1A-4117-A38D-B6401DA77E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</a:t>
                </a:r>
              </a:p>
            </p:txBody>
          </p:sp>
          <p:sp>
            <p:nvSpPr>
              <p:cNvPr id="60572" name="Text Box 122">
                <a:extLst>
                  <a:ext uri="{FF2B5EF4-FFF2-40B4-BE49-F238E27FC236}">
                    <a16:creationId xmlns:a16="http://schemas.microsoft.com/office/drawing/2014/main" id="{D5A93859-8529-4221-9748-80B7FE3698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2</a:t>
                </a:r>
              </a:p>
            </p:txBody>
          </p:sp>
          <p:sp>
            <p:nvSpPr>
              <p:cNvPr id="60573" name="Text Box 123">
                <a:extLst>
                  <a:ext uri="{FF2B5EF4-FFF2-40B4-BE49-F238E27FC236}">
                    <a16:creationId xmlns:a16="http://schemas.microsoft.com/office/drawing/2014/main" id="{FA015B08-1430-4526-BA4A-FDC9C9AD62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1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3</a:t>
                </a:r>
              </a:p>
            </p:txBody>
          </p:sp>
          <p:sp>
            <p:nvSpPr>
              <p:cNvPr id="60574" name="Text Box 124">
                <a:extLst>
                  <a:ext uri="{FF2B5EF4-FFF2-40B4-BE49-F238E27FC236}">
                    <a16:creationId xmlns:a16="http://schemas.microsoft.com/office/drawing/2014/main" id="{70A23A2B-F832-4972-B5B6-28B40899B3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4</a:t>
                </a:r>
              </a:p>
            </p:txBody>
          </p:sp>
          <p:sp>
            <p:nvSpPr>
              <p:cNvPr id="60575" name="Text Box 125">
                <a:extLst>
                  <a:ext uri="{FF2B5EF4-FFF2-40B4-BE49-F238E27FC236}">
                    <a16:creationId xmlns:a16="http://schemas.microsoft.com/office/drawing/2014/main" id="{68AC5978-B265-43DD-984D-A1ABD400E4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9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5</a:t>
                </a:r>
              </a:p>
            </p:txBody>
          </p:sp>
          <p:sp>
            <p:nvSpPr>
              <p:cNvPr id="60576" name="Text Box 126">
                <a:extLst>
                  <a:ext uri="{FF2B5EF4-FFF2-40B4-BE49-F238E27FC236}">
                    <a16:creationId xmlns:a16="http://schemas.microsoft.com/office/drawing/2014/main" id="{E3EE6438-999A-4466-BEBA-D4078F6AD2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6</a:t>
                </a:r>
              </a:p>
            </p:txBody>
          </p:sp>
          <p:sp>
            <p:nvSpPr>
              <p:cNvPr id="60577" name="Text Box 127">
                <a:extLst>
                  <a:ext uri="{FF2B5EF4-FFF2-40B4-BE49-F238E27FC236}">
                    <a16:creationId xmlns:a16="http://schemas.microsoft.com/office/drawing/2014/main" id="{6052D80B-A202-40DA-A60E-7DAF4FA069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7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7</a:t>
                </a:r>
              </a:p>
            </p:txBody>
          </p:sp>
          <p:sp>
            <p:nvSpPr>
              <p:cNvPr id="60578" name="Text Box 128">
                <a:extLst>
                  <a:ext uri="{FF2B5EF4-FFF2-40B4-BE49-F238E27FC236}">
                    <a16:creationId xmlns:a16="http://schemas.microsoft.com/office/drawing/2014/main" id="{8F033FA2-902C-496F-A81B-9D806757C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1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8</a:t>
                </a:r>
              </a:p>
            </p:txBody>
          </p:sp>
          <p:sp>
            <p:nvSpPr>
              <p:cNvPr id="60579" name="Text Box 129">
                <a:extLst>
                  <a:ext uri="{FF2B5EF4-FFF2-40B4-BE49-F238E27FC236}">
                    <a16:creationId xmlns:a16="http://schemas.microsoft.com/office/drawing/2014/main" id="{D823D035-E067-4F31-9039-0B02D17469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9</a:t>
                </a:r>
              </a:p>
            </p:txBody>
          </p:sp>
          <p:sp>
            <p:nvSpPr>
              <p:cNvPr id="60580" name="Text Box 130">
                <a:extLst>
                  <a:ext uri="{FF2B5EF4-FFF2-40B4-BE49-F238E27FC236}">
                    <a16:creationId xmlns:a16="http://schemas.microsoft.com/office/drawing/2014/main" id="{21B06E50-D10A-4D4D-B682-DE84B816B4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48" y="324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10</a:t>
                </a:r>
              </a:p>
            </p:txBody>
          </p:sp>
          <p:sp>
            <p:nvSpPr>
              <p:cNvPr id="60581" name="Text Box 131">
                <a:extLst>
                  <a:ext uri="{FF2B5EF4-FFF2-40B4-BE49-F238E27FC236}">
                    <a16:creationId xmlns:a16="http://schemas.microsoft.com/office/drawing/2014/main" id="{7C1CA270-0445-4955-84AE-408FADC9C3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86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</a:t>
                </a:r>
              </a:p>
            </p:txBody>
          </p:sp>
          <p:sp>
            <p:nvSpPr>
              <p:cNvPr id="60582" name="Text Box 132">
                <a:extLst>
                  <a:ext uri="{FF2B5EF4-FFF2-40B4-BE49-F238E27FC236}">
                    <a16:creationId xmlns:a16="http://schemas.microsoft.com/office/drawing/2014/main" id="{B812FD12-EBF0-4CE2-A00F-4715B7B74A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62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2</a:t>
                </a:r>
              </a:p>
            </p:txBody>
          </p:sp>
          <p:sp>
            <p:nvSpPr>
              <p:cNvPr id="60583" name="Text Box 133">
                <a:extLst>
                  <a:ext uri="{FF2B5EF4-FFF2-40B4-BE49-F238E27FC236}">
                    <a16:creationId xmlns:a16="http://schemas.microsoft.com/office/drawing/2014/main" id="{76266155-75DD-478F-9089-33BBCB8925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38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3</a:t>
                </a:r>
              </a:p>
            </p:txBody>
          </p:sp>
          <p:sp>
            <p:nvSpPr>
              <p:cNvPr id="60584" name="Text Box 134">
                <a:extLst>
                  <a:ext uri="{FF2B5EF4-FFF2-40B4-BE49-F238E27FC236}">
                    <a16:creationId xmlns:a16="http://schemas.microsoft.com/office/drawing/2014/main" id="{F4A01B93-79AF-45B8-8C70-98C29254B9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14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4</a:t>
                </a:r>
              </a:p>
            </p:txBody>
          </p:sp>
          <p:sp>
            <p:nvSpPr>
              <p:cNvPr id="60585" name="Text Box 135">
                <a:extLst>
                  <a:ext uri="{FF2B5EF4-FFF2-40B4-BE49-F238E27FC236}">
                    <a16:creationId xmlns:a16="http://schemas.microsoft.com/office/drawing/2014/main" id="{6D63EA5F-6D48-44CF-B40A-90F927B4F3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90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5</a:t>
                </a:r>
              </a:p>
            </p:txBody>
          </p:sp>
          <p:sp>
            <p:nvSpPr>
              <p:cNvPr id="60586" name="Text Box 136">
                <a:extLst>
                  <a:ext uri="{FF2B5EF4-FFF2-40B4-BE49-F238E27FC236}">
                    <a16:creationId xmlns:a16="http://schemas.microsoft.com/office/drawing/2014/main" id="{BAAEB154-5D6D-4BC6-B0F6-99B0B569A5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66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6</a:t>
                </a:r>
              </a:p>
            </p:txBody>
          </p:sp>
          <p:sp>
            <p:nvSpPr>
              <p:cNvPr id="60587" name="Text Box 137">
                <a:extLst>
                  <a:ext uri="{FF2B5EF4-FFF2-40B4-BE49-F238E27FC236}">
                    <a16:creationId xmlns:a16="http://schemas.microsoft.com/office/drawing/2014/main" id="{7D570245-F017-45ED-9867-88AB85B3CE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42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7</a:t>
                </a:r>
              </a:p>
            </p:txBody>
          </p:sp>
          <p:sp>
            <p:nvSpPr>
              <p:cNvPr id="60588" name="Text Box 138">
                <a:extLst>
                  <a:ext uri="{FF2B5EF4-FFF2-40B4-BE49-F238E27FC236}">
                    <a16:creationId xmlns:a16="http://schemas.microsoft.com/office/drawing/2014/main" id="{5C8C9CE0-5F5A-4D81-96ED-26B9D78036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18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8</a:t>
                </a:r>
              </a:p>
            </p:txBody>
          </p:sp>
          <p:sp>
            <p:nvSpPr>
              <p:cNvPr id="60589" name="Text Box 139">
                <a:extLst>
                  <a:ext uri="{FF2B5EF4-FFF2-40B4-BE49-F238E27FC236}">
                    <a16:creationId xmlns:a16="http://schemas.microsoft.com/office/drawing/2014/main" id="{A1E4E6BA-CD3F-4AD4-9465-13C29D229A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94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9</a:t>
                </a:r>
              </a:p>
            </p:txBody>
          </p:sp>
        </p:grpSp>
        <p:sp>
          <p:nvSpPr>
            <p:cNvPr id="60544" name="Oval 143">
              <a:extLst>
                <a:ext uri="{FF2B5EF4-FFF2-40B4-BE49-F238E27FC236}">
                  <a16:creationId xmlns:a16="http://schemas.microsoft.com/office/drawing/2014/main" id="{AC408F07-06F4-4FAB-A2D6-67C9E612A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696" y="292494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45" name="Rectangle 145" descr="Wide downward diagonal">
              <a:extLst>
                <a:ext uri="{FF2B5EF4-FFF2-40B4-BE49-F238E27FC236}">
                  <a16:creationId xmlns:a16="http://schemas.microsoft.com/office/drawing/2014/main" id="{134EA99A-91D0-4AE7-A5DB-B82B123C2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832" y="443711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46" name="Rectangle 147" descr="Wide downward diagonal">
              <a:extLst>
                <a:ext uri="{FF2B5EF4-FFF2-40B4-BE49-F238E27FC236}">
                  <a16:creationId xmlns:a16="http://schemas.microsoft.com/office/drawing/2014/main" id="{17BBEBCA-A286-4D7C-A08F-3A0584105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920" y="558924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47" name="Oval 151">
              <a:extLst>
                <a:ext uri="{FF2B5EF4-FFF2-40B4-BE49-F238E27FC236}">
                  <a16:creationId xmlns:a16="http://schemas.microsoft.com/office/drawing/2014/main" id="{21417E7F-510A-4B94-B9FC-327710062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48" name="Oval 152">
              <a:extLst>
                <a:ext uri="{FF2B5EF4-FFF2-40B4-BE49-F238E27FC236}">
                  <a16:creationId xmlns:a16="http://schemas.microsoft.com/office/drawing/2014/main" id="{2564F75A-D7FB-458D-AEA7-85CFE7008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49" name="Oval 154">
              <a:extLst>
                <a:ext uri="{FF2B5EF4-FFF2-40B4-BE49-F238E27FC236}">
                  <a16:creationId xmlns:a16="http://schemas.microsoft.com/office/drawing/2014/main" id="{6F07F75B-A0AA-4445-85CA-103F93659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50" name="Oval 155">
              <a:extLst>
                <a:ext uri="{FF2B5EF4-FFF2-40B4-BE49-F238E27FC236}">
                  <a16:creationId xmlns:a16="http://schemas.microsoft.com/office/drawing/2014/main" id="{0EACBD0E-01EA-4D6E-B553-A544DBD57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49530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51" name="Oval 157">
              <a:extLst>
                <a:ext uri="{FF2B5EF4-FFF2-40B4-BE49-F238E27FC236}">
                  <a16:creationId xmlns:a16="http://schemas.microsoft.com/office/drawing/2014/main" id="{01F89F85-CCB8-40C4-9142-7849FEF89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616" y="3212976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52" name="Oval 162">
              <a:extLst>
                <a:ext uri="{FF2B5EF4-FFF2-40B4-BE49-F238E27FC236}">
                  <a16:creationId xmlns:a16="http://schemas.microsoft.com/office/drawing/2014/main" id="{30A39B21-672F-4C06-B6CA-B91C9839B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720" y="256490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53" name="Rectangle 165" descr="Wide downward diagonal">
              <a:extLst>
                <a:ext uri="{FF2B5EF4-FFF2-40B4-BE49-F238E27FC236}">
                  <a16:creationId xmlns:a16="http://schemas.microsoft.com/office/drawing/2014/main" id="{FB987EFE-7404-45E1-86DA-6C7B5C961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54" name="Rectangle 166" descr="Wide downward diagonal">
              <a:extLst>
                <a:ext uri="{FF2B5EF4-FFF2-40B4-BE49-F238E27FC236}">
                  <a16:creationId xmlns:a16="http://schemas.microsoft.com/office/drawing/2014/main" id="{154AD839-D902-4098-88AC-77E7DB9DF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872" y="4653136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55" name="Rectangle 168" descr="Wide downward diagonal">
              <a:extLst>
                <a:ext uri="{FF2B5EF4-FFF2-40B4-BE49-F238E27FC236}">
                  <a16:creationId xmlns:a16="http://schemas.microsoft.com/office/drawing/2014/main" id="{2E80B003-D03F-4C4E-BDFA-35D650546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800" y="4653136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56" name="Rectangle 170" descr="Wide downward diagonal">
              <a:extLst>
                <a:ext uri="{FF2B5EF4-FFF2-40B4-BE49-F238E27FC236}">
                  <a16:creationId xmlns:a16="http://schemas.microsoft.com/office/drawing/2014/main" id="{6250971B-D5E7-4A28-AF30-430FAADEE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57" name="Rectangle 171" descr="Wide downward diagonal">
              <a:extLst>
                <a:ext uri="{FF2B5EF4-FFF2-40B4-BE49-F238E27FC236}">
                  <a16:creationId xmlns:a16="http://schemas.microsoft.com/office/drawing/2014/main" id="{D471269F-7198-4415-A8EC-2AC95A85B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58" name="Rectangle 172" descr="Wide downward diagonal">
              <a:extLst>
                <a:ext uri="{FF2B5EF4-FFF2-40B4-BE49-F238E27FC236}">
                  <a16:creationId xmlns:a16="http://schemas.microsoft.com/office/drawing/2014/main" id="{FFDF7B40-0EBF-4067-80A5-56ECCDDC1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784" y="242088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59" name="Rectangle 179" descr="Wide downward diagonal">
              <a:extLst>
                <a:ext uri="{FF2B5EF4-FFF2-40B4-BE49-F238E27FC236}">
                  <a16:creationId xmlns:a16="http://schemas.microsoft.com/office/drawing/2014/main" id="{5DBD5D01-8763-460D-B639-CB734E038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848" y="551723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60" name="Oval 183">
              <a:extLst>
                <a:ext uri="{FF2B5EF4-FFF2-40B4-BE49-F238E27FC236}">
                  <a16:creationId xmlns:a16="http://schemas.microsoft.com/office/drawing/2014/main" id="{DBAB21C5-2819-4EEF-9389-1C4C2120B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963" y="45053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61" name="Oval 184">
              <a:extLst>
                <a:ext uri="{FF2B5EF4-FFF2-40B4-BE49-F238E27FC236}">
                  <a16:creationId xmlns:a16="http://schemas.microsoft.com/office/drawing/2014/main" id="{7267B56E-8A3E-45A9-AEB6-5A2AF4E6E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563" y="47656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62" name="Oval 185">
              <a:extLst>
                <a:ext uri="{FF2B5EF4-FFF2-40B4-BE49-F238E27FC236}">
                  <a16:creationId xmlns:a16="http://schemas.microsoft.com/office/drawing/2014/main" id="{F0302CFE-C182-4EB4-835F-8D5388949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704" y="407707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63" name="Oval 186">
              <a:extLst>
                <a:ext uri="{FF2B5EF4-FFF2-40B4-BE49-F238E27FC236}">
                  <a16:creationId xmlns:a16="http://schemas.microsoft.com/office/drawing/2014/main" id="{D65A42F4-130B-4593-B078-977FE6D1E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64" name="Oval 187">
              <a:extLst>
                <a:ext uri="{FF2B5EF4-FFF2-40B4-BE49-F238E27FC236}">
                  <a16:creationId xmlns:a16="http://schemas.microsoft.com/office/drawing/2014/main" id="{93A30850-B0CD-4156-8390-98489B110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65" name="Oval 189">
              <a:extLst>
                <a:ext uri="{FF2B5EF4-FFF2-40B4-BE49-F238E27FC236}">
                  <a16:creationId xmlns:a16="http://schemas.microsoft.com/office/drawing/2014/main" id="{A2E852C6-99ED-43D2-AB47-217295C8B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752" y="594928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66" name="Oval 190">
              <a:extLst>
                <a:ext uri="{FF2B5EF4-FFF2-40B4-BE49-F238E27FC236}">
                  <a16:creationId xmlns:a16="http://schemas.microsoft.com/office/drawing/2014/main" id="{7D543E5C-92D8-4571-A723-C3787F090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67" name="Rectangle 191" descr="Wide downward diagonal">
              <a:extLst>
                <a:ext uri="{FF2B5EF4-FFF2-40B4-BE49-F238E27FC236}">
                  <a16:creationId xmlns:a16="http://schemas.microsoft.com/office/drawing/2014/main" id="{D63ED7D0-709C-401E-8B7F-820D351C7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68" name="Rectangle 193" descr="Wide downward diagonal">
              <a:extLst>
                <a:ext uri="{FF2B5EF4-FFF2-40B4-BE49-F238E27FC236}">
                  <a16:creationId xmlns:a16="http://schemas.microsoft.com/office/drawing/2014/main" id="{721EE407-4109-4CB6-BBCE-42FA8A6F6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34083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569" name="Rectangle 194" descr="Wide downward diagonal">
              <a:extLst>
                <a:ext uri="{FF2B5EF4-FFF2-40B4-BE49-F238E27FC236}">
                  <a16:creationId xmlns:a16="http://schemas.microsoft.com/office/drawing/2014/main" id="{316EED8F-4E1F-4511-90AA-2CB2A7D81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960" y="515719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60427" name="TextBox 192">
            <a:extLst>
              <a:ext uri="{FF2B5EF4-FFF2-40B4-BE49-F238E27FC236}">
                <a16:creationId xmlns:a16="http://schemas.microsoft.com/office/drawing/2014/main" id="{C6E76746-BA20-459C-8D20-75BD19A18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788988"/>
            <a:ext cx="4284662" cy="7110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If we allow a more complex model, we will end up doing worse when we deploy the model, even though it performs well now.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In the green area, it claims that instances are red, when they should be blue.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In the pink area, it claims that instances are blue, when they should be red.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28" name="Right Triangle 171">
            <a:extLst>
              <a:ext uri="{FF2B5EF4-FFF2-40B4-BE49-F238E27FC236}">
                <a16:creationId xmlns:a16="http://schemas.microsoft.com/office/drawing/2014/main" id="{AC2C8A64-AD82-4222-BA44-8BF7CECA514F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2317750" y="3251200"/>
            <a:ext cx="101600" cy="568325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29" name="Right Triangle 172">
            <a:extLst>
              <a:ext uri="{FF2B5EF4-FFF2-40B4-BE49-F238E27FC236}">
                <a16:creationId xmlns:a16="http://schemas.microsoft.com/office/drawing/2014/main" id="{3517E476-A73B-4E9E-97AE-7618C1440CE9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2355850" y="3308350"/>
            <a:ext cx="101600" cy="568325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30" name="Right Triangle 174">
            <a:extLst>
              <a:ext uri="{FF2B5EF4-FFF2-40B4-BE49-F238E27FC236}">
                <a16:creationId xmlns:a16="http://schemas.microsoft.com/office/drawing/2014/main" id="{A4A3EA20-9231-4734-BDCB-CC74336441DC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2336800" y="3105150"/>
            <a:ext cx="101600" cy="568325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31" name="Right Triangle 175">
            <a:extLst>
              <a:ext uri="{FF2B5EF4-FFF2-40B4-BE49-F238E27FC236}">
                <a16:creationId xmlns:a16="http://schemas.microsoft.com/office/drawing/2014/main" id="{57B29D04-E96C-46EC-AE73-AF0D35C1CF9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290763" y="2324100"/>
            <a:ext cx="296862" cy="309563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32" name="Right Triangle 176">
            <a:extLst>
              <a:ext uri="{FF2B5EF4-FFF2-40B4-BE49-F238E27FC236}">
                <a16:creationId xmlns:a16="http://schemas.microsoft.com/office/drawing/2014/main" id="{D34E19DA-0DD1-4775-83F7-10EB1813A0B2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339975" y="2324100"/>
            <a:ext cx="257175" cy="298450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33" name="Right Triangle 182">
            <a:extLst>
              <a:ext uri="{FF2B5EF4-FFF2-40B4-BE49-F238E27FC236}">
                <a16:creationId xmlns:a16="http://schemas.microsoft.com/office/drawing/2014/main" id="{06A12425-95E1-4DAF-8807-02979AF17332}"/>
              </a:ext>
            </a:extLst>
          </p:cNvPr>
          <p:cNvSpPr>
            <a:spLocks noChangeArrowheads="1"/>
          </p:cNvSpPr>
          <p:nvPr/>
        </p:nvSpPr>
        <p:spPr bwMode="auto">
          <a:xfrm rot="19424292" flipH="1">
            <a:off x="2170113" y="2425700"/>
            <a:ext cx="296862" cy="309563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2" name="Arc 161">
            <a:extLst>
              <a:ext uri="{FF2B5EF4-FFF2-40B4-BE49-F238E27FC236}">
                <a16:creationId xmlns:a16="http://schemas.microsoft.com/office/drawing/2014/main" id="{CC4DB604-DC05-4B52-BD4D-268165DA5BBE}"/>
              </a:ext>
            </a:extLst>
          </p:cNvPr>
          <p:cNvSpPr/>
          <p:nvPr/>
        </p:nvSpPr>
        <p:spPr bwMode="auto">
          <a:xfrm rot="15264922">
            <a:off x="980282" y="3182144"/>
            <a:ext cx="4705350" cy="1703387"/>
          </a:xfrm>
          <a:prstGeom prst="arc">
            <a:avLst>
              <a:gd name="adj1" fmla="val 11120364"/>
              <a:gd name="adj2" fmla="val 21040116"/>
            </a:avLst>
          </a:prstGeom>
          <a:noFill/>
          <a:ln w="38100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75" name="Rectangle 174">
            <a:extLst>
              <a:ext uri="{FF2B5EF4-FFF2-40B4-BE49-F238E27FC236}">
                <a16:creationId xmlns:a16="http://schemas.microsoft.com/office/drawing/2014/main" id="{B2B247C9-7B19-4B4F-BCEF-A06F446318A0}"/>
              </a:ext>
            </a:extLst>
          </p:cNvPr>
          <p:cNvSpPr/>
          <p:nvPr/>
        </p:nvSpPr>
        <p:spPr bwMode="auto">
          <a:xfrm>
            <a:off x="2579687" y="2340285"/>
            <a:ext cx="1916113" cy="3785878"/>
          </a:xfrm>
          <a:prstGeom prst="rect">
            <a:avLst/>
          </a:prstGeom>
          <a:solidFill>
            <a:srgbClr val="FF0000">
              <a:alpha val="14902"/>
            </a:srgbClr>
          </a:solidFill>
          <a:ln w="0" cap="flat" cmpd="sng" algn="ctr">
            <a:solidFill>
              <a:srgbClr val="000000">
                <a:alpha val="14902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242" name="Object 1026">
            <a:extLst>
              <a:ext uri="{FF2B5EF4-FFF2-40B4-BE49-F238E27FC236}">
                <a16:creationId xmlns:a16="http://schemas.microsoft.com/office/drawing/2014/main" id="{A4E0B979-6456-41B1-B8C2-C619071A3C9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43000" y="2819400"/>
          <a:ext cx="6105525" cy="3660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6" name="Bitmap Image" r:id="rId3" imgW="4352381" imgH="2610214" progId="Paint.Picture">
                  <p:embed/>
                </p:oleObj>
              </mc:Choice>
              <mc:Fallback>
                <p:oleObj name="Bitmap Image" r:id="rId3" imgW="4352381" imgH="2610214" progId="Paint.Picture">
                  <p:embed/>
                  <p:pic>
                    <p:nvPicPr>
                      <p:cNvPr id="0" name="Object 10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3000" y="2819400"/>
                        <a:ext cx="6105525" cy="3660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5" name="Text Box 1027">
            <a:extLst>
              <a:ext uri="{FF2B5EF4-FFF2-40B4-BE49-F238E27FC236}">
                <a16:creationId xmlns:a16="http://schemas.microsoft.com/office/drawing/2014/main" id="{254D42A9-CEC6-4995-B40B-4972505FA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2819400"/>
            <a:ext cx="12255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Thorax Length</a:t>
            </a:r>
            <a:r>
              <a:rPr lang="en-US" b="1"/>
              <a:t> </a:t>
            </a:r>
            <a:endParaRPr lang="en-US"/>
          </a:p>
        </p:txBody>
      </p:sp>
      <p:sp>
        <p:nvSpPr>
          <p:cNvPr id="23556" name="Text Box 1028">
            <a:extLst>
              <a:ext uri="{FF2B5EF4-FFF2-40B4-BE49-F238E27FC236}">
                <a16:creationId xmlns:a16="http://schemas.microsoft.com/office/drawing/2014/main" id="{61A2F115-D349-47CC-AF92-ABB97B44E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2819400"/>
            <a:ext cx="15240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</a:t>
            </a:r>
          </a:p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Length</a:t>
            </a:r>
            <a:r>
              <a:rPr lang="en-US" b="1"/>
              <a:t> </a:t>
            </a:r>
          </a:p>
        </p:txBody>
      </p:sp>
      <p:sp>
        <p:nvSpPr>
          <p:cNvPr id="23557" name="Text Box 1029">
            <a:extLst>
              <a:ext uri="{FF2B5EF4-FFF2-40B4-BE49-F238E27FC236}">
                <a16:creationId xmlns:a16="http://schemas.microsoft.com/office/drawing/2014/main" id="{EC050CF5-A8B2-45B7-BF33-E1821F689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5200" y="3048000"/>
            <a:ext cx="16065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Antennae </a:t>
            </a:r>
          </a:p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Length</a:t>
            </a:r>
            <a:r>
              <a:rPr lang="en-US" b="1"/>
              <a:t> </a:t>
            </a:r>
          </a:p>
        </p:txBody>
      </p:sp>
      <p:sp>
        <p:nvSpPr>
          <p:cNvPr id="10246" name="Rectangle 1030">
            <a:extLst>
              <a:ext uri="{FF2B5EF4-FFF2-40B4-BE49-F238E27FC236}">
                <a16:creationId xmlns:a16="http://schemas.microsoft.com/office/drawing/2014/main" id="{8EBB27E4-BD23-4441-AE4E-485B5720D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64" name="Rectangle 1036">
            <a:extLst>
              <a:ext uri="{FF2B5EF4-FFF2-40B4-BE49-F238E27FC236}">
                <a16:creationId xmlns:a16="http://schemas.microsoft.com/office/drawing/2014/main" id="{76241882-3D31-4D20-9094-0FFEE40E7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876800"/>
            <a:ext cx="14366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Mandible</a:t>
            </a:r>
          </a:p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Size</a:t>
            </a:r>
          </a:p>
        </p:txBody>
      </p:sp>
      <p:sp>
        <p:nvSpPr>
          <p:cNvPr id="10248" name="Text Box 1043">
            <a:extLst>
              <a:ext uri="{FF2B5EF4-FFF2-40B4-BE49-F238E27FC236}">
                <a16:creationId xmlns:a16="http://schemas.microsoft.com/office/drawing/2014/main" id="{8D277B4E-4A7D-49DF-9CE9-D30C07F99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5791200"/>
            <a:ext cx="1477963" cy="8223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Spiracle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Diameter</a:t>
            </a:r>
            <a:r>
              <a:rPr lang="en-US" altLang="en-US" sz="2400"/>
              <a:t> </a:t>
            </a:r>
          </a:p>
        </p:txBody>
      </p:sp>
      <p:sp>
        <p:nvSpPr>
          <p:cNvPr id="10249" name="Text Box 1044">
            <a:extLst>
              <a:ext uri="{FF2B5EF4-FFF2-40B4-BE49-F238E27FC236}">
                <a16:creationId xmlns:a16="http://schemas.microsoft.com/office/drawing/2014/main" id="{A608527E-5123-4404-8C76-790D4A7C17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6248400"/>
            <a:ext cx="175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Leg Length</a:t>
            </a:r>
            <a:r>
              <a:rPr lang="en-US" altLang="en-US" sz="2400"/>
              <a:t> </a:t>
            </a:r>
          </a:p>
        </p:txBody>
      </p:sp>
      <p:sp>
        <p:nvSpPr>
          <p:cNvPr id="23573" name="Text Box 1045">
            <a:extLst>
              <a:ext uri="{FF2B5EF4-FFF2-40B4-BE49-F238E27FC236}">
                <a16:creationId xmlns:a16="http://schemas.microsoft.com/office/drawing/2014/main" id="{FC94CC06-36F1-4231-8000-147EC5488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685800"/>
            <a:ext cx="8786812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200">
                <a:effectLst>
                  <a:outerShdw blurRad="38100" dist="38100" dir="2700000" algn="tl">
                    <a:srgbClr val="C0C0C0"/>
                  </a:outerShdw>
                </a:effectLst>
              </a:rPr>
              <a:t>For any domain of interest, we can measure </a:t>
            </a:r>
            <a:r>
              <a:rPr lang="en-US" sz="3200" i="1">
                <a:effectLst>
                  <a:outerShdw blurRad="38100" dist="38100" dir="2700000" algn="tl">
                    <a:srgbClr val="C0C0C0"/>
                  </a:outerShdw>
                </a:effectLst>
              </a:rPr>
              <a:t>features</a:t>
            </a:r>
            <a:r>
              <a:rPr lang="en-US"/>
              <a:t> </a:t>
            </a:r>
          </a:p>
        </p:txBody>
      </p:sp>
      <p:sp>
        <p:nvSpPr>
          <p:cNvPr id="23574" name="Text Box 1046">
            <a:extLst>
              <a:ext uri="{FF2B5EF4-FFF2-40B4-BE49-F238E27FC236}">
                <a16:creationId xmlns:a16="http://schemas.microsoft.com/office/drawing/2014/main" id="{441282FB-48CC-4BCD-81A3-477C677773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016125"/>
            <a:ext cx="56181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Color </a:t>
            </a:r>
            <a:r>
              <a:rPr lang="en-US" b="1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{Green, Brown, Gray, Other}</a:t>
            </a:r>
            <a:r>
              <a:rPr lang="en-US" b="1"/>
              <a:t> </a:t>
            </a:r>
          </a:p>
        </p:txBody>
      </p:sp>
      <p:sp>
        <p:nvSpPr>
          <p:cNvPr id="23575" name="Text Box 1047">
            <a:extLst>
              <a:ext uri="{FF2B5EF4-FFF2-40B4-BE49-F238E27FC236}">
                <a16:creationId xmlns:a16="http://schemas.microsoft.com/office/drawing/2014/main" id="{82E89E75-A5D0-4E9C-A248-6780C2174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6163" y="2068513"/>
            <a:ext cx="22209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Has Wings?</a:t>
            </a:r>
            <a:r>
              <a:rPr lang="en-US" b="1"/>
              <a:t> 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ight Triangle 352">
            <a:extLst>
              <a:ext uri="{FF2B5EF4-FFF2-40B4-BE49-F238E27FC236}">
                <a16:creationId xmlns:a16="http://schemas.microsoft.com/office/drawing/2014/main" id="{A64BBCF2-E646-4DAE-AB79-2D3AC0773C8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273300" y="2316163"/>
            <a:ext cx="314325" cy="1531937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443" name="Right Triangle 351">
            <a:extLst>
              <a:ext uri="{FF2B5EF4-FFF2-40B4-BE49-F238E27FC236}">
                <a16:creationId xmlns:a16="http://schemas.microsoft.com/office/drawing/2014/main" id="{337837AB-D447-415B-8226-1CC923A9D39D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2217738" y="3856038"/>
            <a:ext cx="369887" cy="931862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444" name="TextBox 192">
            <a:extLst>
              <a:ext uri="{FF2B5EF4-FFF2-40B4-BE49-F238E27FC236}">
                <a16:creationId xmlns:a16="http://schemas.microsoft.com/office/drawing/2014/main" id="{6D5ED290-A289-45A7-AD8B-06FE2C5795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788988"/>
            <a:ext cx="4284662" cy="7110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If we allow a more complex model, we will end up doing worse when we deploy the model, even though it performs well now.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In the green area, it claims that instances are red, when they should be blue.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In the pink area, it claims that instances are blue, when they should be red.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61445" name="Right Triangle 186">
            <a:extLst>
              <a:ext uri="{FF2B5EF4-FFF2-40B4-BE49-F238E27FC236}">
                <a16:creationId xmlns:a16="http://schemas.microsoft.com/office/drawing/2014/main" id="{F761D292-BEAD-4EF6-A289-12A29A78F62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230438" y="2324100"/>
            <a:ext cx="314325" cy="1531938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446" name="Right Triangle 189">
            <a:extLst>
              <a:ext uri="{FF2B5EF4-FFF2-40B4-BE49-F238E27FC236}">
                <a16:creationId xmlns:a16="http://schemas.microsoft.com/office/drawing/2014/main" id="{377CBA3F-99C9-43C8-88D5-B2A9EA085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7150" y="4708525"/>
            <a:ext cx="511175" cy="1417638"/>
          </a:xfrm>
          <a:prstGeom prst="rtTriangle">
            <a:avLst/>
          </a:prstGeom>
          <a:solidFill>
            <a:srgbClr val="FF33CC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61447" name="Group 190">
            <a:extLst>
              <a:ext uri="{FF2B5EF4-FFF2-40B4-BE49-F238E27FC236}">
                <a16:creationId xmlns:a16="http://schemas.microsoft.com/office/drawing/2014/main" id="{5EABB8F3-2E75-41AE-8369-765DCA7D144A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2174875"/>
            <a:ext cx="4476750" cy="4435475"/>
            <a:chOff x="152400" y="2174875"/>
            <a:chExt cx="4476750" cy="4435475"/>
          </a:xfrm>
        </p:grpSpPr>
        <p:sp>
          <p:nvSpPr>
            <p:cNvPr id="61451" name="Rectangle 7">
              <a:extLst>
                <a:ext uri="{FF2B5EF4-FFF2-40B4-BE49-F238E27FC236}">
                  <a16:creationId xmlns:a16="http://schemas.microsoft.com/office/drawing/2014/main" id="{9B0B6E11-4B2A-494F-9597-DC469C4DA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52" name="Rectangle 8">
              <a:extLst>
                <a:ext uri="{FF2B5EF4-FFF2-40B4-BE49-F238E27FC236}">
                  <a16:creationId xmlns:a16="http://schemas.microsoft.com/office/drawing/2014/main" id="{28949B15-914D-4EAC-91A8-433A62772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53" name="Rectangle 9">
              <a:extLst>
                <a:ext uri="{FF2B5EF4-FFF2-40B4-BE49-F238E27FC236}">
                  <a16:creationId xmlns:a16="http://schemas.microsoft.com/office/drawing/2014/main" id="{0588420A-897A-47EB-B8EE-9E93ECBC1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54" name="Rectangle 10">
              <a:extLst>
                <a:ext uri="{FF2B5EF4-FFF2-40B4-BE49-F238E27FC236}">
                  <a16:creationId xmlns:a16="http://schemas.microsoft.com/office/drawing/2014/main" id="{A5F0CA79-5D34-4519-97BD-3CDE2AEA7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55" name="Rectangle 11">
              <a:extLst>
                <a:ext uri="{FF2B5EF4-FFF2-40B4-BE49-F238E27FC236}">
                  <a16:creationId xmlns:a16="http://schemas.microsoft.com/office/drawing/2014/main" id="{B07D5BAC-B74B-46F0-A973-031B1BFED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56" name="Rectangle 12">
              <a:extLst>
                <a:ext uri="{FF2B5EF4-FFF2-40B4-BE49-F238E27FC236}">
                  <a16:creationId xmlns:a16="http://schemas.microsoft.com/office/drawing/2014/main" id="{F9553C27-C7DC-4EAE-BA4F-46DF8D839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57" name="Rectangle 13">
              <a:extLst>
                <a:ext uri="{FF2B5EF4-FFF2-40B4-BE49-F238E27FC236}">
                  <a16:creationId xmlns:a16="http://schemas.microsoft.com/office/drawing/2014/main" id="{17133789-A607-495D-A693-4EF82F52E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58" name="Rectangle 14">
              <a:extLst>
                <a:ext uri="{FF2B5EF4-FFF2-40B4-BE49-F238E27FC236}">
                  <a16:creationId xmlns:a16="http://schemas.microsoft.com/office/drawing/2014/main" id="{E7A6B08B-35A1-4077-BDE1-D6EF36A13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59" name="Rectangle 15">
              <a:extLst>
                <a:ext uri="{FF2B5EF4-FFF2-40B4-BE49-F238E27FC236}">
                  <a16:creationId xmlns:a16="http://schemas.microsoft.com/office/drawing/2014/main" id="{2EF3371F-A030-4D8B-94C8-D25365E79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60" name="Rectangle 16">
              <a:extLst>
                <a:ext uri="{FF2B5EF4-FFF2-40B4-BE49-F238E27FC236}">
                  <a16:creationId xmlns:a16="http://schemas.microsoft.com/office/drawing/2014/main" id="{55D4BBD4-E83A-44CA-9ECF-3FB3CBE69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61" name="Rectangle 17">
              <a:extLst>
                <a:ext uri="{FF2B5EF4-FFF2-40B4-BE49-F238E27FC236}">
                  <a16:creationId xmlns:a16="http://schemas.microsoft.com/office/drawing/2014/main" id="{AA418FC1-38D9-4471-BBA8-B4EF521F0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62" name="Rectangle 18">
              <a:extLst>
                <a:ext uri="{FF2B5EF4-FFF2-40B4-BE49-F238E27FC236}">
                  <a16:creationId xmlns:a16="http://schemas.microsoft.com/office/drawing/2014/main" id="{E9D74B78-4AF7-407A-A6DB-4B6E4EF81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63" name="Rectangle 19">
              <a:extLst>
                <a:ext uri="{FF2B5EF4-FFF2-40B4-BE49-F238E27FC236}">
                  <a16:creationId xmlns:a16="http://schemas.microsoft.com/office/drawing/2014/main" id="{17749DFA-9C6A-4551-B407-8CD764050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64" name="Rectangle 20">
              <a:extLst>
                <a:ext uri="{FF2B5EF4-FFF2-40B4-BE49-F238E27FC236}">
                  <a16:creationId xmlns:a16="http://schemas.microsoft.com/office/drawing/2014/main" id="{4BA35D1E-6FC4-4122-8CF6-75198E381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65" name="Rectangle 21">
              <a:extLst>
                <a:ext uri="{FF2B5EF4-FFF2-40B4-BE49-F238E27FC236}">
                  <a16:creationId xmlns:a16="http://schemas.microsoft.com/office/drawing/2014/main" id="{6BA68222-E5CC-4111-9D39-64135DCA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66" name="Rectangle 22">
              <a:extLst>
                <a:ext uri="{FF2B5EF4-FFF2-40B4-BE49-F238E27FC236}">
                  <a16:creationId xmlns:a16="http://schemas.microsoft.com/office/drawing/2014/main" id="{AD663858-9795-42D6-B602-593C92DEE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67" name="Rectangle 23">
              <a:extLst>
                <a:ext uri="{FF2B5EF4-FFF2-40B4-BE49-F238E27FC236}">
                  <a16:creationId xmlns:a16="http://schemas.microsoft.com/office/drawing/2014/main" id="{51582528-67A4-4499-9B6C-FA6FF8337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68" name="Rectangle 24">
              <a:extLst>
                <a:ext uri="{FF2B5EF4-FFF2-40B4-BE49-F238E27FC236}">
                  <a16:creationId xmlns:a16="http://schemas.microsoft.com/office/drawing/2014/main" id="{B02B1B54-A309-41A4-8D1D-01BA9B88D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69" name="Rectangle 25">
              <a:extLst>
                <a:ext uri="{FF2B5EF4-FFF2-40B4-BE49-F238E27FC236}">
                  <a16:creationId xmlns:a16="http://schemas.microsoft.com/office/drawing/2014/main" id="{72B5A5E1-44F6-4391-B4CA-159DE9F83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70" name="Rectangle 26">
              <a:extLst>
                <a:ext uri="{FF2B5EF4-FFF2-40B4-BE49-F238E27FC236}">
                  <a16:creationId xmlns:a16="http://schemas.microsoft.com/office/drawing/2014/main" id="{386C2721-9B32-448B-8F08-17553EFB7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71" name="Rectangle 27">
              <a:extLst>
                <a:ext uri="{FF2B5EF4-FFF2-40B4-BE49-F238E27FC236}">
                  <a16:creationId xmlns:a16="http://schemas.microsoft.com/office/drawing/2014/main" id="{6095A5F3-D5DB-42CA-B361-1AFA85D3A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72" name="Rectangle 28">
              <a:extLst>
                <a:ext uri="{FF2B5EF4-FFF2-40B4-BE49-F238E27FC236}">
                  <a16:creationId xmlns:a16="http://schemas.microsoft.com/office/drawing/2014/main" id="{9383DD73-B05E-43C2-B6A6-CCD2E0F77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73" name="Rectangle 29">
              <a:extLst>
                <a:ext uri="{FF2B5EF4-FFF2-40B4-BE49-F238E27FC236}">
                  <a16:creationId xmlns:a16="http://schemas.microsoft.com/office/drawing/2014/main" id="{C75C87ED-D235-4BFE-B70B-223ACAE56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74" name="Rectangle 30">
              <a:extLst>
                <a:ext uri="{FF2B5EF4-FFF2-40B4-BE49-F238E27FC236}">
                  <a16:creationId xmlns:a16="http://schemas.microsoft.com/office/drawing/2014/main" id="{8B7C6734-F6B8-4BCB-BCBB-CB55ACC20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75" name="Rectangle 31">
              <a:extLst>
                <a:ext uri="{FF2B5EF4-FFF2-40B4-BE49-F238E27FC236}">
                  <a16:creationId xmlns:a16="http://schemas.microsoft.com/office/drawing/2014/main" id="{2E7EFB89-4242-4089-B0A5-9B19C435A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76" name="Rectangle 32">
              <a:extLst>
                <a:ext uri="{FF2B5EF4-FFF2-40B4-BE49-F238E27FC236}">
                  <a16:creationId xmlns:a16="http://schemas.microsoft.com/office/drawing/2014/main" id="{56F90D6F-20B7-4ED7-B4EA-252C9989A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77" name="Rectangle 33">
              <a:extLst>
                <a:ext uri="{FF2B5EF4-FFF2-40B4-BE49-F238E27FC236}">
                  <a16:creationId xmlns:a16="http://schemas.microsoft.com/office/drawing/2014/main" id="{08D6F46A-6EF6-4F96-9287-BA5292D63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78" name="Rectangle 34">
              <a:extLst>
                <a:ext uri="{FF2B5EF4-FFF2-40B4-BE49-F238E27FC236}">
                  <a16:creationId xmlns:a16="http://schemas.microsoft.com/office/drawing/2014/main" id="{780C7AA4-EFF7-4E57-9AD2-A4D611CA2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79" name="Rectangle 35">
              <a:extLst>
                <a:ext uri="{FF2B5EF4-FFF2-40B4-BE49-F238E27FC236}">
                  <a16:creationId xmlns:a16="http://schemas.microsoft.com/office/drawing/2014/main" id="{A734E76E-19D7-472E-8320-BDF1C269C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80" name="Rectangle 36">
              <a:extLst>
                <a:ext uri="{FF2B5EF4-FFF2-40B4-BE49-F238E27FC236}">
                  <a16:creationId xmlns:a16="http://schemas.microsoft.com/office/drawing/2014/main" id="{C13DADFA-13C8-4D28-9984-E1B75C5DC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81" name="Rectangle 37">
              <a:extLst>
                <a:ext uri="{FF2B5EF4-FFF2-40B4-BE49-F238E27FC236}">
                  <a16:creationId xmlns:a16="http://schemas.microsoft.com/office/drawing/2014/main" id="{D722F975-08DA-4782-9A1C-4DCD27CDC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82" name="Rectangle 38">
              <a:extLst>
                <a:ext uri="{FF2B5EF4-FFF2-40B4-BE49-F238E27FC236}">
                  <a16:creationId xmlns:a16="http://schemas.microsoft.com/office/drawing/2014/main" id="{3624FFAA-F80B-4467-BFE2-4A7A5E2BF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83" name="Rectangle 39">
              <a:extLst>
                <a:ext uri="{FF2B5EF4-FFF2-40B4-BE49-F238E27FC236}">
                  <a16:creationId xmlns:a16="http://schemas.microsoft.com/office/drawing/2014/main" id="{2C533650-F8D9-440F-88FF-FF3AD1339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84" name="Rectangle 40">
              <a:extLst>
                <a:ext uri="{FF2B5EF4-FFF2-40B4-BE49-F238E27FC236}">
                  <a16:creationId xmlns:a16="http://schemas.microsoft.com/office/drawing/2014/main" id="{37ABB58C-2523-48E7-989B-52C72E531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85" name="Rectangle 41">
              <a:extLst>
                <a:ext uri="{FF2B5EF4-FFF2-40B4-BE49-F238E27FC236}">
                  <a16:creationId xmlns:a16="http://schemas.microsoft.com/office/drawing/2014/main" id="{D7D5BFAB-0D23-4280-8FFE-AA5F04B86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86" name="Rectangle 42">
              <a:extLst>
                <a:ext uri="{FF2B5EF4-FFF2-40B4-BE49-F238E27FC236}">
                  <a16:creationId xmlns:a16="http://schemas.microsoft.com/office/drawing/2014/main" id="{42E00B7B-417B-49C1-8266-8572714FA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87" name="Rectangle 43">
              <a:extLst>
                <a:ext uri="{FF2B5EF4-FFF2-40B4-BE49-F238E27FC236}">
                  <a16:creationId xmlns:a16="http://schemas.microsoft.com/office/drawing/2014/main" id="{CAFA132D-81C0-4A27-B4FF-A200B5EF1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88" name="Rectangle 44">
              <a:extLst>
                <a:ext uri="{FF2B5EF4-FFF2-40B4-BE49-F238E27FC236}">
                  <a16:creationId xmlns:a16="http://schemas.microsoft.com/office/drawing/2014/main" id="{500D2F50-36AD-4768-9385-B0A281F37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89" name="Rectangle 45">
              <a:extLst>
                <a:ext uri="{FF2B5EF4-FFF2-40B4-BE49-F238E27FC236}">
                  <a16:creationId xmlns:a16="http://schemas.microsoft.com/office/drawing/2014/main" id="{2DFE1417-3CD6-494D-930D-23874EDDA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90" name="Rectangle 46">
              <a:extLst>
                <a:ext uri="{FF2B5EF4-FFF2-40B4-BE49-F238E27FC236}">
                  <a16:creationId xmlns:a16="http://schemas.microsoft.com/office/drawing/2014/main" id="{A1C56F8B-7862-467C-AE5B-441A86AE1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91" name="Rectangle 47">
              <a:extLst>
                <a:ext uri="{FF2B5EF4-FFF2-40B4-BE49-F238E27FC236}">
                  <a16:creationId xmlns:a16="http://schemas.microsoft.com/office/drawing/2014/main" id="{EB4EC5E4-0351-4AC4-AF9D-82C11C080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92" name="Rectangle 48">
              <a:extLst>
                <a:ext uri="{FF2B5EF4-FFF2-40B4-BE49-F238E27FC236}">
                  <a16:creationId xmlns:a16="http://schemas.microsoft.com/office/drawing/2014/main" id="{BB588076-3F20-43EF-9DDC-4E2E60C14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93" name="Rectangle 49">
              <a:extLst>
                <a:ext uri="{FF2B5EF4-FFF2-40B4-BE49-F238E27FC236}">
                  <a16:creationId xmlns:a16="http://schemas.microsoft.com/office/drawing/2014/main" id="{A8117A65-E946-4217-B25E-1D5DBCAC4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94" name="Rectangle 50">
              <a:extLst>
                <a:ext uri="{FF2B5EF4-FFF2-40B4-BE49-F238E27FC236}">
                  <a16:creationId xmlns:a16="http://schemas.microsoft.com/office/drawing/2014/main" id="{260F1C04-72BF-4B84-A4F4-0580E8C10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95" name="Rectangle 51">
              <a:extLst>
                <a:ext uri="{FF2B5EF4-FFF2-40B4-BE49-F238E27FC236}">
                  <a16:creationId xmlns:a16="http://schemas.microsoft.com/office/drawing/2014/main" id="{DCEAFB78-5C8D-4B12-80FF-12B5AE74A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96" name="Rectangle 52">
              <a:extLst>
                <a:ext uri="{FF2B5EF4-FFF2-40B4-BE49-F238E27FC236}">
                  <a16:creationId xmlns:a16="http://schemas.microsoft.com/office/drawing/2014/main" id="{BC830BB6-AA3F-4771-8982-B4BFC97DF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97" name="Rectangle 53">
              <a:extLst>
                <a:ext uri="{FF2B5EF4-FFF2-40B4-BE49-F238E27FC236}">
                  <a16:creationId xmlns:a16="http://schemas.microsoft.com/office/drawing/2014/main" id="{2A694561-FC31-418D-BE72-82B78C9AA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98" name="Rectangle 54">
              <a:extLst>
                <a:ext uri="{FF2B5EF4-FFF2-40B4-BE49-F238E27FC236}">
                  <a16:creationId xmlns:a16="http://schemas.microsoft.com/office/drawing/2014/main" id="{B1A37E8B-C5F4-42B9-8EEA-14140D5C7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499" name="Rectangle 55">
              <a:extLst>
                <a:ext uri="{FF2B5EF4-FFF2-40B4-BE49-F238E27FC236}">
                  <a16:creationId xmlns:a16="http://schemas.microsoft.com/office/drawing/2014/main" id="{8E5F8DEF-B92E-498E-BDDF-C8FA9015E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00" name="Rectangle 56">
              <a:extLst>
                <a:ext uri="{FF2B5EF4-FFF2-40B4-BE49-F238E27FC236}">
                  <a16:creationId xmlns:a16="http://schemas.microsoft.com/office/drawing/2014/main" id="{D8035D8A-A587-4AA7-9046-13E9D7810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01" name="Rectangle 57">
              <a:extLst>
                <a:ext uri="{FF2B5EF4-FFF2-40B4-BE49-F238E27FC236}">
                  <a16:creationId xmlns:a16="http://schemas.microsoft.com/office/drawing/2014/main" id="{1EE0A4DB-A0F8-415F-B635-0CFB15478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02" name="Rectangle 58">
              <a:extLst>
                <a:ext uri="{FF2B5EF4-FFF2-40B4-BE49-F238E27FC236}">
                  <a16:creationId xmlns:a16="http://schemas.microsoft.com/office/drawing/2014/main" id="{876AC145-99FA-471B-A9B9-D916B845F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03" name="Rectangle 59">
              <a:extLst>
                <a:ext uri="{FF2B5EF4-FFF2-40B4-BE49-F238E27FC236}">
                  <a16:creationId xmlns:a16="http://schemas.microsoft.com/office/drawing/2014/main" id="{0880B117-19FD-4B54-90D3-69A0C14EE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04" name="Rectangle 60">
              <a:extLst>
                <a:ext uri="{FF2B5EF4-FFF2-40B4-BE49-F238E27FC236}">
                  <a16:creationId xmlns:a16="http://schemas.microsoft.com/office/drawing/2014/main" id="{AAD8A7B6-D550-41EC-8F1E-566A14C5C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05" name="Rectangle 61">
              <a:extLst>
                <a:ext uri="{FF2B5EF4-FFF2-40B4-BE49-F238E27FC236}">
                  <a16:creationId xmlns:a16="http://schemas.microsoft.com/office/drawing/2014/main" id="{6AFC2DE1-36F7-4031-9618-03C65117F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06" name="Rectangle 62">
              <a:extLst>
                <a:ext uri="{FF2B5EF4-FFF2-40B4-BE49-F238E27FC236}">
                  <a16:creationId xmlns:a16="http://schemas.microsoft.com/office/drawing/2014/main" id="{ED7A0BC5-3794-42F8-B78D-48DBA4535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07" name="Rectangle 63">
              <a:extLst>
                <a:ext uri="{FF2B5EF4-FFF2-40B4-BE49-F238E27FC236}">
                  <a16:creationId xmlns:a16="http://schemas.microsoft.com/office/drawing/2014/main" id="{797AAECD-1B51-4188-A591-EB3D07CFB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08" name="Rectangle 64">
              <a:extLst>
                <a:ext uri="{FF2B5EF4-FFF2-40B4-BE49-F238E27FC236}">
                  <a16:creationId xmlns:a16="http://schemas.microsoft.com/office/drawing/2014/main" id="{4813027E-74EB-4D18-824C-4888BB826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09" name="Rectangle 65">
              <a:extLst>
                <a:ext uri="{FF2B5EF4-FFF2-40B4-BE49-F238E27FC236}">
                  <a16:creationId xmlns:a16="http://schemas.microsoft.com/office/drawing/2014/main" id="{8D2CC0A5-D786-4D77-8F61-DD29D2168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10" name="Rectangle 66">
              <a:extLst>
                <a:ext uri="{FF2B5EF4-FFF2-40B4-BE49-F238E27FC236}">
                  <a16:creationId xmlns:a16="http://schemas.microsoft.com/office/drawing/2014/main" id="{33AA873D-CDC2-48DA-AF00-FCD48711B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11" name="Rectangle 67">
              <a:extLst>
                <a:ext uri="{FF2B5EF4-FFF2-40B4-BE49-F238E27FC236}">
                  <a16:creationId xmlns:a16="http://schemas.microsoft.com/office/drawing/2014/main" id="{CC87DDCD-E9C3-40A7-B7DB-1156F0EF2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12" name="Rectangle 68">
              <a:extLst>
                <a:ext uri="{FF2B5EF4-FFF2-40B4-BE49-F238E27FC236}">
                  <a16:creationId xmlns:a16="http://schemas.microsoft.com/office/drawing/2014/main" id="{169F9216-8C68-4078-AECD-8F0F8EF8F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13" name="Rectangle 69">
              <a:extLst>
                <a:ext uri="{FF2B5EF4-FFF2-40B4-BE49-F238E27FC236}">
                  <a16:creationId xmlns:a16="http://schemas.microsoft.com/office/drawing/2014/main" id="{7D0219E4-90A3-417B-ABCE-D9887C497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14" name="Rectangle 70">
              <a:extLst>
                <a:ext uri="{FF2B5EF4-FFF2-40B4-BE49-F238E27FC236}">
                  <a16:creationId xmlns:a16="http://schemas.microsoft.com/office/drawing/2014/main" id="{64E994F5-7004-4923-A76C-29D57EF3A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15" name="Rectangle 71">
              <a:extLst>
                <a:ext uri="{FF2B5EF4-FFF2-40B4-BE49-F238E27FC236}">
                  <a16:creationId xmlns:a16="http://schemas.microsoft.com/office/drawing/2014/main" id="{9539AD89-5D6F-4FC6-ACA6-0997CC703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16" name="Rectangle 72">
              <a:extLst>
                <a:ext uri="{FF2B5EF4-FFF2-40B4-BE49-F238E27FC236}">
                  <a16:creationId xmlns:a16="http://schemas.microsoft.com/office/drawing/2014/main" id="{C07AD672-29DF-4D9B-AA95-F9631E7B7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17" name="Rectangle 73">
              <a:extLst>
                <a:ext uri="{FF2B5EF4-FFF2-40B4-BE49-F238E27FC236}">
                  <a16:creationId xmlns:a16="http://schemas.microsoft.com/office/drawing/2014/main" id="{EEC8DDCB-7E11-48C7-8CA0-425557075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18" name="Rectangle 74">
              <a:extLst>
                <a:ext uri="{FF2B5EF4-FFF2-40B4-BE49-F238E27FC236}">
                  <a16:creationId xmlns:a16="http://schemas.microsoft.com/office/drawing/2014/main" id="{B258411A-61E4-4A1A-8719-6D8597993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19" name="Rectangle 75">
              <a:extLst>
                <a:ext uri="{FF2B5EF4-FFF2-40B4-BE49-F238E27FC236}">
                  <a16:creationId xmlns:a16="http://schemas.microsoft.com/office/drawing/2014/main" id="{9F64EFE7-3F8D-41A6-8EFD-EDA3C8DBC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20" name="Rectangle 76">
              <a:extLst>
                <a:ext uri="{FF2B5EF4-FFF2-40B4-BE49-F238E27FC236}">
                  <a16:creationId xmlns:a16="http://schemas.microsoft.com/office/drawing/2014/main" id="{DA43DC43-3B4B-4053-99B3-7645B4F8E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21" name="Rectangle 77">
              <a:extLst>
                <a:ext uri="{FF2B5EF4-FFF2-40B4-BE49-F238E27FC236}">
                  <a16:creationId xmlns:a16="http://schemas.microsoft.com/office/drawing/2014/main" id="{DBE57862-65BB-4B5B-AB67-B06C777C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22" name="Rectangle 78">
              <a:extLst>
                <a:ext uri="{FF2B5EF4-FFF2-40B4-BE49-F238E27FC236}">
                  <a16:creationId xmlns:a16="http://schemas.microsoft.com/office/drawing/2014/main" id="{12982AF3-C953-4FD7-BC7E-647580BBF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23" name="Rectangle 79">
              <a:extLst>
                <a:ext uri="{FF2B5EF4-FFF2-40B4-BE49-F238E27FC236}">
                  <a16:creationId xmlns:a16="http://schemas.microsoft.com/office/drawing/2014/main" id="{34EF43C2-360F-45E4-BC63-7BD653359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24" name="Rectangle 80">
              <a:extLst>
                <a:ext uri="{FF2B5EF4-FFF2-40B4-BE49-F238E27FC236}">
                  <a16:creationId xmlns:a16="http://schemas.microsoft.com/office/drawing/2014/main" id="{9D2320F0-5A4B-41FC-81BF-96915EC17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25" name="Rectangle 81">
              <a:extLst>
                <a:ext uri="{FF2B5EF4-FFF2-40B4-BE49-F238E27FC236}">
                  <a16:creationId xmlns:a16="http://schemas.microsoft.com/office/drawing/2014/main" id="{3A345D1C-C811-40C9-850E-4E6C3E925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26" name="Rectangle 82">
              <a:extLst>
                <a:ext uri="{FF2B5EF4-FFF2-40B4-BE49-F238E27FC236}">
                  <a16:creationId xmlns:a16="http://schemas.microsoft.com/office/drawing/2014/main" id="{21155B32-F721-4A11-BF54-7C3F84BC9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27" name="Rectangle 83">
              <a:extLst>
                <a:ext uri="{FF2B5EF4-FFF2-40B4-BE49-F238E27FC236}">
                  <a16:creationId xmlns:a16="http://schemas.microsoft.com/office/drawing/2014/main" id="{9714EAB4-28B6-430E-B0A4-1E7DD1C9A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28" name="Rectangle 84">
              <a:extLst>
                <a:ext uri="{FF2B5EF4-FFF2-40B4-BE49-F238E27FC236}">
                  <a16:creationId xmlns:a16="http://schemas.microsoft.com/office/drawing/2014/main" id="{D2104A49-4E43-4FA8-A28C-CB8C14B00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29" name="Rectangle 85">
              <a:extLst>
                <a:ext uri="{FF2B5EF4-FFF2-40B4-BE49-F238E27FC236}">
                  <a16:creationId xmlns:a16="http://schemas.microsoft.com/office/drawing/2014/main" id="{2A271767-9765-41BE-A3CC-0CEF2C0AF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30" name="Rectangle 86">
              <a:extLst>
                <a:ext uri="{FF2B5EF4-FFF2-40B4-BE49-F238E27FC236}">
                  <a16:creationId xmlns:a16="http://schemas.microsoft.com/office/drawing/2014/main" id="{3BE31CE5-69C1-4D77-ADD2-EDFBAE149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31" name="Rectangle 87">
              <a:extLst>
                <a:ext uri="{FF2B5EF4-FFF2-40B4-BE49-F238E27FC236}">
                  <a16:creationId xmlns:a16="http://schemas.microsoft.com/office/drawing/2014/main" id="{27F71959-3AC8-4BC1-A1D0-D594F54DE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32" name="Rectangle 88">
              <a:extLst>
                <a:ext uri="{FF2B5EF4-FFF2-40B4-BE49-F238E27FC236}">
                  <a16:creationId xmlns:a16="http://schemas.microsoft.com/office/drawing/2014/main" id="{B9943537-DC89-4591-846A-1CD007C77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33" name="Rectangle 89">
              <a:extLst>
                <a:ext uri="{FF2B5EF4-FFF2-40B4-BE49-F238E27FC236}">
                  <a16:creationId xmlns:a16="http://schemas.microsoft.com/office/drawing/2014/main" id="{6F491298-7C69-4E04-81F8-193195642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34" name="Rectangle 90">
              <a:extLst>
                <a:ext uri="{FF2B5EF4-FFF2-40B4-BE49-F238E27FC236}">
                  <a16:creationId xmlns:a16="http://schemas.microsoft.com/office/drawing/2014/main" id="{AAF0115C-9E3C-4F75-92F7-B710495B0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35" name="Rectangle 91">
              <a:extLst>
                <a:ext uri="{FF2B5EF4-FFF2-40B4-BE49-F238E27FC236}">
                  <a16:creationId xmlns:a16="http://schemas.microsoft.com/office/drawing/2014/main" id="{DA38E910-BAD1-4EB1-95B1-3D7F1589F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36" name="Rectangle 92">
              <a:extLst>
                <a:ext uri="{FF2B5EF4-FFF2-40B4-BE49-F238E27FC236}">
                  <a16:creationId xmlns:a16="http://schemas.microsoft.com/office/drawing/2014/main" id="{509C6DEF-1430-43B2-BC0B-442F38587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37" name="Rectangle 93">
              <a:extLst>
                <a:ext uri="{FF2B5EF4-FFF2-40B4-BE49-F238E27FC236}">
                  <a16:creationId xmlns:a16="http://schemas.microsoft.com/office/drawing/2014/main" id="{8DE30712-CFE1-4891-A0FE-8830BFE31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38" name="Rectangle 94">
              <a:extLst>
                <a:ext uri="{FF2B5EF4-FFF2-40B4-BE49-F238E27FC236}">
                  <a16:creationId xmlns:a16="http://schemas.microsoft.com/office/drawing/2014/main" id="{798C55EA-1705-4644-93E9-80D99F52C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39" name="Rectangle 95">
              <a:extLst>
                <a:ext uri="{FF2B5EF4-FFF2-40B4-BE49-F238E27FC236}">
                  <a16:creationId xmlns:a16="http://schemas.microsoft.com/office/drawing/2014/main" id="{C14CF9DF-444C-4D10-BB06-C80918158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40" name="Rectangle 96">
              <a:extLst>
                <a:ext uri="{FF2B5EF4-FFF2-40B4-BE49-F238E27FC236}">
                  <a16:creationId xmlns:a16="http://schemas.microsoft.com/office/drawing/2014/main" id="{01291670-9CD1-4F67-9932-86C4542B8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41" name="Rectangle 97">
              <a:extLst>
                <a:ext uri="{FF2B5EF4-FFF2-40B4-BE49-F238E27FC236}">
                  <a16:creationId xmlns:a16="http://schemas.microsoft.com/office/drawing/2014/main" id="{7D4A930E-8B42-4BF8-98BC-BD35D3899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42" name="Rectangle 98">
              <a:extLst>
                <a:ext uri="{FF2B5EF4-FFF2-40B4-BE49-F238E27FC236}">
                  <a16:creationId xmlns:a16="http://schemas.microsoft.com/office/drawing/2014/main" id="{2D0EC510-7C0F-4E4B-A40D-F25EFE03B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43" name="Rectangle 99">
              <a:extLst>
                <a:ext uri="{FF2B5EF4-FFF2-40B4-BE49-F238E27FC236}">
                  <a16:creationId xmlns:a16="http://schemas.microsoft.com/office/drawing/2014/main" id="{84B4C5E7-405C-42D8-B17F-9F05B30EF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44" name="Rectangle 100">
              <a:extLst>
                <a:ext uri="{FF2B5EF4-FFF2-40B4-BE49-F238E27FC236}">
                  <a16:creationId xmlns:a16="http://schemas.microsoft.com/office/drawing/2014/main" id="{3C900252-16A3-45CE-89FF-CC7417E21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45" name="Rectangle 101">
              <a:extLst>
                <a:ext uri="{FF2B5EF4-FFF2-40B4-BE49-F238E27FC236}">
                  <a16:creationId xmlns:a16="http://schemas.microsoft.com/office/drawing/2014/main" id="{843D1932-3B4D-40A5-A9E1-E8F834819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46" name="Rectangle 102">
              <a:extLst>
                <a:ext uri="{FF2B5EF4-FFF2-40B4-BE49-F238E27FC236}">
                  <a16:creationId xmlns:a16="http://schemas.microsoft.com/office/drawing/2014/main" id="{F1E5BE27-10DF-4685-B102-95139F33B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47" name="Rectangle 103">
              <a:extLst>
                <a:ext uri="{FF2B5EF4-FFF2-40B4-BE49-F238E27FC236}">
                  <a16:creationId xmlns:a16="http://schemas.microsoft.com/office/drawing/2014/main" id="{EC8D07D9-7E9A-42CE-AE5B-6566620F6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48" name="Rectangle 104">
              <a:extLst>
                <a:ext uri="{FF2B5EF4-FFF2-40B4-BE49-F238E27FC236}">
                  <a16:creationId xmlns:a16="http://schemas.microsoft.com/office/drawing/2014/main" id="{C2A399F8-5F6F-43E3-B298-D32201A94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49" name="Rectangle 105">
              <a:extLst>
                <a:ext uri="{FF2B5EF4-FFF2-40B4-BE49-F238E27FC236}">
                  <a16:creationId xmlns:a16="http://schemas.microsoft.com/office/drawing/2014/main" id="{6DFBA88B-392E-4C68-AC43-CCBFDE2D1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50" name="Rectangle 106">
              <a:extLst>
                <a:ext uri="{FF2B5EF4-FFF2-40B4-BE49-F238E27FC236}">
                  <a16:creationId xmlns:a16="http://schemas.microsoft.com/office/drawing/2014/main" id="{AAACD047-48BD-4B92-83F7-0CF079DF3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51" name="Line 107">
              <a:extLst>
                <a:ext uri="{FF2B5EF4-FFF2-40B4-BE49-F238E27FC236}">
                  <a16:creationId xmlns:a16="http://schemas.microsoft.com/office/drawing/2014/main" id="{5CEB8CFF-6951-4875-973C-C90FE10BB7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52" name="Line 108">
              <a:extLst>
                <a:ext uri="{FF2B5EF4-FFF2-40B4-BE49-F238E27FC236}">
                  <a16:creationId xmlns:a16="http://schemas.microsoft.com/office/drawing/2014/main" id="{99833370-AE82-487D-B623-D960DFF811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53" name="Oval 110">
              <a:extLst>
                <a:ext uri="{FF2B5EF4-FFF2-40B4-BE49-F238E27FC236}">
                  <a16:creationId xmlns:a16="http://schemas.microsoft.com/office/drawing/2014/main" id="{6CBC87D7-BBFD-41EC-804D-3493B0E27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5299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54" name="Rectangle 111" descr="Wide downward diagonal">
              <a:extLst>
                <a:ext uri="{FF2B5EF4-FFF2-40B4-BE49-F238E27FC236}">
                  <a16:creationId xmlns:a16="http://schemas.microsoft.com/office/drawing/2014/main" id="{8C95322A-453E-4BEE-8374-6A3849FB0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28606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55" name="Rectangle 112" descr="Wide downward diagonal">
              <a:extLst>
                <a:ext uri="{FF2B5EF4-FFF2-40B4-BE49-F238E27FC236}">
                  <a16:creationId xmlns:a16="http://schemas.microsoft.com/office/drawing/2014/main" id="{850F1B64-115A-45C8-B1F9-40D57B9D9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888" y="4005064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56" name="Rectangle 113" descr="Wide downward diagonal">
              <a:extLst>
                <a:ext uri="{FF2B5EF4-FFF2-40B4-BE49-F238E27FC236}">
                  <a16:creationId xmlns:a16="http://schemas.microsoft.com/office/drawing/2014/main" id="{5C439C7B-2896-490B-A8F3-E0B2F0991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57" name="Oval 116">
              <a:extLst>
                <a:ext uri="{FF2B5EF4-FFF2-40B4-BE49-F238E27FC236}">
                  <a16:creationId xmlns:a16="http://schemas.microsoft.com/office/drawing/2014/main" id="{84FD2B55-2CD1-4FBF-8E28-3861D93A1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56" y="278092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58" name="Oval 118">
              <a:extLst>
                <a:ext uri="{FF2B5EF4-FFF2-40B4-BE49-F238E27FC236}">
                  <a16:creationId xmlns:a16="http://schemas.microsoft.com/office/drawing/2014/main" id="{BE1423B4-B750-40C8-92B1-56F240A18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61559" name="Group 119">
              <a:extLst>
                <a:ext uri="{FF2B5EF4-FFF2-40B4-BE49-F238E27FC236}">
                  <a16:creationId xmlns:a16="http://schemas.microsoft.com/office/drawing/2014/main" id="{C299DD93-450A-4334-8D76-59EBE95A58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400" y="2174875"/>
              <a:ext cx="4476750" cy="4435475"/>
              <a:chOff x="1104" y="703"/>
              <a:chExt cx="2820" cy="2794"/>
            </a:xfrm>
          </p:grpSpPr>
          <p:sp>
            <p:nvSpPr>
              <p:cNvPr id="61586" name="Text Box 120">
                <a:extLst>
                  <a:ext uri="{FF2B5EF4-FFF2-40B4-BE49-F238E27FC236}">
                    <a16:creationId xmlns:a16="http://schemas.microsoft.com/office/drawing/2014/main" id="{37097E29-AF58-4617-8781-5E5B27C40F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4" y="70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10</a:t>
                </a:r>
              </a:p>
            </p:txBody>
          </p:sp>
          <p:sp>
            <p:nvSpPr>
              <p:cNvPr id="61587" name="Text Box 121">
                <a:extLst>
                  <a:ext uri="{FF2B5EF4-FFF2-40B4-BE49-F238E27FC236}">
                    <a16:creationId xmlns:a16="http://schemas.microsoft.com/office/drawing/2014/main" id="{DCB1825F-5E6A-4D04-A8F3-8C0BA40E95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</a:t>
                </a:r>
              </a:p>
            </p:txBody>
          </p:sp>
          <p:sp>
            <p:nvSpPr>
              <p:cNvPr id="61588" name="Text Box 122">
                <a:extLst>
                  <a:ext uri="{FF2B5EF4-FFF2-40B4-BE49-F238E27FC236}">
                    <a16:creationId xmlns:a16="http://schemas.microsoft.com/office/drawing/2014/main" id="{580A7D63-0C09-49E8-800E-6476BE7EDA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2</a:t>
                </a:r>
              </a:p>
            </p:txBody>
          </p:sp>
          <p:sp>
            <p:nvSpPr>
              <p:cNvPr id="61589" name="Text Box 123">
                <a:extLst>
                  <a:ext uri="{FF2B5EF4-FFF2-40B4-BE49-F238E27FC236}">
                    <a16:creationId xmlns:a16="http://schemas.microsoft.com/office/drawing/2014/main" id="{CE006FFA-D523-4982-86BE-434C7E56F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1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3</a:t>
                </a:r>
              </a:p>
            </p:txBody>
          </p:sp>
          <p:sp>
            <p:nvSpPr>
              <p:cNvPr id="61590" name="Text Box 124">
                <a:extLst>
                  <a:ext uri="{FF2B5EF4-FFF2-40B4-BE49-F238E27FC236}">
                    <a16:creationId xmlns:a16="http://schemas.microsoft.com/office/drawing/2014/main" id="{6A41F090-2DA7-403A-B28B-E1B56C476C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4</a:t>
                </a:r>
              </a:p>
            </p:txBody>
          </p:sp>
          <p:sp>
            <p:nvSpPr>
              <p:cNvPr id="61591" name="Text Box 125">
                <a:extLst>
                  <a:ext uri="{FF2B5EF4-FFF2-40B4-BE49-F238E27FC236}">
                    <a16:creationId xmlns:a16="http://schemas.microsoft.com/office/drawing/2014/main" id="{D3C64645-E173-43B5-9DE8-3A82EC7002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9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5</a:t>
                </a:r>
              </a:p>
            </p:txBody>
          </p:sp>
          <p:sp>
            <p:nvSpPr>
              <p:cNvPr id="61592" name="Text Box 126">
                <a:extLst>
                  <a:ext uri="{FF2B5EF4-FFF2-40B4-BE49-F238E27FC236}">
                    <a16:creationId xmlns:a16="http://schemas.microsoft.com/office/drawing/2014/main" id="{21E5F57F-747F-45CC-B135-A8D557E6F8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6</a:t>
                </a:r>
              </a:p>
            </p:txBody>
          </p:sp>
          <p:sp>
            <p:nvSpPr>
              <p:cNvPr id="61593" name="Text Box 127">
                <a:extLst>
                  <a:ext uri="{FF2B5EF4-FFF2-40B4-BE49-F238E27FC236}">
                    <a16:creationId xmlns:a16="http://schemas.microsoft.com/office/drawing/2014/main" id="{00A213B4-AA73-4873-8DCB-85FC73540E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7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7</a:t>
                </a:r>
              </a:p>
            </p:txBody>
          </p:sp>
          <p:sp>
            <p:nvSpPr>
              <p:cNvPr id="61594" name="Text Box 128">
                <a:extLst>
                  <a:ext uri="{FF2B5EF4-FFF2-40B4-BE49-F238E27FC236}">
                    <a16:creationId xmlns:a16="http://schemas.microsoft.com/office/drawing/2014/main" id="{C241D41E-2305-43C6-817B-7337A2E300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1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8</a:t>
                </a:r>
              </a:p>
            </p:txBody>
          </p:sp>
          <p:sp>
            <p:nvSpPr>
              <p:cNvPr id="61595" name="Text Box 129">
                <a:extLst>
                  <a:ext uri="{FF2B5EF4-FFF2-40B4-BE49-F238E27FC236}">
                    <a16:creationId xmlns:a16="http://schemas.microsoft.com/office/drawing/2014/main" id="{32489B92-752F-4FFD-B842-104C4C9A06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9</a:t>
                </a:r>
              </a:p>
            </p:txBody>
          </p:sp>
          <p:sp>
            <p:nvSpPr>
              <p:cNvPr id="61596" name="Text Box 130">
                <a:extLst>
                  <a:ext uri="{FF2B5EF4-FFF2-40B4-BE49-F238E27FC236}">
                    <a16:creationId xmlns:a16="http://schemas.microsoft.com/office/drawing/2014/main" id="{2A3B225F-B0F2-4F17-8935-DFDECB882A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48" y="324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10</a:t>
                </a:r>
              </a:p>
            </p:txBody>
          </p:sp>
          <p:sp>
            <p:nvSpPr>
              <p:cNvPr id="61597" name="Text Box 131">
                <a:extLst>
                  <a:ext uri="{FF2B5EF4-FFF2-40B4-BE49-F238E27FC236}">
                    <a16:creationId xmlns:a16="http://schemas.microsoft.com/office/drawing/2014/main" id="{E61E9F8B-EA88-4CB6-84C7-1DA30D687E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86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</a:t>
                </a:r>
              </a:p>
            </p:txBody>
          </p:sp>
          <p:sp>
            <p:nvSpPr>
              <p:cNvPr id="61598" name="Text Box 132">
                <a:extLst>
                  <a:ext uri="{FF2B5EF4-FFF2-40B4-BE49-F238E27FC236}">
                    <a16:creationId xmlns:a16="http://schemas.microsoft.com/office/drawing/2014/main" id="{B4DAB49D-6640-416E-9374-386545926E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62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2</a:t>
                </a:r>
              </a:p>
            </p:txBody>
          </p:sp>
          <p:sp>
            <p:nvSpPr>
              <p:cNvPr id="61599" name="Text Box 133">
                <a:extLst>
                  <a:ext uri="{FF2B5EF4-FFF2-40B4-BE49-F238E27FC236}">
                    <a16:creationId xmlns:a16="http://schemas.microsoft.com/office/drawing/2014/main" id="{253E44B9-5068-4776-AE79-72BAD223B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38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3</a:t>
                </a:r>
              </a:p>
            </p:txBody>
          </p:sp>
          <p:sp>
            <p:nvSpPr>
              <p:cNvPr id="61600" name="Text Box 134">
                <a:extLst>
                  <a:ext uri="{FF2B5EF4-FFF2-40B4-BE49-F238E27FC236}">
                    <a16:creationId xmlns:a16="http://schemas.microsoft.com/office/drawing/2014/main" id="{89B9BBB7-CDD1-4455-8357-A9E2CD18EB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14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4</a:t>
                </a:r>
              </a:p>
            </p:txBody>
          </p:sp>
          <p:sp>
            <p:nvSpPr>
              <p:cNvPr id="61601" name="Text Box 135">
                <a:extLst>
                  <a:ext uri="{FF2B5EF4-FFF2-40B4-BE49-F238E27FC236}">
                    <a16:creationId xmlns:a16="http://schemas.microsoft.com/office/drawing/2014/main" id="{53B91FAA-3859-4858-AAD5-845119E082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90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5</a:t>
                </a:r>
              </a:p>
            </p:txBody>
          </p:sp>
          <p:sp>
            <p:nvSpPr>
              <p:cNvPr id="61602" name="Text Box 136">
                <a:extLst>
                  <a:ext uri="{FF2B5EF4-FFF2-40B4-BE49-F238E27FC236}">
                    <a16:creationId xmlns:a16="http://schemas.microsoft.com/office/drawing/2014/main" id="{BF8E3E27-ADBD-4DB2-8D93-EF57B8EED0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66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6</a:t>
                </a:r>
              </a:p>
            </p:txBody>
          </p:sp>
          <p:sp>
            <p:nvSpPr>
              <p:cNvPr id="61603" name="Text Box 137">
                <a:extLst>
                  <a:ext uri="{FF2B5EF4-FFF2-40B4-BE49-F238E27FC236}">
                    <a16:creationId xmlns:a16="http://schemas.microsoft.com/office/drawing/2014/main" id="{F301425C-C963-45D7-9941-04A949180C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42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7</a:t>
                </a:r>
              </a:p>
            </p:txBody>
          </p:sp>
          <p:sp>
            <p:nvSpPr>
              <p:cNvPr id="61604" name="Text Box 138">
                <a:extLst>
                  <a:ext uri="{FF2B5EF4-FFF2-40B4-BE49-F238E27FC236}">
                    <a16:creationId xmlns:a16="http://schemas.microsoft.com/office/drawing/2014/main" id="{C389AE38-B864-48BA-A340-D5F85E09CA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18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8</a:t>
                </a:r>
              </a:p>
            </p:txBody>
          </p:sp>
          <p:sp>
            <p:nvSpPr>
              <p:cNvPr id="61605" name="Text Box 139">
                <a:extLst>
                  <a:ext uri="{FF2B5EF4-FFF2-40B4-BE49-F238E27FC236}">
                    <a16:creationId xmlns:a16="http://schemas.microsoft.com/office/drawing/2014/main" id="{4B88A9CE-A9C8-46C9-8015-6D3B6791E3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94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9</a:t>
                </a:r>
              </a:p>
            </p:txBody>
          </p:sp>
        </p:grpSp>
        <p:sp>
          <p:nvSpPr>
            <p:cNvPr id="61560" name="Oval 143">
              <a:extLst>
                <a:ext uri="{FF2B5EF4-FFF2-40B4-BE49-F238E27FC236}">
                  <a16:creationId xmlns:a16="http://schemas.microsoft.com/office/drawing/2014/main" id="{8D679277-A2EE-43B3-914B-F5D67B40E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696" y="292494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61" name="Rectangle 145" descr="Wide downward diagonal">
              <a:extLst>
                <a:ext uri="{FF2B5EF4-FFF2-40B4-BE49-F238E27FC236}">
                  <a16:creationId xmlns:a16="http://schemas.microsoft.com/office/drawing/2014/main" id="{8D751F91-E609-4E89-8D09-717FB99C7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832" y="443711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62" name="Rectangle 147" descr="Wide downward diagonal">
              <a:extLst>
                <a:ext uri="{FF2B5EF4-FFF2-40B4-BE49-F238E27FC236}">
                  <a16:creationId xmlns:a16="http://schemas.microsoft.com/office/drawing/2014/main" id="{F96DDF86-6598-43F9-AF4A-DAECA6602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920" y="558924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63" name="Oval 151">
              <a:extLst>
                <a:ext uri="{FF2B5EF4-FFF2-40B4-BE49-F238E27FC236}">
                  <a16:creationId xmlns:a16="http://schemas.microsoft.com/office/drawing/2014/main" id="{EC389888-5CC5-4F52-8CD7-3AB3275A6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64" name="Oval 152">
              <a:extLst>
                <a:ext uri="{FF2B5EF4-FFF2-40B4-BE49-F238E27FC236}">
                  <a16:creationId xmlns:a16="http://schemas.microsoft.com/office/drawing/2014/main" id="{54627B4D-E05A-4749-97EE-DA6E7BFF9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65" name="Oval 154">
              <a:extLst>
                <a:ext uri="{FF2B5EF4-FFF2-40B4-BE49-F238E27FC236}">
                  <a16:creationId xmlns:a16="http://schemas.microsoft.com/office/drawing/2014/main" id="{B1E27275-E573-4953-826C-418376186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66" name="Oval 155">
              <a:extLst>
                <a:ext uri="{FF2B5EF4-FFF2-40B4-BE49-F238E27FC236}">
                  <a16:creationId xmlns:a16="http://schemas.microsoft.com/office/drawing/2014/main" id="{10E3EFC8-2FFD-4BF6-915F-8673DAEE3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49530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67" name="Oval 157">
              <a:extLst>
                <a:ext uri="{FF2B5EF4-FFF2-40B4-BE49-F238E27FC236}">
                  <a16:creationId xmlns:a16="http://schemas.microsoft.com/office/drawing/2014/main" id="{D7DE25FF-818F-451A-9F21-25C89B006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616" y="3212976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68" name="Oval 162">
              <a:extLst>
                <a:ext uri="{FF2B5EF4-FFF2-40B4-BE49-F238E27FC236}">
                  <a16:creationId xmlns:a16="http://schemas.microsoft.com/office/drawing/2014/main" id="{49B406A3-7FAF-4524-869E-A0CA5401F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720" y="256490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69" name="Rectangle 165" descr="Wide downward diagonal">
              <a:extLst>
                <a:ext uri="{FF2B5EF4-FFF2-40B4-BE49-F238E27FC236}">
                  <a16:creationId xmlns:a16="http://schemas.microsoft.com/office/drawing/2014/main" id="{31D4BD3C-AE46-41A4-8766-FBDDCD44C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70" name="Rectangle 166" descr="Wide downward diagonal">
              <a:extLst>
                <a:ext uri="{FF2B5EF4-FFF2-40B4-BE49-F238E27FC236}">
                  <a16:creationId xmlns:a16="http://schemas.microsoft.com/office/drawing/2014/main" id="{9CDB6E79-3E93-4C67-9EC1-0E0B5FBB8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872" y="4653136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71" name="Rectangle 168" descr="Wide downward diagonal">
              <a:extLst>
                <a:ext uri="{FF2B5EF4-FFF2-40B4-BE49-F238E27FC236}">
                  <a16:creationId xmlns:a16="http://schemas.microsoft.com/office/drawing/2014/main" id="{CC31949A-5762-4C27-BBF2-405703180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800" y="4653136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72" name="Rectangle 170" descr="Wide downward diagonal">
              <a:extLst>
                <a:ext uri="{FF2B5EF4-FFF2-40B4-BE49-F238E27FC236}">
                  <a16:creationId xmlns:a16="http://schemas.microsoft.com/office/drawing/2014/main" id="{521222FB-6480-4A6D-9CDA-589507672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73" name="Rectangle 171" descr="Wide downward diagonal">
              <a:extLst>
                <a:ext uri="{FF2B5EF4-FFF2-40B4-BE49-F238E27FC236}">
                  <a16:creationId xmlns:a16="http://schemas.microsoft.com/office/drawing/2014/main" id="{B35ECC6A-1C49-49C7-89BE-4F38B27EA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74" name="Rectangle 172" descr="Wide downward diagonal">
              <a:extLst>
                <a:ext uri="{FF2B5EF4-FFF2-40B4-BE49-F238E27FC236}">
                  <a16:creationId xmlns:a16="http://schemas.microsoft.com/office/drawing/2014/main" id="{D8BCFCA2-4237-42EE-972D-A8C59B0B2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784" y="242088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75" name="Rectangle 179" descr="Wide downward diagonal">
              <a:extLst>
                <a:ext uri="{FF2B5EF4-FFF2-40B4-BE49-F238E27FC236}">
                  <a16:creationId xmlns:a16="http://schemas.microsoft.com/office/drawing/2014/main" id="{76E3B629-07BF-4DD1-8CCA-476E2C9E1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848" y="551723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76" name="Oval 183">
              <a:extLst>
                <a:ext uri="{FF2B5EF4-FFF2-40B4-BE49-F238E27FC236}">
                  <a16:creationId xmlns:a16="http://schemas.microsoft.com/office/drawing/2014/main" id="{1454B351-8B95-48D2-88E4-8ECD95E9D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963" y="45053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77" name="Oval 184">
              <a:extLst>
                <a:ext uri="{FF2B5EF4-FFF2-40B4-BE49-F238E27FC236}">
                  <a16:creationId xmlns:a16="http://schemas.microsoft.com/office/drawing/2014/main" id="{FE6990F1-91D9-4BF5-864E-A1FF1F8C3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563" y="47656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78" name="Oval 185">
              <a:extLst>
                <a:ext uri="{FF2B5EF4-FFF2-40B4-BE49-F238E27FC236}">
                  <a16:creationId xmlns:a16="http://schemas.microsoft.com/office/drawing/2014/main" id="{41D93BE7-6E6F-4934-99A1-EFF711AFD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704" y="407707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79" name="Oval 186">
              <a:extLst>
                <a:ext uri="{FF2B5EF4-FFF2-40B4-BE49-F238E27FC236}">
                  <a16:creationId xmlns:a16="http://schemas.microsoft.com/office/drawing/2014/main" id="{352577CF-E177-434F-A21A-197F1621C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80" name="Oval 187">
              <a:extLst>
                <a:ext uri="{FF2B5EF4-FFF2-40B4-BE49-F238E27FC236}">
                  <a16:creationId xmlns:a16="http://schemas.microsoft.com/office/drawing/2014/main" id="{EE56A0C5-C186-4501-8F59-BAE1C818C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81" name="Oval 189">
              <a:extLst>
                <a:ext uri="{FF2B5EF4-FFF2-40B4-BE49-F238E27FC236}">
                  <a16:creationId xmlns:a16="http://schemas.microsoft.com/office/drawing/2014/main" id="{7C59A024-A363-454E-BA1C-8B0DB0B3F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752" y="594928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82" name="Oval 190">
              <a:extLst>
                <a:ext uri="{FF2B5EF4-FFF2-40B4-BE49-F238E27FC236}">
                  <a16:creationId xmlns:a16="http://schemas.microsoft.com/office/drawing/2014/main" id="{67B55866-19F7-4583-8372-1D7D89F24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83" name="Rectangle 191" descr="Wide downward diagonal">
              <a:extLst>
                <a:ext uri="{FF2B5EF4-FFF2-40B4-BE49-F238E27FC236}">
                  <a16:creationId xmlns:a16="http://schemas.microsoft.com/office/drawing/2014/main" id="{0EF34416-F2EF-41D2-91D2-C72C105B7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84" name="Rectangle 193" descr="Wide downward diagonal">
              <a:extLst>
                <a:ext uri="{FF2B5EF4-FFF2-40B4-BE49-F238E27FC236}">
                  <a16:creationId xmlns:a16="http://schemas.microsoft.com/office/drawing/2014/main" id="{1C7428EF-32BA-4C8B-9718-780BD1C38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3408363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585" name="Rectangle 194" descr="Wide downward diagonal">
              <a:extLst>
                <a:ext uri="{FF2B5EF4-FFF2-40B4-BE49-F238E27FC236}">
                  <a16:creationId xmlns:a16="http://schemas.microsoft.com/office/drawing/2014/main" id="{CAA45F40-A137-40A8-9301-276CAB32A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960" y="5157192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61448" name="Line 196">
            <a:extLst>
              <a:ext uri="{FF2B5EF4-FFF2-40B4-BE49-F238E27FC236}">
                <a16:creationId xmlns:a16="http://schemas.microsoft.com/office/drawing/2014/main" id="{B4177E0C-789E-4092-B2A3-3C40136855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7738" y="3856038"/>
            <a:ext cx="963612" cy="2443162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9" name="Right Triangle 353">
            <a:extLst>
              <a:ext uri="{FF2B5EF4-FFF2-40B4-BE49-F238E27FC236}">
                <a16:creationId xmlns:a16="http://schemas.microsoft.com/office/drawing/2014/main" id="{9AD6E9C4-1BCD-446E-803F-B4BAD676E614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525713" y="2327275"/>
            <a:ext cx="65087" cy="311150"/>
          </a:xfrm>
          <a:prstGeom prst="rtTriangl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450" name="Line 196">
            <a:extLst>
              <a:ext uri="{FF2B5EF4-FFF2-40B4-BE49-F238E27FC236}">
                <a16:creationId xmlns:a16="http://schemas.microsoft.com/office/drawing/2014/main" id="{1CFB8161-02CE-4876-B50A-09EF74578E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09800" y="1747838"/>
            <a:ext cx="447675" cy="2122487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3CE46A00-FC7A-4653-9C54-D6D7ADAC6E97}"/>
              </a:ext>
            </a:extLst>
          </p:cNvPr>
          <p:cNvSpPr/>
          <p:nvPr/>
        </p:nvSpPr>
        <p:spPr bwMode="auto">
          <a:xfrm>
            <a:off x="2579687" y="2340285"/>
            <a:ext cx="1916113" cy="3785878"/>
          </a:xfrm>
          <a:prstGeom prst="rect">
            <a:avLst/>
          </a:prstGeom>
          <a:solidFill>
            <a:srgbClr val="FF0000">
              <a:alpha val="14902"/>
            </a:srgbClr>
          </a:solidFill>
          <a:ln w="0" cap="flat" cmpd="sng" algn="ctr">
            <a:solidFill>
              <a:srgbClr val="000000">
                <a:alpha val="14902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Line 196">
            <a:extLst>
              <a:ext uri="{FF2B5EF4-FFF2-40B4-BE49-F238E27FC236}">
                <a16:creationId xmlns:a16="http://schemas.microsoft.com/office/drawing/2014/main" id="{33409D6A-C4AC-44AA-89EA-A59EC657FBEC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0710" y="47782"/>
            <a:ext cx="0" cy="741362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Arc 7">
            <a:extLst>
              <a:ext uri="{FF2B5EF4-FFF2-40B4-BE49-F238E27FC236}">
                <a16:creationId xmlns:a16="http://schemas.microsoft.com/office/drawing/2014/main" id="{D44BCA4E-C001-4DBC-BCD1-2A0B03CD0709}"/>
              </a:ext>
            </a:extLst>
          </p:cNvPr>
          <p:cNvSpPr/>
          <p:nvPr/>
        </p:nvSpPr>
        <p:spPr bwMode="auto">
          <a:xfrm rot="15264922">
            <a:off x="2167840" y="-11100"/>
            <a:ext cx="769720" cy="813723"/>
          </a:xfrm>
          <a:prstGeom prst="arc">
            <a:avLst>
              <a:gd name="adj1" fmla="val 11120364"/>
              <a:gd name="adj2" fmla="val 21040116"/>
            </a:avLst>
          </a:prstGeom>
          <a:noFill/>
          <a:ln w="38100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460EC00-B409-4BD1-9A5E-04AB43ECC5D8}"/>
              </a:ext>
            </a:extLst>
          </p:cNvPr>
          <p:cNvSpPr/>
          <p:nvPr/>
        </p:nvSpPr>
        <p:spPr bwMode="auto">
          <a:xfrm>
            <a:off x="3500957" y="47782"/>
            <a:ext cx="364459" cy="696473"/>
          </a:xfrm>
          <a:custGeom>
            <a:avLst/>
            <a:gdLst>
              <a:gd name="connsiteX0" fmla="*/ 0 w 286069"/>
              <a:gd name="connsiteY0" fmla="*/ 0 h 696473"/>
              <a:gd name="connsiteX1" fmla="*/ 284480 w 286069"/>
              <a:gd name="connsiteY1" fmla="*/ 330200 h 696473"/>
              <a:gd name="connsiteX2" fmla="*/ 121920 w 286069"/>
              <a:gd name="connsiteY2" fmla="*/ 563880 h 696473"/>
              <a:gd name="connsiteX3" fmla="*/ 274320 w 286069"/>
              <a:gd name="connsiteY3" fmla="*/ 695960 h 696473"/>
              <a:gd name="connsiteX0" fmla="*/ 89281 w 363601"/>
              <a:gd name="connsiteY0" fmla="*/ 0 h 696473"/>
              <a:gd name="connsiteX1" fmla="*/ 1227 w 363601"/>
              <a:gd name="connsiteY1" fmla="*/ 287867 h 696473"/>
              <a:gd name="connsiteX2" fmla="*/ 211201 w 363601"/>
              <a:gd name="connsiteY2" fmla="*/ 563880 h 696473"/>
              <a:gd name="connsiteX3" fmla="*/ 363601 w 363601"/>
              <a:gd name="connsiteY3" fmla="*/ 695960 h 696473"/>
              <a:gd name="connsiteX0" fmla="*/ 89281 w 363601"/>
              <a:gd name="connsiteY0" fmla="*/ 0 h 696473"/>
              <a:gd name="connsiteX1" fmla="*/ 1227 w 363601"/>
              <a:gd name="connsiteY1" fmla="*/ 287867 h 696473"/>
              <a:gd name="connsiteX2" fmla="*/ 124522 w 363601"/>
              <a:gd name="connsiteY2" fmla="*/ 451425 h 696473"/>
              <a:gd name="connsiteX3" fmla="*/ 211201 w 363601"/>
              <a:gd name="connsiteY3" fmla="*/ 563880 h 696473"/>
              <a:gd name="connsiteX4" fmla="*/ 363601 w 363601"/>
              <a:gd name="connsiteY4" fmla="*/ 695960 h 696473"/>
              <a:gd name="connsiteX0" fmla="*/ 90139 w 364459"/>
              <a:gd name="connsiteY0" fmla="*/ 0 h 696473"/>
              <a:gd name="connsiteX1" fmla="*/ 2085 w 364459"/>
              <a:gd name="connsiteY1" fmla="*/ 287867 h 696473"/>
              <a:gd name="connsiteX2" fmla="*/ 252380 w 364459"/>
              <a:gd name="connsiteY2" fmla="*/ 383691 h 696473"/>
              <a:gd name="connsiteX3" fmla="*/ 212059 w 364459"/>
              <a:gd name="connsiteY3" fmla="*/ 563880 h 696473"/>
              <a:gd name="connsiteX4" fmla="*/ 364459 w 364459"/>
              <a:gd name="connsiteY4" fmla="*/ 695960 h 6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4459" h="696473">
                <a:moveTo>
                  <a:pt x="90139" y="0"/>
                </a:moveTo>
                <a:cubicBezTo>
                  <a:pt x="222219" y="118110"/>
                  <a:pt x="-24955" y="223919"/>
                  <a:pt x="2085" y="287867"/>
                </a:cubicBezTo>
                <a:cubicBezTo>
                  <a:pt x="29125" y="351815"/>
                  <a:pt x="217384" y="337689"/>
                  <a:pt x="252380" y="383691"/>
                </a:cubicBezTo>
                <a:cubicBezTo>
                  <a:pt x="287376" y="429693"/>
                  <a:pt x="172213" y="523124"/>
                  <a:pt x="212059" y="563880"/>
                </a:cubicBezTo>
                <a:cubicBezTo>
                  <a:pt x="210366" y="624840"/>
                  <a:pt x="272172" y="703580"/>
                  <a:pt x="364459" y="695960"/>
                </a:cubicBezTo>
              </a:path>
            </a:pathLst>
          </a:custGeom>
          <a:noFill/>
          <a:ln w="38100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52954AC-F5DC-4E6C-ABAA-A6C4D098B212}"/>
              </a:ext>
            </a:extLst>
          </p:cNvPr>
          <p:cNvSpPr/>
          <p:nvPr/>
        </p:nvSpPr>
        <p:spPr bwMode="auto">
          <a:xfrm>
            <a:off x="4339558" y="47782"/>
            <a:ext cx="362693" cy="696473"/>
          </a:xfrm>
          <a:custGeom>
            <a:avLst/>
            <a:gdLst>
              <a:gd name="connsiteX0" fmla="*/ 0 w 286069"/>
              <a:gd name="connsiteY0" fmla="*/ 0 h 696473"/>
              <a:gd name="connsiteX1" fmla="*/ 284480 w 286069"/>
              <a:gd name="connsiteY1" fmla="*/ 330200 h 696473"/>
              <a:gd name="connsiteX2" fmla="*/ 121920 w 286069"/>
              <a:gd name="connsiteY2" fmla="*/ 563880 h 696473"/>
              <a:gd name="connsiteX3" fmla="*/ 274320 w 286069"/>
              <a:gd name="connsiteY3" fmla="*/ 695960 h 696473"/>
              <a:gd name="connsiteX0" fmla="*/ 89281 w 363601"/>
              <a:gd name="connsiteY0" fmla="*/ 0 h 696473"/>
              <a:gd name="connsiteX1" fmla="*/ 1227 w 363601"/>
              <a:gd name="connsiteY1" fmla="*/ 287867 h 696473"/>
              <a:gd name="connsiteX2" fmla="*/ 211201 w 363601"/>
              <a:gd name="connsiteY2" fmla="*/ 563880 h 696473"/>
              <a:gd name="connsiteX3" fmla="*/ 363601 w 363601"/>
              <a:gd name="connsiteY3" fmla="*/ 695960 h 696473"/>
              <a:gd name="connsiteX0" fmla="*/ 89281 w 363601"/>
              <a:gd name="connsiteY0" fmla="*/ 0 h 696473"/>
              <a:gd name="connsiteX1" fmla="*/ 1227 w 363601"/>
              <a:gd name="connsiteY1" fmla="*/ 287867 h 696473"/>
              <a:gd name="connsiteX2" fmla="*/ 124522 w 363601"/>
              <a:gd name="connsiteY2" fmla="*/ 451425 h 696473"/>
              <a:gd name="connsiteX3" fmla="*/ 211201 w 363601"/>
              <a:gd name="connsiteY3" fmla="*/ 563880 h 696473"/>
              <a:gd name="connsiteX4" fmla="*/ 363601 w 363601"/>
              <a:gd name="connsiteY4" fmla="*/ 695960 h 696473"/>
              <a:gd name="connsiteX0" fmla="*/ 90139 w 364459"/>
              <a:gd name="connsiteY0" fmla="*/ 0 h 696473"/>
              <a:gd name="connsiteX1" fmla="*/ 2085 w 364459"/>
              <a:gd name="connsiteY1" fmla="*/ 287867 h 696473"/>
              <a:gd name="connsiteX2" fmla="*/ 252380 w 364459"/>
              <a:gd name="connsiteY2" fmla="*/ 383691 h 696473"/>
              <a:gd name="connsiteX3" fmla="*/ 212059 w 364459"/>
              <a:gd name="connsiteY3" fmla="*/ 563880 h 696473"/>
              <a:gd name="connsiteX4" fmla="*/ 364459 w 364459"/>
              <a:gd name="connsiteY4" fmla="*/ 695960 h 696473"/>
              <a:gd name="connsiteX0" fmla="*/ 90139 w 364459"/>
              <a:gd name="connsiteY0" fmla="*/ 0 h 696473"/>
              <a:gd name="connsiteX1" fmla="*/ 2085 w 364459"/>
              <a:gd name="connsiteY1" fmla="*/ 287867 h 696473"/>
              <a:gd name="connsiteX2" fmla="*/ 124810 w 364459"/>
              <a:gd name="connsiteY2" fmla="*/ 339561 h 696473"/>
              <a:gd name="connsiteX3" fmla="*/ 252380 w 364459"/>
              <a:gd name="connsiteY3" fmla="*/ 383691 h 696473"/>
              <a:gd name="connsiteX4" fmla="*/ 212059 w 364459"/>
              <a:gd name="connsiteY4" fmla="*/ 563880 h 696473"/>
              <a:gd name="connsiteX5" fmla="*/ 364459 w 364459"/>
              <a:gd name="connsiteY5" fmla="*/ 695960 h 696473"/>
              <a:gd name="connsiteX0" fmla="*/ 88373 w 362693"/>
              <a:gd name="connsiteY0" fmla="*/ 0 h 696473"/>
              <a:gd name="connsiteX1" fmla="*/ 319 w 362693"/>
              <a:gd name="connsiteY1" fmla="*/ 287867 h 696473"/>
              <a:gd name="connsiteX2" fmla="*/ 148444 w 362693"/>
              <a:gd name="connsiteY2" fmla="*/ 254894 h 696473"/>
              <a:gd name="connsiteX3" fmla="*/ 250614 w 362693"/>
              <a:gd name="connsiteY3" fmla="*/ 383691 h 696473"/>
              <a:gd name="connsiteX4" fmla="*/ 210293 w 362693"/>
              <a:gd name="connsiteY4" fmla="*/ 563880 h 696473"/>
              <a:gd name="connsiteX5" fmla="*/ 362693 w 362693"/>
              <a:gd name="connsiteY5" fmla="*/ 695960 h 6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693" h="696473">
                <a:moveTo>
                  <a:pt x="88373" y="0"/>
                </a:moveTo>
                <a:cubicBezTo>
                  <a:pt x="220453" y="118110"/>
                  <a:pt x="-9693" y="245385"/>
                  <a:pt x="319" y="287867"/>
                </a:cubicBezTo>
                <a:cubicBezTo>
                  <a:pt x="10331" y="330349"/>
                  <a:pt x="106728" y="238923"/>
                  <a:pt x="148444" y="254894"/>
                </a:cubicBezTo>
                <a:cubicBezTo>
                  <a:pt x="190160" y="270865"/>
                  <a:pt x="236073" y="346305"/>
                  <a:pt x="250614" y="383691"/>
                </a:cubicBezTo>
                <a:cubicBezTo>
                  <a:pt x="265155" y="421077"/>
                  <a:pt x="170447" y="523124"/>
                  <a:pt x="210293" y="563880"/>
                </a:cubicBezTo>
                <a:cubicBezTo>
                  <a:pt x="208600" y="624840"/>
                  <a:pt x="270406" y="703580"/>
                  <a:pt x="362693" y="695960"/>
                </a:cubicBezTo>
              </a:path>
            </a:pathLst>
          </a:custGeom>
          <a:noFill/>
          <a:ln w="38100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0C9E746-8BD4-4977-9C53-783659DBEC61}"/>
              </a:ext>
            </a:extLst>
          </p:cNvPr>
          <p:cNvSpPr/>
          <p:nvPr/>
        </p:nvSpPr>
        <p:spPr bwMode="auto">
          <a:xfrm>
            <a:off x="2826103" y="47782"/>
            <a:ext cx="363602" cy="696473"/>
          </a:xfrm>
          <a:custGeom>
            <a:avLst/>
            <a:gdLst>
              <a:gd name="connsiteX0" fmla="*/ 0 w 286069"/>
              <a:gd name="connsiteY0" fmla="*/ 0 h 696473"/>
              <a:gd name="connsiteX1" fmla="*/ 284480 w 286069"/>
              <a:gd name="connsiteY1" fmla="*/ 330200 h 696473"/>
              <a:gd name="connsiteX2" fmla="*/ 121920 w 286069"/>
              <a:gd name="connsiteY2" fmla="*/ 563880 h 696473"/>
              <a:gd name="connsiteX3" fmla="*/ 274320 w 286069"/>
              <a:gd name="connsiteY3" fmla="*/ 695960 h 696473"/>
              <a:gd name="connsiteX0" fmla="*/ 89281 w 363601"/>
              <a:gd name="connsiteY0" fmla="*/ 0 h 696473"/>
              <a:gd name="connsiteX1" fmla="*/ 1227 w 363601"/>
              <a:gd name="connsiteY1" fmla="*/ 287867 h 696473"/>
              <a:gd name="connsiteX2" fmla="*/ 211201 w 363601"/>
              <a:gd name="connsiteY2" fmla="*/ 563880 h 696473"/>
              <a:gd name="connsiteX3" fmla="*/ 363601 w 363601"/>
              <a:gd name="connsiteY3" fmla="*/ 695960 h 696473"/>
              <a:gd name="connsiteX0" fmla="*/ 89281 w 363601"/>
              <a:gd name="connsiteY0" fmla="*/ 0 h 696473"/>
              <a:gd name="connsiteX1" fmla="*/ 1227 w 363601"/>
              <a:gd name="connsiteY1" fmla="*/ 287867 h 696473"/>
              <a:gd name="connsiteX2" fmla="*/ 124522 w 363601"/>
              <a:gd name="connsiteY2" fmla="*/ 451425 h 696473"/>
              <a:gd name="connsiteX3" fmla="*/ 211201 w 363601"/>
              <a:gd name="connsiteY3" fmla="*/ 563880 h 696473"/>
              <a:gd name="connsiteX4" fmla="*/ 363601 w 363601"/>
              <a:gd name="connsiteY4" fmla="*/ 695960 h 696473"/>
              <a:gd name="connsiteX0" fmla="*/ 90139 w 364459"/>
              <a:gd name="connsiteY0" fmla="*/ 0 h 696473"/>
              <a:gd name="connsiteX1" fmla="*/ 2085 w 364459"/>
              <a:gd name="connsiteY1" fmla="*/ 287867 h 696473"/>
              <a:gd name="connsiteX2" fmla="*/ 252380 w 364459"/>
              <a:gd name="connsiteY2" fmla="*/ 383691 h 696473"/>
              <a:gd name="connsiteX3" fmla="*/ 212059 w 364459"/>
              <a:gd name="connsiteY3" fmla="*/ 563880 h 696473"/>
              <a:gd name="connsiteX4" fmla="*/ 364459 w 364459"/>
              <a:gd name="connsiteY4" fmla="*/ 695960 h 696473"/>
              <a:gd name="connsiteX0" fmla="*/ 89282 w 363602"/>
              <a:gd name="connsiteY0" fmla="*/ 0 h 696473"/>
              <a:gd name="connsiteX1" fmla="*/ 1228 w 363602"/>
              <a:gd name="connsiteY1" fmla="*/ 287867 h 696473"/>
              <a:gd name="connsiteX2" fmla="*/ 211202 w 363602"/>
              <a:gd name="connsiteY2" fmla="*/ 563880 h 696473"/>
              <a:gd name="connsiteX3" fmla="*/ 363602 w 363602"/>
              <a:gd name="connsiteY3" fmla="*/ 695960 h 6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3602" h="696473">
                <a:moveTo>
                  <a:pt x="89282" y="0"/>
                </a:moveTo>
                <a:cubicBezTo>
                  <a:pt x="221362" y="118110"/>
                  <a:pt x="-19092" y="193887"/>
                  <a:pt x="1228" y="287867"/>
                </a:cubicBezTo>
                <a:cubicBezTo>
                  <a:pt x="21548" y="381847"/>
                  <a:pt x="150806" y="495865"/>
                  <a:pt x="211202" y="563880"/>
                </a:cubicBezTo>
                <a:cubicBezTo>
                  <a:pt x="209509" y="624840"/>
                  <a:pt x="271315" y="703580"/>
                  <a:pt x="363602" y="695960"/>
                </a:cubicBezTo>
              </a:path>
            </a:pathLst>
          </a:custGeom>
          <a:noFill/>
          <a:ln w="38100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7" name="Picture 3">
            <a:extLst>
              <a:ext uri="{FF2B5EF4-FFF2-40B4-BE49-F238E27FC236}">
                <a16:creationId xmlns:a16="http://schemas.microsoft.com/office/drawing/2014/main" id="{DAB3AF47-3E8A-40D8-85F1-FFD686A7DF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0" y="1831975"/>
            <a:ext cx="8150225" cy="5026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TextBox 2">
            <a:extLst>
              <a:ext uri="{FF2B5EF4-FFF2-40B4-BE49-F238E27FC236}">
                <a16:creationId xmlns:a16="http://schemas.microsoft.com/office/drawing/2014/main" id="{9970A557-A7B9-4711-879C-CC058776E9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6389687"/>
            <a:ext cx="3300413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Complexity of the Model</a:t>
            </a:r>
          </a:p>
        </p:txBody>
      </p:sp>
      <p:sp>
        <p:nvSpPr>
          <p:cNvPr id="19" name="Rectangle 3">
            <a:extLst>
              <a:ext uri="{FF2B5EF4-FFF2-40B4-BE49-F238E27FC236}">
                <a16:creationId xmlns:a16="http://schemas.microsoft.com/office/drawing/2014/main" id="{E4BBD9E4-49CE-48E4-8638-28DADAD99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7" y="2176462"/>
            <a:ext cx="6604000" cy="375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" name="Freeform 4">
            <a:extLst>
              <a:ext uri="{FF2B5EF4-FFF2-40B4-BE49-F238E27FC236}">
                <a16:creationId xmlns:a16="http://schemas.microsoft.com/office/drawing/2014/main" id="{C29F5825-54D1-493E-BF2F-D3460A8ED336}"/>
              </a:ext>
            </a:extLst>
          </p:cNvPr>
          <p:cNvSpPr>
            <a:spLocks/>
          </p:cNvSpPr>
          <p:nvPr/>
        </p:nvSpPr>
        <p:spPr bwMode="auto">
          <a:xfrm>
            <a:off x="1344612" y="2286000"/>
            <a:ext cx="6454775" cy="3492500"/>
          </a:xfrm>
          <a:custGeom>
            <a:avLst/>
            <a:gdLst>
              <a:gd name="T0" fmla="*/ 0 w 6455508"/>
              <a:gd name="T1" fmla="*/ 15889703 h 2391508"/>
              <a:gd name="T2" fmla="*/ 210919 w 6455508"/>
              <a:gd name="T3" fmla="*/ 11268194 h 2391508"/>
              <a:gd name="T4" fmla="*/ 874927 w 6455508"/>
              <a:gd name="T5" fmla="*/ 6023556 h 2391508"/>
              <a:gd name="T6" fmla="*/ 2140441 w 6455508"/>
              <a:gd name="T7" fmla="*/ 1519128 h 2391508"/>
              <a:gd name="T8" fmla="*/ 4241823 w 6455508"/>
              <a:gd name="T9" fmla="*/ 254069 h 2391508"/>
              <a:gd name="T10" fmla="*/ 6452573 w 6455508"/>
              <a:gd name="T11" fmla="*/ 0 h 239150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455508"/>
              <a:gd name="T19" fmla="*/ 0 h 2391508"/>
              <a:gd name="T20" fmla="*/ 6455508 w 6455508"/>
              <a:gd name="T21" fmla="*/ 2391508 h 239150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455508" h="2391508">
                <a:moveTo>
                  <a:pt x="0" y="2391508"/>
                </a:moveTo>
                <a:cubicBezTo>
                  <a:pt x="32564" y="2167467"/>
                  <a:pt x="65128" y="1943426"/>
                  <a:pt x="211015" y="1695939"/>
                </a:cubicBezTo>
                <a:cubicBezTo>
                  <a:pt x="356902" y="1448452"/>
                  <a:pt x="553590" y="1151135"/>
                  <a:pt x="875323" y="906585"/>
                </a:cubicBezTo>
                <a:cubicBezTo>
                  <a:pt x="1197056" y="662035"/>
                  <a:pt x="1580010" y="373363"/>
                  <a:pt x="2141415" y="228639"/>
                </a:cubicBezTo>
                <a:cubicBezTo>
                  <a:pt x="2702820" y="83915"/>
                  <a:pt x="3524738" y="76346"/>
                  <a:pt x="4243753" y="38239"/>
                </a:cubicBezTo>
                <a:cubicBezTo>
                  <a:pt x="4962769" y="133"/>
                  <a:pt x="6071252" y="3908"/>
                  <a:pt x="6455508" y="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TextBox 5">
            <a:extLst>
              <a:ext uri="{FF2B5EF4-FFF2-40B4-BE49-F238E27FC236}">
                <a16:creationId xmlns:a16="http://schemas.microsoft.com/office/drawing/2014/main" id="{CE264019-E10E-4B9E-A2FA-E632498CA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9675" y="2214562"/>
            <a:ext cx="2174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C00000"/>
                </a:solidFill>
              </a:rPr>
              <a:t>Training Data</a:t>
            </a:r>
          </a:p>
        </p:txBody>
      </p:sp>
      <p:sp>
        <p:nvSpPr>
          <p:cNvPr id="24" name="Line 196">
            <a:extLst>
              <a:ext uri="{FF2B5EF4-FFF2-40B4-BE49-F238E27FC236}">
                <a16:creationId xmlns:a16="http://schemas.microsoft.com/office/drawing/2014/main" id="{76B8E3E4-8255-480D-A943-803D446FEC7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76400" y="76200"/>
            <a:ext cx="228600" cy="712944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E57F4B2-6F1D-4946-92DD-CEA0FBE27836}"/>
              </a:ext>
            </a:extLst>
          </p:cNvPr>
          <p:cNvGrpSpPr/>
          <p:nvPr/>
        </p:nvGrpSpPr>
        <p:grpSpPr>
          <a:xfrm>
            <a:off x="1366376" y="1254124"/>
            <a:ext cx="1823329" cy="637710"/>
            <a:chOff x="615071" y="1007069"/>
            <a:chExt cx="3353145" cy="1172764"/>
          </a:xfrm>
        </p:grpSpPr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A355E6A3-F934-472E-8204-2AC5B696DD02}"/>
                </a:ext>
              </a:extLst>
            </p:cNvPr>
            <p:cNvSpPr/>
            <p:nvPr/>
          </p:nvSpPr>
          <p:spPr bwMode="auto">
            <a:xfrm>
              <a:off x="795646" y="1025947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E518DEA8-3522-421F-993D-C2C29A1DE9CA}"/>
                </a:ext>
              </a:extLst>
            </p:cNvPr>
            <p:cNvCxnSpPr>
              <a:stCxn id="53" idx="5"/>
            </p:cNvCxnSpPr>
            <p:nvPr/>
          </p:nvCxnSpPr>
          <p:spPr bwMode="auto">
            <a:xfrm>
              <a:off x="928210" y="1158511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446B3120-F957-4AF2-A744-B848F87D3AC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19913" y="1153292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A72A1D2C-E7F4-494B-90CD-C483A130B1A5}"/>
                </a:ext>
              </a:extLst>
            </p:cNvPr>
            <p:cNvSpPr/>
            <p:nvPr/>
          </p:nvSpPr>
          <p:spPr bwMode="auto">
            <a:xfrm>
              <a:off x="615071" y="1360165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93D82B27-BD3C-47C6-AA85-C0833EEB3DA9}"/>
                </a:ext>
              </a:extLst>
            </p:cNvPr>
            <p:cNvSpPr/>
            <p:nvPr/>
          </p:nvSpPr>
          <p:spPr bwMode="auto">
            <a:xfrm>
              <a:off x="950954" y="1368825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AE9674B-DC9A-40A3-96CC-1D7A03ECE58F}"/>
                </a:ext>
              </a:extLst>
            </p:cNvPr>
            <p:cNvSpPr/>
            <p:nvPr/>
          </p:nvSpPr>
          <p:spPr bwMode="auto">
            <a:xfrm>
              <a:off x="2036954" y="1007069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FD4A357C-E5BC-4362-AAC3-F396045C2D7F}"/>
                </a:ext>
              </a:extLst>
            </p:cNvPr>
            <p:cNvCxnSpPr>
              <a:stCxn id="58" idx="5"/>
            </p:cNvCxnSpPr>
            <p:nvPr/>
          </p:nvCxnSpPr>
          <p:spPr bwMode="auto">
            <a:xfrm>
              <a:off x="2169518" y="1139633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1D897A52-D683-4390-AE6E-9E9D6BCDA1E8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961221" y="1134414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8FBF8EA9-8BDE-4F26-9EA7-B33E862F978E}"/>
                </a:ext>
              </a:extLst>
            </p:cNvPr>
            <p:cNvSpPr/>
            <p:nvPr/>
          </p:nvSpPr>
          <p:spPr bwMode="auto">
            <a:xfrm>
              <a:off x="1856379" y="1341287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C9B791E0-53CE-4AF1-8069-41A173D1626C}"/>
                </a:ext>
              </a:extLst>
            </p:cNvPr>
            <p:cNvSpPr/>
            <p:nvPr/>
          </p:nvSpPr>
          <p:spPr bwMode="auto">
            <a:xfrm>
              <a:off x="2213357" y="1345686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2972A6C2-16B6-4A24-9E02-1DC46D29B65A}"/>
                </a:ext>
              </a:extLst>
            </p:cNvPr>
            <p:cNvCxnSpPr>
              <a:stCxn id="62" idx="5"/>
            </p:cNvCxnSpPr>
            <p:nvPr/>
          </p:nvCxnSpPr>
          <p:spPr bwMode="auto">
            <a:xfrm>
              <a:off x="2345921" y="1478250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1D3A0141-5AA7-486C-A381-E9994C028C8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137624" y="1473031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8C300B-DB86-427E-9F53-6B72DFB290F9}"/>
                </a:ext>
              </a:extLst>
            </p:cNvPr>
            <p:cNvSpPr/>
            <p:nvPr/>
          </p:nvSpPr>
          <p:spPr bwMode="auto">
            <a:xfrm>
              <a:off x="2032782" y="1679904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8603A2E3-921A-483A-AFED-20F80E3A8701}"/>
                </a:ext>
              </a:extLst>
            </p:cNvPr>
            <p:cNvSpPr/>
            <p:nvPr/>
          </p:nvSpPr>
          <p:spPr bwMode="auto">
            <a:xfrm>
              <a:off x="2368665" y="1688564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7E3317E5-C63C-4727-9599-A7F149163EBB}"/>
                </a:ext>
              </a:extLst>
            </p:cNvPr>
            <p:cNvSpPr/>
            <p:nvPr/>
          </p:nvSpPr>
          <p:spPr bwMode="auto">
            <a:xfrm>
              <a:off x="3481197" y="1011468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889E389F-68C8-4AE5-9763-67FA2DAF0718}"/>
                </a:ext>
              </a:extLst>
            </p:cNvPr>
            <p:cNvCxnSpPr>
              <a:stCxn id="67" idx="5"/>
            </p:cNvCxnSpPr>
            <p:nvPr/>
          </p:nvCxnSpPr>
          <p:spPr bwMode="auto">
            <a:xfrm>
              <a:off x="3613761" y="1144032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7DB20939-F7A4-44DF-A1BD-DBFC27FE372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405464" y="1138813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0EEDF3F-175E-47EE-BB11-CC6390882F09}"/>
                </a:ext>
              </a:extLst>
            </p:cNvPr>
            <p:cNvSpPr/>
            <p:nvPr/>
          </p:nvSpPr>
          <p:spPr bwMode="auto">
            <a:xfrm>
              <a:off x="3300622" y="1345686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FC1930E-B390-4A47-B9FF-D1490002C34B}"/>
                </a:ext>
              </a:extLst>
            </p:cNvPr>
            <p:cNvSpPr/>
            <p:nvPr/>
          </p:nvSpPr>
          <p:spPr bwMode="auto">
            <a:xfrm>
              <a:off x="3657600" y="1350085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DE16CE37-EF5F-4248-8B48-F3C90EE27CFB}"/>
                </a:ext>
              </a:extLst>
            </p:cNvPr>
            <p:cNvCxnSpPr>
              <a:stCxn id="71" idx="5"/>
            </p:cNvCxnSpPr>
            <p:nvPr/>
          </p:nvCxnSpPr>
          <p:spPr bwMode="auto">
            <a:xfrm>
              <a:off x="3790164" y="1482649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A10DA15A-BC64-4ABC-B396-73ABC733544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81867" y="1477430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A3C9627A-5210-4CB0-8EE8-73D695496773}"/>
                </a:ext>
              </a:extLst>
            </p:cNvPr>
            <p:cNvSpPr/>
            <p:nvPr/>
          </p:nvSpPr>
          <p:spPr bwMode="auto">
            <a:xfrm>
              <a:off x="3477025" y="1684303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3753F55B-4841-4772-A4B9-83BA14ECC629}"/>
                </a:ext>
              </a:extLst>
            </p:cNvPr>
            <p:cNvSpPr/>
            <p:nvPr/>
          </p:nvSpPr>
          <p:spPr bwMode="auto">
            <a:xfrm>
              <a:off x="3812908" y="1692963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55C90040-EBE1-4F35-AA84-EF6A4138684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609655" y="1821481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872B1775-28B7-4196-8F0C-4CCB05D9EED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398440" y="1808992"/>
              <a:ext cx="94583" cy="213089"/>
            </a:xfrm>
            <a:prstGeom prst="lin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C8F91211-304E-4B55-AA9F-058C6A797607}"/>
                </a:ext>
              </a:extLst>
            </p:cNvPr>
            <p:cNvSpPr/>
            <p:nvPr/>
          </p:nvSpPr>
          <p:spPr bwMode="auto">
            <a:xfrm>
              <a:off x="3293598" y="2015865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C266648-A31A-4F03-B365-59D3734D68DA}"/>
                </a:ext>
              </a:extLst>
            </p:cNvPr>
            <p:cNvSpPr/>
            <p:nvPr/>
          </p:nvSpPr>
          <p:spPr bwMode="auto">
            <a:xfrm>
              <a:off x="3629481" y="2024525"/>
              <a:ext cx="155308" cy="155308"/>
            </a:xfrm>
            <a:prstGeom prst="ellipse">
              <a:avLst/>
            </a:prstGeom>
            <a:noFill/>
            <a:ln w="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80" name="TextBox 2">
            <a:extLst>
              <a:ext uri="{FF2B5EF4-FFF2-40B4-BE49-F238E27FC236}">
                <a16:creationId xmlns:a16="http://schemas.microsoft.com/office/drawing/2014/main" id="{9012B6C7-05D8-4A83-83BF-EC3AE2BD5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6393" y="226484"/>
            <a:ext cx="3587842" cy="33855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/>
              <a:t>Increasingly complex “linear” classifiers</a:t>
            </a:r>
          </a:p>
        </p:txBody>
      </p:sp>
      <p:sp>
        <p:nvSpPr>
          <p:cNvPr id="81" name="TextBox 2">
            <a:extLst>
              <a:ext uri="{FF2B5EF4-FFF2-40B4-BE49-F238E27FC236}">
                <a16:creationId xmlns:a16="http://schemas.microsoft.com/office/drawing/2014/main" id="{D631BFCE-FED2-4CE6-984D-3C56BD440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6393" y="1396157"/>
            <a:ext cx="3140604" cy="33855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/>
              <a:t>Increasingly complex decision trees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3">
            <a:extLst>
              <a:ext uri="{FF2B5EF4-FFF2-40B4-BE49-F238E27FC236}">
                <a16:creationId xmlns:a16="http://schemas.microsoft.com/office/drawing/2014/main" id="{A2B4C7B3-FA5D-4C03-BFC1-8704F881E9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0" y="1831975"/>
            <a:ext cx="8150225" cy="5026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1" name="TextBox 2">
            <a:extLst>
              <a:ext uri="{FF2B5EF4-FFF2-40B4-BE49-F238E27FC236}">
                <a16:creationId xmlns:a16="http://schemas.microsoft.com/office/drawing/2014/main" id="{4CE84C85-DE93-4A79-8FFD-4DC43845D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6389687"/>
            <a:ext cx="3300413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Complexity of the Model</a:t>
            </a:r>
          </a:p>
        </p:txBody>
      </p:sp>
      <p:sp>
        <p:nvSpPr>
          <p:cNvPr id="63492" name="Rectangle 3">
            <a:extLst>
              <a:ext uri="{FF2B5EF4-FFF2-40B4-BE49-F238E27FC236}">
                <a16:creationId xmlns:a16="http://schemas.microsoft.com/office/drawing/2014/main" id="{A5445811-9217-4E5F-BBF9-E2BCF6BE6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7" y="2176462"/>
            <a:ext cx="6604000" cy="375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3493" name="Freeform 4">
            <a:extLst>
              <a:ext uri="{FF2B5EF4-FFF2-40B4-BE49-F238E27FC236}">
                <a16:creationId xmlns:a16="http://schemas.microsoft.com/office/drawing/2014/main" id="{FED3BF16-56A2-4831-9A95-B35EFB0116AF}"/>
              </a:ext>
            </a:extLst>
          </p:cNvPr>
          <p:cNvSpPr>
            <a:spLocks/>
          </p:cNvSpPr>
          <p:nvPr/>
        </p:nvSpPr>
        <p:spPr bwMode="auto">
          <a:xfrm>
            <a:off x="1344612" y="2286000"/>
            <a:ext cx="6454775" cy="3492500"/>
          </a:xfrm>
          <a:custGeom>
            <a:avLst/>
            <a:gdLst>
              <a:gd name="T0" fmla="*/ 0 w 6455508"/>
              <a:gd name="T1" fmla="*/ 15889703 h 2391508"/>
              <a:gd name="T2" fmla="*/ 210919 w 6455508"/>
              <a:gd name="T3" fmla="*/ 11268194 h 2391508"/>
              <a:gd name="T4" fmla="*/ 874927 w 6455508"/>
              <a:gd name="T5" fmla="*/ 6023556 h 2391508"/>
              <a:gd name="T6" fmla="*/ 2140441 w 6455508"/>
              <a:gd name="T7" fmla="*/ 1519128 h 2391508"/>
              <a:gd name="T8" fmla="*/ 4241823 w 6455508"/>
              <a:gd name="T9" fmla="*/ 254069 h 2391508"/>
              <a:gd name="T10" fmla="*/ 6452573 w 6455508"/>
              <a:gd name="T11" fmla="*/ 0 h 239150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455508"/>
              <a:gd name="T19" fmla="*/ 0 h 2391508"/>
              <a:gd name="T20" fmla="*/ 6455508 w 6455508"/>
              <a:gd name="T21" fmla="*/ 2391508 h 239150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455508" h="2391508">
                <a:moveTo>
                  <a:pt x="0" y="2391508"/>
                </a:moveTo>
                <a:cubicBezTo>
                  <a:pt x="32564" y="2167467"/>
                  <a:pt x="65128" y="1943426"/>
                  <a:pt x="211015" y="1695939"/>
                </a:cubicBezTo>
                <a:cubicBezTo>
                  <a:pt x="356902" y="1448452"/>
                  <a:pt x="553590" y="1151135"/>
                  <a:pt x="875323" y="906585"/>
                </a:cubicBezTo>
                <a:cubicBezTo>
                  <a:pt x="1197056" y="662035"/>
                  <a:pt x="1580010" y="373363"/>
                  <a:pt x="2141415" y="228639"/>
                </a:cubicBezTo>
                <a:cubicBezTo>
                  <a:pt x="2702820" y="83915"/>
                  <a:pt x="3524738" y="76346"/>
                  <a:pt x="4243753" y="38239"/>
                </a:cubicBezTo>
                <a:cubicBezTo>
                  <a:pt x="4962769" y="133"/>
                  <a:pt x="6071252" y="3908"/>
                  <a:pt x="6455508" y="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4" name="TextBox 5">
            <a:extLst>
              <a:ext uri="{FF2B5EF4-FFF2-40B4-BE49-F238E27FC236}">
                <a16:creationId xmlns:a16="http://schemas.microsoft.com/office/drawing/2014/main" id="{4A39F99B-071A-4F4E-8966-EA79AC0D8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9675" y="2214562"/>
            <a:ext cx="2174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C00000"/>
                </a:solidFill>
              </a:rPr>
              <a:t>Training Data</a:t>
            </a:r>
          </a:p>
        </p:txBody>
      </p:sp>
      <p:sp>
        <p:nvSpPr>
          <p:cNvPr id="63495" name="Freeform 6">
            <a:extLst>
              <a:ext uri="{FF2B5EF4-FFF2-40B4-BE49-F238E27FC236}">
                <a16:creationId xmlns:a16="http://schemas.microsoft.com/office/drawing/2014/main" id="{5FB24614-00AB-4EF0-87E8-1CDF4F7003D3}"/>
              </a:ext>
            </a:extLst>
          </p:cNvPr>
          <p:cNvSpPr>
            <a:spLocks/>
          </p:cNvSpPr>
          <p:nvPr/>
        </p:nvSpPr>
        <p:spPr bwMode="auto">
          <a:xfrm>
            <a:off x="1355725" y="3028950"/>
            <a:ext cx="6370637" cy="2706687"/>
          </a:xfrm>
          <a:custGeom>
            <a:avLst/>
            <a:gdLst>
              <a:gd name="T0" fmla="*/ 0 w 6369538"/>
              <a:gd name="T1" fmla="*/ 12326213 h 1852832"/>
              <a:gd name="T2" fmla="*/ 218982 w 6369538"/>
              <a:gd name="T3" fmla="*/ 8339517 h 1852832"/>
              <a:gd name="T4" fmla="*/ 930674 w 6369538"/>
              <a:gd name="T5" fmla="*/ 3266191 h 1852832"/>
              <a:gd name="T6" fmla="*/ 2174178 w 6369538"/>
              <a:gd name="T7" fmla="*/ 393316 h 1852832"/>
              <a:gd name="T8" fmla="*/ 4145014 w 6369538"/>
              <a:gd name="T9" fmla="*/ 906280 h 1852832"/>
              <a:gd name="T10" fmla="*/ 6373936 w 6369538"/>
              <a:gd name="T11" fmla="*/ 5278916 h 18528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369538"/>
              <a:gd name="T19" fmla="*/ 0 h 1852832"/>
              <a:gd name="T20" fmla="*/ 6369538 w 6369538"/>
              <a:gd name="T21" fmla="*/ 1852832 h 185283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369538" h="1852832">
                <a:moveTo>
                  <a:pt x="0" y="1852832"/>
                </a:moveTo>
                <a:cubicBezTo>
                  <a:pt x="32564" y="1628791"/>
                  <a:pt x="63825" y="1480543"/>
                  <a:pt x="218830" y="1253565"/>
                </a:cubicBezTo>
                <a:cubicBezTo>
                  <a:pt x="373835" y="1026587"/>
                  <a:pt x="604389" y="690036"/>
                  <a:pt x="930030" y="490962"/>
                </a:cubicBezTo>
                <a:cubicBezTo>
                  <a:pt x="1255671" y="291888"/>
                  <a:pt x="1637322" y="118244"/>
                  <a:pt x="2172676" y="59122"/>
                </a:cubicBezTo>
                <a:cubicBezTo>
                  <a:pt x="2708030" y="0"/>
                  <a:pt x="3442675" y="13832"/>
                  <a:pt x="4142152" y="136229"/>
                </a:cubicBezTo>
                <a:cubicBezTo>
                  <a:pt x="4841629" y="258626"/>
                  <a:pt x="5985282" y="797415"/>
                  <a:pt x="6369538" y="793507"/>
                </a:cubicBezTo>
              </a:path>
            </a:pathLst>
          </a:cu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6" name="TextBox 7">
            <a:extLst>
              <a:ext uri="{FF2B5EF4-FFF2-40B4-BE49-F238E27FC236}">
                <a16:creationId xmlns:a16="http://schemas.microsoft.com/office/drawing/2014/main" id="{C174ADF8-58A0-41FC-A775-1BF67C5B8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3237" y="4516437"/>
            <a:ext cx="3070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33CC33"/>
                </a:solidFill>
              </a:rPr>
              <a:t>Validation Data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3">
            <a:extLst>
              <a:ext uri="{FF2B5EF4-FFF2-40B4-BE49-F238E27FC236}">
                <a16:creationId xmlns:a16="http://schemas.microsoft.com/office/drawing/2014/main" id="{BDEEB58B-122C-48DE-9B88-CE0CFC09DB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9353"/>
          <a:stretch>
            <a:fillRect/>
          </a:stretch>
        </p:blipFill>
        <p:spPr bwMode="auto">
          <a:xfrm>
            <a:off x="107950" y="1700213"/>
            <a:ext cx="8150225" cy="103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TextBox 2">
            <a:extLst>
              <a:ext uri="{FF2B5EF4-FFF2-40B4-BE49-F238E27FC236}">
                <a16:creationId xmlns:a16="http://schemas.microsoft.com/office/drawing/2014/main" id="{FD189D86-F5A1-40BF-AD0F-6B9F9D0E72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775" y="1412875"/>
            <a:ext cx="3300413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Complexity of the Model</a:t>
            </a:r>
          </a:p>
        </p:txBody>
      </p:sp>
      <p:sp>
        <p:nvSpPr>
          <p:cNvPr id="64516" name="TextBox 192">
            <a:extLst>
              <a:ext uri="{FF2B5EF4-FFF2-40B4-BE49-F238E27FC236}">
                <a16:creationId xmlns:a16="http://schemas.microsoft.com/office/drawing/2014/main" id="{780D0931-2FA2-45F8-A56A-0C3947F8E2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88913"/>
            <a:ext cx="864076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Rule of Thumb</a:t>
            </a:r>
            <a:r>
              <a:rPr lang="en-US" altLang="en-US" sz="2400"/>
              <a:t>: When doing machine learning, prefer simpler models. This is called </a:t>
            </a:r>
            <a:r>
              <a:rPr lang="en-US" altLang="en-US" sz="2400" i="1"/>
              <a:t>Occam's Razor</a:t>
            </a:r>
            <a:r>
              <a:rPr lang="en-US" altLang="en-US" sz="2400"/>
              <a:t>.</a:t>
            </a:r>
          </a:p>
        </p:txBody>
      </p:sp>
      <p:grpSp>
        <p:nvGrpSpPr>
          <p:cNvPr id="64517" name="Group 190">
            <a:extLst>
              <a:ext uri="{FF2B5EF4-FFF2-40B4-BE49-F238E27FC236}">
                <a16:creationId xmlns:a16="http://schemas.microsoft.com/office/drawing/2014/main" id="{0FD5E79E-1922-4192-A8C7-80F40E38F6C1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3690938"/>
            <a:ext cx="2884487" cy="2819400"/>
            <a:chOff x="152400" y="2174875"/>
            <a:chExt cx="4552950" cy="4451350"/>
          </a:xfrm>
        </p:grpSpPr>
        <p:sp>
          <p:nvSpPr>
            <p:cNvPr id="64676" name="Rectangle 7">
              <a:extLst>
                <a:ext uri="{FF2B5EF4-FFF2-40B4-BE49-F238E27FC236}">
                  <a16:creationId xmlns:a16="http://schemas.microsoft.com/office/drawing/2014/main" id="{725EB744-EDE3-4B04-A54B-00E6C36C8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77" name="Rectangle 8">
              <a:extLst>
                <a:ext uri="{FF2B5EF4-FFF2-40B4-BE49-F238E27FC236}">
                  <a16:creationId xmlns:a16="http://schemas.microsoft.com/office/drawing/2014/main" id="{26C81CEA-0C22-4C70-ADD5-969320B50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78" name="Rectangle 9">
              <a:extLst>
                <a:ext uri="{FF2B5EF4-FFF2-40B4-BE49-F238E27FC236}">
                  <a16:creationId xmlns:a16="http://schemas.microsoft.com/office/drawing/2014/main" id="{E5830C59-2BAB-444C-8911-2CE44C132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79" name="Rectangle 10">
              <a:extLst>
                <a:ext uri="{FF2B5EF4-FFF2-40B4-BE49-F238E27FC236}">
                  <a16:creationId xmlns:a16="http://schemas.microsoft.com/office/drawing/2014/main" id="{C9C76F3E-941D-4270-B5D6-265829517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80" name="Rectangle 11">
              <a:extLst>
                <a:ext uri="{FF2B5EF4-FFF2-40B4-BE49-F238E27FC236}">
                  <a16:creationId xmlns:a16="http://schemas.microsoft.com/office/drawing/2014/main" id="{9153B677-90B0-4243-BD85-6C4F06ADC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81" name="Rectangle 12">
              <a:extLst>
                <a:ext uri="{FF2B5EF4-FFF2-40B4-BE49-F238E27FC236}">
                  <a16:creationId xmlns:a16="http://schemas.microsoft.com/office/drawing/2014/main" id="{01B2380B-110A-4A84-BFEB-C2CFEC066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82" name="Rectangle 13">
              <a:extLst>
                <a:ext uri="{FF2B5EF4-FFF2-40B4-BE49-F238E27FC236}">
                  <a16:creationId xmlns:a16="http://schemas.microsoft.com/office/drawing/2014/main" id="{18B555D9-F9F1-462B-A605-0A4FB4899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83" name="Rectangle 14">
              <a:extLst>
                <a:ext uri="{FF2B5EF4-FFF2-40B4-BE49-F238E27FC236}">
                  <a16:creationId xmlns:a16="http://schemas.microsoft.com/office/drawing/2014/main" id="{1B9E586C-3FAB-4A5B-AD9A-053DCA143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84" name="Rectangle 15">
              <a:extLst>
                <a:ext uri="{FF2B5EF4-FFF2-40B4-BE49-F238E27FC236}">
                  <a16:creationId xmlns:a16="http://schemas.microsoft.com/office/drawing/2014/main" id="{8B48B604-6F66-40D2-8FAE-12A221D09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85" name="Rectangle 16">
              <a:extLst>
                <a:ext uri="{FF2B5EF4-FFF2-40B4-BE49-F238E27FC236}">
                  <a16:creationId xmlns:a16="http://schemas.microsoft.com/office/drawing/2014/main" id="{6D763DDF-2D6D-4554-9F37-39D033BC8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86" name="Rectangle 17">
              <a:extLst>
                <a:ext uri="{FF2B5EF4-FFF2-40B4-BE49-F238E27FC236}">
                  <a16:creationId xmlns:a16="http://schemas.microsoft.com/office/drawing/2014/main" id="{4A7327D1-D70E-43A5-A99D-687391546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87" name="Rectangle 18">
              <a:extLst>
                <a:ext uri="{FF2B5EF4-FFF2-40B4-BE49-F238E27FC236}">
                  <a16:creationId xmlns:a16="http://schemas.microsoft.com/office/drawing/2014/main" id="{107863C4-4568-4469-8C24-A76C2F650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88" name="Rectangle 19">
              <a:extLst>
                <a:ext uri="{FF2B5EF4-FFF2-40B4-BE49-F238E27FC236}">
                  <a16:creationId xmlns:a16="http://schemas.microsoft.com/office/drawing/2014/main" id="{070E6EC6-1F66-45DD-94CD-2EF0665CF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89" name="Rectangle 20">
              <a:extLst>
                <a:ext uri="{FF2B5EF4-FFF2-40B4-BE49-F238E27FC236}">
                  <a16:creationId xmlns:a16="http://schemas.microsoft.com/office/drawing/2014/main" id="{54357C26-B4F9-4C8D-8B22-908FE4266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90" name="Rectangle 21">
              <a:extLst>
                <a:ext uri="{FF2B5EF4-FFF2-40B4-BE49-F238E27FC236}">
                  <a16:creationId xmlns:a16="http://schemas.microsoft.com/office/drawing/2014/main" id="{3BF7D055-7261-40B7-A287-695277D33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91" name="Rectangle 22">
              <a:extLst>
                <a:ext uri="{FF2B5EF4-FFF2-40B4-BE49-F238E27FC236}">
                  <a16:creationId xmlns:a16="http://schemas.microsoft.com/office/drawing/2014/main" id="{84677D1D-8651-448B-A155-4BDD7B036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92" name="Rectangle 23">
              <a:extLst>
                <a:ext uri="{FF2B5EF4-FFF2-40B4-BE49-F238E27FC236}">
                  <a16:creationId xmlns:a16="http://schemas.microsoft.com/office/drawing/2014/main" id="{E7142EE8-ECD1-4276-8B9A-EC605B025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93" name="Rectangle 24">
              <a:extLst>
                <a:ext uri="{FF2B5EF4-FFF2-40B4-BE49-F238E27FC236}">
                  <a16:creationId xmlns:a16="http://schemas.microsoft.com/office/drawing/2014/main" id="{11351EAF-EA8C-4A18-AC6A-D3A65436A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94" name="Rectangle 25">
              <a:extLst>
                <a:ext uri="{FF2B5EF4-FFF2-40B4-BE49-F238E27FC236}">
                  <a16:creationId xmlns:a16="http://schemas.microsoft.com/office/drawing/2014/main" id="{6C669D0A-2A15-4BD4-ACC7-5F4242646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95" name="Rectangle 26">
              <a:extLst>
                <a:ext uri="{FF2B5EF4-FFF2-40B4-BE49-F238E27FC236}">
                  <a16:creationId xmlns:a16="http://schemas.microsoft.com/office/drawing/2014/main" id="{3B991996-A9C7-47D6-8672-9FA77153F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96" name="Rectangle 27">
              <a:extLst>
                <a:ext uri="{FF2B5EF4-FFF2-40B4-BE49-F238E27FC236}">
                  <a16:creationId xmlns:a16="http://schemas.microsoft.com/office/drawing/2014/main" id="{C3BAC362-0231-47FB-A50B-93DA594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97" name="Rectangle 28">
              <a:extLst>
                <a:ext uri="{FF2B5EF4-FFF2-40B4-BE49-F238E27FC236}">
                  <a16:creationId xmlns:a16="http://schemas.microsoft.com/office/drawing/2014/main" id="{F80C3E2D-D327-42CA-A648-24BD50A65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98" name="Rectangle 29">
              <a:extLst>
                <a:ext uri="{FF2B5EF4-FFF2-40B4-BE49-F238E27FC236}">
                  <a16:creationId xmlns:a16="http://schemas.microsoft.com/office/drawing/2014/main" id="{832D740C-29DD-42CD-9240-D8ADEA6E2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99" name="Rectangle 30">
              <a:extLst>
                <a:ext uri="{FF2B5EF4-FFF2-40B4-BE49-F238E27FC236}">
                  <a16:creationId xmlns:a16="http://schemas.microsoft.com/office/drawing/2014/main" id="{A3E9BF19-98A9-41A3-80AF-5D5350D9C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00" name="Rectangle 31">
              <a:extLst>
                <a:ext uri="{FF2B5EF4-FFF2-40B4-BE49-F238E27FC236}">
                  <a16:creationId xmlns:a16="http://schemas.microsoft.com/office/drawing/2014/main" id="{E23CFD61-7ED8-484B-9277-6B244D899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01" name="Rectangle 32">
              <a:extLst>
                <a:ext uri="{FF2B5EF4-FFF2-40B4-BE49-F238E27FC236}">
                  <a16:creationId xmlns:a16="http://schemas.microsoft.com/office/drawing/2014/main" id="{801D6193-7A35-4003-9753-9B5B06FC3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02" name="Rectangle 33">
              <a:extLst>
                <a:ext uri="{FF2B5EF4-FFF2-40B4-BE49-F238E27FC236}">
                  <a16:creationId xmlns:a16="http://schemas.microsoft.com/office/drawing/2014/main" id="{DD87B904-7795-44DD-A1D4-D52E69EED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03" name="Rectangle 34">
              <a:extLst>
                <a:ext uri="{FF2B5EF4-FFF2-40B4-BE49-F238E27FC236}">
                  <a16:creationId xmlns:a16="http://schemas.microsoft.com/office/drawing/2014/main" id="{B2034946-D4E7-47F3-AA0D-2157A03F1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04" name="Rectangle 35">
              <a:extLst>
                <a:ext uri="{FF2B5EF4-FFF2-40B4-BE49-F238E27FC236}">
                  <a16:creationId xmlns:a16="http://schemas.microsoft.com/office/drawing/2014/main" id="{C6520A78-9EF2-4D98-BE0A-5704F07D7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05" name="Rectangle 36">
              <a:extLst>
                <a:ext uri="{FF2B5EF4-FFF2-40B4-BE49-F238E27FC236}">
                  <a16:creationId xmlns:a16="http://schemas.microsoft.com/office/drawing/2014/main" id="{3CABC078-2DDD-467E-A18E-6B6C48871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06" name="Rectangle 37">
              <a:extLst>
                <a:ext uri="{FF2B5EF4-FFF2-40B4-BE49-F238E27FC236}">
                  <a16:creationId xmlns:a16="http://schemas.microsoft.com/office/drawing/2014/main" id="{0F2E7499-D0FD-4034-9BCD-C4EE2DBAC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07" name="Rectangle 38">
              <a:extLst>
                <a:ext uri="{FF2B5EF4-FFF2-40B4-BE49-F238E27FC236}">
                  <a16:creationId xmlns:a16="http://schemas.microsoft.com/office/drawing/2014/main" id="{5DD7DC84-C8A9-4155-AF5D-EFF02C663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08" name="Rectangle 39">
              <a:extLst>
                <a:ext uri="{FF2B5EF4-FFF2-40B4-BE49-F238E27FC236}">
                  <a16:creationId xmlns:a16="http://schemas.microsoft.com/office/drawing/2014/main" id="{2019C7B6-CE61-44F2-BE42-34CB3C8FC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09" name="Rectangle 40">
              <a:extLst>
                <a:ext uri="{FF2B5EF4-FFF2-40B4-BE49-F238E27FC236}">
                  <a16:creationId xmlns:a16="http://schemas.microsoft.com/office/drawing/2014/main" id="{A03E09A2-A7EF-47AF-85D6-72DAD5655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10" name="Rectangle 41">
              <a:extLst>
                <a:ext uri="{FF2B5EF4-FFF2-40B4-BE49-F238E27FC236}">
                  <a16:creationId xmlns:a16="http://schemas.microsoft.com/office/drawing/2014/main" id="{D515C463-242A-4433-B549-AD3F7854B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11" name="Rectangle 42">
              <a:extLst>
                <a:ext uri="{FF2B5EF4-FFF2-40B4-BE49-F238E27FC236}">
                  <a16:creationId xmlns:a16="http://schemas.microsoft.com/office/drawing/2014/main" id="{133CB299-222E-4C80-B453-7EE76CB7E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12" name="Rectangle 43">
              <a:extLst>
                <a:ext uri="{FF2B5EF4-FFF2-40B4-BE49-F238E27FC236}">
                  <a16:creationId xmlns:a16="http://schemas.microsoft.com/office/drawing/2014/main" id="{8D123A03-15F2-4D45-B62D-A80318CBC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13" name="Rectangle 44">
              <a:extLst>
                <a:ext uri="{FF2B5EF4-FFF2-40B4-BE49-F238E27FC236}">
                  <a16:creationId xmlns:a16="http://schemas.microsoft.com/office/drawing/2014/main" id="{BED17920-4794-4C6D-BD2E-A4634581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14" name="Rectangle 45">
              <a:extLst>
                <a:ext uri="{FF2B5EF4-FFF2-40B4-BE49-F238E27FC236}">
                  <a16:creationId xmlns:a16="http://schemas.microsoft.com/office/drawing/2014/main" id="{07E6473A-1EB4-4F52-BCB5-A7CA409E3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15" name="Rectangle 46">
              <a:extLst>
                <a:ext uri="{FF2B5EF4-FFF2-40B4-BE49-F238E27FC236}">
                  <a16:creationId xmlns:a16="http://schemas.microsoft.com/office/drawing/2014/main" id="{0616734D-23A5-4AE7-94A0-95889C2EB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16" name="Rectangle 47">
              <a:extLst>
                <a:ext uri="{FF2B5EF4-FFF2-40B4-BE49-F238E27FC236}">
                  <a16:creationId xmlns:a16="http://schemas.microsoft.com/office/drawing/2014/main" id="{B8C7BF21-8B1F-4559-BF12-8BB85A0CD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17" name="Rectangle 48">
              <a:extLst>
                <a:ext uri="{FF2B5EF4-FFF2-40B4-BE49-F238E27FC236}">
                  <a16:creationId xmlns:a16="http://schemas.microsoft.com/office/drawing/2014/main" id="{37CF351A-CF5C-495E-B089-C0B792CE0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18" name="Rectangle 49">
              <a:extLst>
                <a:ext uri="{FF2B5EF4-FFF2-40B4-BE49-F238E27FC236}">
                  <a16:creationId xmlns:a16="http://schemas.microsoft.com/office/drawing/2014/main" id="{B7BDCCA9-BF18-4D23-8F92-1A1A2F3B2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19" name="Rectangle 50">
              <a:extLst>
                <a:ext uri="{FF2B5EF4-FFF2-40B4-BE49-F238E27FC236}">
                  <a16:creationId xmlns:a16="http://schemas.microsoft.com/office/drawing/2014/main" id="{C91088B6-7FB9-4000-83B0-9FF46DF59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20" name="Rectangle 51">
              <a:extLst>
                <a:ext uri="{FF2B5EF4-FFF2-40B4-BE49-F238E27FC236}">
                  <a16:creationId xmlns:a16="http://schemas.microsoft.com/office/drawing/2014/main" id="{37E0565F-7E02-4C57-BD65-265A85FE7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21" name="Rectangle 52">
              <a:extLst>
                <a:ext uri="{FF2B5EF4-FFF2-40B4-BE49-F238E27FC236}">
                  <a16:creationId xmlns:a16="http://schemas.microsoft.com/office/drawing/2014/main" id="{1A2561AB-2948-4EB5-9B89-82A908BEE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22" name="Rectangle 53">
              <a:extLst>
                <a:ext uri="{FF2B5EF4-FFF2-40B4-BE49-F238E27FC236}">
                  <a16:creationId xmlns:a16="http://schemas.microsoft.com/office/drawing/2014/main" id="{806B5E4F-FA2F-4EFE-8237-1C391D09B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23" name="Rectangle 54">
              <a:extLst>
                <a:ext uri="{FF2B5EF4-FFF2-40B4-BE49-F238E27FC236}">
                  <a16:creationId xmlns:a16="http://schemas.microsoft.com/office/drawing/2014/main" id="{49B17A3C-CDAB-4F2B-8E6A-16B7944FD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24" name="Rectangle 55">
              <a:extLst>
                <a:ext uri="{FF2B5EF4-FFF2-40B4-BE49-F238E27FC236}">
                  <a16:creationId xmlns:a16="http://schemas.microsoft.com/office/drawing/2014/main" id="{D3BCE3B5-C1B8-43F0-993E-6356A837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25" name="Rectangle 56">
              <a:extLst>
                <a:ext uri="{FF2B5EF4-FFF2-40B4-BE49-F238E27FC236}">
                  <a16:creationId xmlns:a16="http://schemas.microsoft.com/office/drawing/2014/main" id="{A2758513-E6F6-42C5-9620-A7133D617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26" name="Rectangle 57">
              <a:extLst>
                <a:ext uri="{FF2B5EF4-FFF2-40B4-BE49-F238E27FC236}">
                  <a16:creationId xmlns:a16="http://schemas.microsoft.com/office/drawing/2014/main" id="{A35B9985-C4A5-4711-AE60-ED11EDE50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27" name="Rectangle 58">
              <a:extLst>
                <a:ext uri="{FF2B5EF4-FFF2-40B4-BE49-F238E27FC236}">
                  <a16:creationId xmlns:a16="http://schemas.microsoft.com/office/drawing/2014/main" id="{6E1C8DDA-6D62-4679-8E81-5C26FC66D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28" name="Rectangle 59">
              <a:extLst>
                <a:ext uri="{FF2B5EF4-FFF2-40B4-BE49-F238E27FC236}">
                  <a16:creationId xmlns:a16="http://schemas.microsoft.com/office/drawing/2014/main" id="{7A87EBED-D7E9-4F0A-9980-947DC6EC8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29" name="Rectangle 60">
              <a:extLst>
                <a:ext uri="{FF2B5EF4-FFF2-40B4-BE49-F238E27FC236}">
                  <a16:creationId xmlns:a16="http://schemas.microsoft.com/office/drawing/2014/main" id="{0EC87515-1AC6-4F65-AAB5-CA05CE051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30" name="Rectangle 61">
              <a:extLst>
                <a:ext uri="{FF2B5EF4-FFF2-40B4-BE49-F238E27FC236}">
                  <a16:creationId xmlns:a16="http://schemas.microsoft.com/office/drawing/2014/main" id="{7360E89D-132B-44EC-9BD4-769926FE9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31" name="Rectangle 62">
              <a:extLst>
                <a:ext uri="{FF2B5EF4-FFF2-40B4-BE49-F238E27FC236}">
                  <a16:creationId xmlns:a16="http://schemas.microsoft.com/office/drawing/2014/main" id="{85C43857-F807-4C12-A9FA-0B01ED32A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32" name="Rectangle 63">
              <a:extLst>
                <a:ext uri="{FF2B5EF4-FFF2-40B4-BE49-F238E27FC236}">
                  <a16:creationId xmlns:a16="http://schemas.microsoft.com/office/drawing/2014/main" id="{422FCA12-AA5C-463B-A118-873F7A2F5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33" name="Rectangle 64">
              <a:extLst>
                <a:ext uri="{FF2B5EF4-FFF2-40B4-BE49-F238E27FC236}">
                  <a16:creationId xmlns:a16="http://schemas.microsoft.com/office/drawing/2014/main" id="{3405AAAC-B79E-4202-AC3D-6F04BDE11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34" name="Rectangle 65">
              <a:extLst>
                <a:ext uri="{FF2B5EF4-FFF2-40B4-BE49-F238E27FC236}">
                  <a16:creationId xmlns:a16="http://schemas.microsoft.com/office/drawing/2014/main" id="{6C3134D2-CC1D-42AB-8945-C4BF8D74A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35" name="Rectangle 66">
              <a:extLst>
                <a:ext uri="{FF2B5EF4-FFF2-40B4-BE49-F238E27FC236}">
                  <a16:creationId xmlns:a16="http://schemas.microsoft.com/office/drawing/2014/main" id="{DC920FFF-D89F-4677-A3B8-A05DA068E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36" name="Rectangle 67">
              <a:extLst>
                <a:ext uri="{FF2B5EF4-FFF2-40B4-BE49-F238E27FC236}">
                  <a16:creationId xmlns:a16="http://schemas.microsoft.com/office/drawing/2014/main" id="{24D0136E-01DF-42CC-818C-8387D5C35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37" name="Rectangle 68">
              <a:extLst>
                <a:ext uri="{FF2B5EF4-FFF2-40B4-BE49-F238E27FC236}">
                  <a16:creationId xmlns:a16="http://schemas.microsoft.com/office/drawing/2014/main" id="{65047E62-7E41-4850-8347-41CD5CF8D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38" name="Rectangle 69">
              <a:extLst>
                <a:ext uri="{FF2B5EF4-FFF2-40B4-BE49-F238E27FC236}">
                  <a16:creationId xmlns:a16="http://schemas.microsoft.com/office/drawing/2014/main" id="{33E075F5-D385-4A10-88FE-B299AD9DC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39" name="Rectangle 70">
              <a:extLst>
                <a:ext uri="{FF2B5EF4-FFF2-40B4-BE49-F238E27FC236}">
                  <a16:creationId xmlns:a16="http://schemas.microsoft.com/office/drawing/2014/main" id="{390D6442-2DB0-4435-9252-19027DD08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40" name="Rectangle 71">
              <a:extLst>
                <a:ext uri="{FF2B5EF4-FFF2-40B4-BE49-F238E27FC236}">
                  <a16:creationId xmlns:a16="http://schemas.microsoft.com/office/drawing/2014/main" id="{47365E6D-DF68-4749-BB2E-682FE9833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41" name="Rectangle 72">
              <a:extLst>
                <a:ext uri="{FF2B5EF4-FFF2-40B4-BE49-F238E27FC236}">
                  <a16:creationId xmlns:a16="http://schemas.microsoft.com/office/drawing/2014/main" id="{4757C8B8-ADA4-44DE-8DDD-215CDC3B0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42" name="Rectangle 73">
              <a:extLst>
                <a:ext uri="{FF2B5EF4-FFF2-40B4-BE49-F238E27FC236}">
                  <a16:creationId xmlns:a16="http://schemas.microsoft.com/office/drawing/2014/main" id="{34994AAE-EB80-4B92-915F-AA367A4E1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43" name="Rectangle 74">
              <a:extLst>
                <a:ext uri="{FF2B5EF4-FFF2-40B4-BE49-F238E27FC236}">
                  <a16:creationId xmlns:a16="http://schemas.microsoft.com/office/drawing/2014/main" id="{F97A46D4-7E72-4DF9-9259-5D561EE83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44" name="Rectangle 75">
              <a:extLst>
                <a:ext uri="{FF2B5EF4-FFF2-40B4-BE49-F238E27FC236}">
                  <a16:creationId xmlns:a16="http://schemas.microsoft.com/office/drawing/2014/main" id="{C562738C-CB16-451B-AD4F-61AFA7AD4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45" name="Rectangle 76">
              <a:extLst>
                <a:ext uri="{FF2B5EF4-FFF2-40B4-BE49-F238E27FC236}">
                  <a16:creationId xmlns:a16="http://schemas.microsoft.com/office/drawing/2014/main" id="{7DB8C3B1-53A2-4C77-AF38-45F734BF0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46" name="Rectangle 77">
              <a:extLst>
                <a:ext uri="{FF2B5EF4-FFF2-40B4-BE49-F238E27FC236}">
                  <a16:creationId xmlns:a16="http://schemas.microsoft.com/office/drawing/2014/main" id="{DFDCD4AB-011D-4E2C-8AC6-2C310ABBB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47" name="Rectangle 78">
              <a:extLst>
                <a:ext uri="{FF2B5EF4-FFF2-40B4-BE49-F238E27FC236}">
                  <a16:creationId xmlns:a16="http://schemas.microsoft.com/office/drawing/2014/main" id="{BE96E3C3-830A-46A2-B068-089407A9B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48" name="Rectangle 79">
              <a:extLst>
                <a:ext uri="{FF2B5EF4-FFF2-40B4-BE49-F238E27FC236}">
                  <a16:creationId xmlns:a16="http://schemas.microsoft.com/office/drawing/2014/main" id="{46027B08-E2A8-4AB4-927D-AF429A51F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49" name="Rectangle 80">
              <a:extLst>
                <a:ext uri="{FF2B5EF4-FFF2-40B4-BE49-F238E27FC236}">
                  <a16:creationId xmlns:a16="http://schemas.microsoft.com/office/drawing/2014/main" id="{36EF471E-3BD2-45B6-BBAF-D3AE6D77C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50" name="Rectangle 81">
              <a:extLst>
                <a:ext uri="{FF2B5EF4-FFF2-40B4-BE49-F238E27FC236}">
                  <a16:creationId xmlns:a16="http://schemas.microsoft.com/office/drawing/2014/main" id="{895C91BC-FAF5-42C4-9B12-6587AC27D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51" name="Rectangle 82">
              <a:extLst>
                <a:ext uri="{FF2B5EF4-FFF2-40B4-BE49-F238E27FC236}">
                  <a16:creationId xmlns:a16="http://schemas.microsoft.com/office/drawing/2014/main" id="{A27C947E-A181-450A-8BED-C44B3A986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52" name="Rectangle 83">
              <a:extLst>
                <a:ext uri="{FF2B5EF4-FFF2-40B4-BE49-F238E27FC236}">
                  <a16:creationId xmlns:a16="http://schemas.microsoft.com/office/drawing/2014/main" id="{D5511FE3-C425-485E-A2A3-C74BEB1BD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53" name="Rectangle 84">
              <a:extLst>
                <a:ext uri="{FF2B5EF4-FFF2-40B4-BE49-F238E27FC236}">
                  <a16:creationId xmlns:a16="http://schemas.microsoft.com/office/drawing/2014/main" id="{6B6416CC-FF82-4A01-B209-C2DA876D6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54" name="Rectangle 85">
              <a:extLst>
                <a:ext uri="{FF2B5EF4-FFF2-40B4-BE49-F238E27FC236}">
                  <a16:creationId xmlns:a16="http://schemas.microsoft.com/office/drawing/2014/main" id="{01942C1E-A7EC-4305-A6F7-263F44391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55" name="Rectangle 86">
              <a:extLst>
                <a:ext uri="{FF2B5EF4-FFF2-40B4-BE49-F238E27FC236}">
                  <a16:creationId xmlns:a16="http://schemas.microsoft.com/office/drawing/2014/main" id="{D28E8B95-B2DD-4370-958E-66C82FF38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56" name="Rectangle 87">
              <a:extLst>
                <a:ext uri="{FF2B5EF4-FFF2-40B4-BE49-F238E27FC236}">
                  <a16:creationId xmlns:a16="http://schemas.microsoft.com/office/drawing/2014/main" id="{8DDB5844-27AD-4CD0-8A3F-952CF1BDF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57" name="Rectangle 88">
              <a:extLst>
                <a:ext uri="{FF2B5EF4-FFF2-40B4-BE49-F238E27FC236}">
                  <a16:creationId xmlns:a16="http://schemas.microsoft.com/office/drawing/2014/main" id="{9F6A3360-0BD7-447D-A038-B7E2FFBCA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58" name="Rectangle 89">
              <a:extLst>
                <a:ext uri="{FF2B5EF4-FFF2-40B4-BE49-F238E27FC236}">
                  <a16:creationId xmlns:a16="http://schemas.microsoft.com/office/drawing/2014/main" id="{35A453A9-0D9D-4C12-A977-4CD7A891E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59" name="Rectangle 90">
              <a:extLst>
                <a:ext uri="{FF2B5EF4-FFF2-40B4-BE49-F238E27FC236}">
                  <a16:creationId xmlns:a16="http://schemas.microsoft.com/office/drawing/2014/main" id="{077BA9AF-7C3F-46DA-B384-D21DC425F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60" name="Rectangle 91">
              <a:extLst>
                <a:ext uri="{FF2B5EF4-FFF2-40B4-BE49-F238E27FC236}">
                  <a16:creationId xmlns:a16="http://schemas.microsoft.com/office/drawing/2014/main" id="{3DE2248D-9FFD-45CE-A6E7-0A0C30131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61" name="Rectangle 92">
              <a:extLst>
                <a:ext uri="{FF2B5EF4-FFF2-40B4-BE49-F238E27FC236}">
                  <a16:creationId xmlns:a16="http://schemas.microsoft.com/office/drawing/2014/main" id="{A0B3E1E5-8D24-4039-8013-703A68478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62" name="Rectangle 93">
              <a:extLst>
                <a:ext uri="{FF2B5EF4-FFF2-40B4-BE49-F238E27FC236}">
                  <a16:creationId xmlns:a16="http://schemas.microsoft.com/office/drawing/2014/main" id="{961BF4C7-CFCD-40EE-97C5-108F7BC53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63" name="Rectangle 94">
              <a:extLst>
                <a:ext uri="{FF2B5EF4-FFF2-40B4-BE49-F238E27FC236}">
                  <a16:creationId xmlns:a16="http://schemas.microsoft.com/office/drawing/2014/main" id="{66713C0A-933A-48B4-AE7C-04082FF2C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64" name="Rectangle 95">
              <a:extLst>
                <a:ext uri="{FF2B5EF4-FFF2-40B4-BE49-F238E27FC236}">
                  <a16:creationId xmlns:a16="http://schemas.microsoft.com/office/drawing/2014/main" id="{D0FD29F0-55CB-4D97-B9A4-F91B97C1B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65" name="Rectangle 96">
              <a:extLst>
                <a:ext uri="{FF2B5EF4-FFF2-40B4-BE49-F238E27FC236}">
                  <a16:creationId xmlns:a16="http://schemas.microsoft.com/office/drawing/2014/main" id="{DB61B9C3-271A-4A28-A615-1D40012DC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66" name="Rectangle 97">
              <a:extLst>
                <a:ext uri="{FF2B5EF4-FFF2-40B4-BE49-F238E27FC236}">
                  <a16:creationId xmlns:a16="http://schemas.microsoft.com/office/drawing/2014/main" id="{633A04DB-6831-4126-9A8C-41484E0CC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67" name="Rectangle 98">
              <a:extLst>
                <a:ext uri="{FF2B5EF4-FFF2-40B4-BE49-F238E27FC236}">
                  <a16:creationId xmlns:a16="http://schemas.microsoft.com/office/drawing/2014/main" id="{9827BA11-9075-44F8-9F28-E41479474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68" name="Rectangle 99">
              <a:extLst>
                <a:ext uri="{FF2B5EF4-FFF2-40B4-BE49-F238E27FC236}">
                  <a16:creationId xmlns:a16="http://schemas.microsoft.com/office/drawing/2014/main" id="{D23D2F30-7984-4C86-BE52-B1D9A3CDC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69" name="Rectangle 100">
              <a:extLst>
                <a:ext uri="{FF2B5EF4-FFF2-40B4-BE49-F238E27FC236}">
                  <a16:creationId xmlns:a16="http://schemas.microsoft.com/office/drawing/2014/main" id="{1CF7E199-F506-4015-A4A7-308FC25DE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70" name="Rectangle 101">
              <a:extLst>
                <a:ext uri="{FF2B5EF4-FFF2-40B4-BE49-F238E27FC236}">
                  <a16:creationId xmlns:a16="http://schemas.microsoft.com/office/drawing/2014/main" id="{B887ED50-9F1F-4B27-BADC-18F785284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71" name="Rectangle 102">
              <a:extLst>
                <a:ext uri="{FF2B5EF4-FFF2-40B4-BE49-F238E27FC236}">
                  <a16:creationId xmlns:a16="http://schemas.microsoft.com/office/drawing/2014/main" id="{07D4109F-BBC4-48CC-BF3B-A01933F9F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72" name="Rectangle 103">
              <a:extLst>
                <a:ext uri="{FF2B5EF4-FFF2-40B4-BE49-F238E27FC236}">
                  <a16:creationId xmlns:a16="http://schemas.microsoft.com/office/drawing/2014/main" id="{6625A44B-8D94-4605-A524-8BE909C1D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73" name="Rectangle 104">
              <a:extLst>
                <a:ext uri="{FF2B5EF4-FFF2-40B4-BE49-F238E27FC236}">
                  <a16:creationId xmlns:a16="http://schemas.microsoft.com/office/drawing/2014/main" id="{72EF2956-C77F-46FB-B89A-E46A73D29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74" name="Rectangle 105">
              <a:extLst>
                <a:ext uri="{FF2B5EF4-FFF2-40B4-BE49-F238E27FC236}">
                  <a16:creationId xmlns:a16="http://schemas.microsoft.com/office/drawing/2014/main" id="{814C2D2A-0F78-47A8-9309-EF2A6BD14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75" name="Rectangle 106">
              <a:extLst>
                <a:ext uri="{FF2B5EF4-FFF2-40B4-BE49-F238E27FC236}">
                  <a16:creationId xmlns:a16="http://schemas.microsoft.com/office/drawing/2014/main" id="{C19F62C1-96BD-4CA6-87F6-4D32C9AD5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76" name="Line 107">
              <a:extLst>
                <a:ext uri="{FF2B5EF4-FFF2-40B4-BE49-F238E27FC236}">
                  <a16:creationId xmlns:a16="http://schemas.microsoft.com/office/drawing/2014/main" id="{78205D33-FCA3-48A9-A30B-D3ADF6B32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777" name="Line 108">
              <a:extLst>
                <a:ext uri="{FF2B5EF4-FFF2-40B4-BE49-F238E27FC236}">
                  <a16:creationId xmlns:a16="http://schemas.microsoft.com/office/drawing/2014/main" id="{1355199C-0717-49C2-9588-1F36C32436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778" name="Oval 110">
              <a:extLst>
                <a:ext uri="{FF2B5EF4-FFF2-40B4-BE49-F238E27FC236}">
                  <a16:creationId xmlns:a16="http://schemas.microsoft.com/office/drawing/2014/main" id="{7CDD0E35-2D80-47B8-B318-21FB44426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5299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79" name="Rectangle 111" descr="Wide downward diagonal">
              <a:extLst>
                <a:ext uri="{FF2B5EF4-FFF2-40B4-BE49-F238E27FC236}">
                  <a16:creationId xmlns:a16="http://schemas.microsoft.com/office/drawing/2014/main" id="{3EEB29B4-7B65-46BD-B05F-CA6B71C71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2860675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80" name="Rectangle 112" descr="Wide downward diagonal">
              <a:extLst>
                <a:ext uri="{FF2B5EF4-FFF2-40B4-BE49-F238E27FC236}">
                  <a16:creationId xmlns:a16="http://schemas.microsoft.com/office/drawing/2014/main" id="{910834AB-9936-4111-B8EC-3FE0D6147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888" y="4005064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81" name="Rectangle 113" descr="Wide downward diagonal">
              <a:extLst>
                <a:ext uri="{FF2B5EF4-FFF2-40B4-BE49-F238E27FC236}">
                  <a16:creationId xmlns:a16="http://schemas.microsoft.com/office/drawing/2014/main" id="{10595CEF-01A0-4877-B351-4206F780A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82" name="Oval 116">
              <a:extLst>
                <a:ext uri="{FF2B5EF4-FFF2-40B4-BE49-F238E27FC236}">
                  <a16:creationId xmlns:a16="http://schemas.microsoft.com/office/drawing/2014/main" id="{366F61D8-DA77-4091-8E02-8CC7A919E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56" y="278092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83" name="Oval 118">
              <a:extLst>
                <a:ext uri="{FF2B5EF4-FFF2-40B4-BE49-F238E27FC236}">
                  <a16:creationId xmlns:a16="http://schemas.microsoft.com/office/drawing/2014/main" id="{DB4EC091-3CC3-46BC-9EB1-D94B64ABF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grpSp>
          <p:nvGrpSpPr>
            <p:cNvPr id="64784" name="Group 119">
              <a:extLst>
                <a:ext uri="{FF2B5EF4-FFF2-40B4-BE49-F238E27FC236}">
                  <a16:creationId xmlns:a16="http://schemas.microsoft.com/office/drawing/2014/main" id="{CD192D7C-DA62-4317-9A90-27F8BA70A5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400" y="2174875"/>
              <a:ext cx="4552950" cy="4451350"/>
              <a:chOff x="1104" y="703"/>
              <a:chExt cx="2868" cy="2804"/>
            </a:xfrm>
          </p:grpSpPr>
          <p:sp>
            <p:nvSpPr>
              <p:cNvPr id="148" name="Text Box 120">
                <a:extLst>
                  <a:ext uri="{FF2B5EF4-FFF2-40B4-BE49-F238E27FC236}">
                    <a16:creationId xmlns:a16="http://schemas.microsoft.com/office/drawing/2014/main" id="{90886C61-6AF6-4F26-8119-F4DDD99C90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4" y="703"/>
                <a:ext cx="32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10</a:t>
                </a:r>
              </a:p>
            </p:txBody>
          </p:sp>
          <p:sp>
            <p:nvSpPr>
              <p:cNvPr id="149" name="Text Box 121">
                <a:extLst>
                  <a:ext uri="{FF2B5EF4-FFF2-40B4-BE49-F238E27FC236}">
                    <a16:creationId xmlns:a16="http://schemas.microsoft.com/office/drawing/2014/main" id="{8D8886D0-4A32-4BE3-957E-E589B05F5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6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1</a:t>
                </a:r>
              </a:p>
            </p:txBody>
          </p:sp>
          <p:sp>
            <p:nvSpPr>
              <p:cNvPr id="150" name="Text Box 122">
                <a:extLst>
                  <a:ext uri="{FF2B5EF4-FFF2-40B4-BE49-F238E27FC236}">
                    <a16:creationId xmlns:a16="http://schemas.microsoft.com/office/drawing/2014/main" id="{684FEF5E-5088-410F-AA2E-6346D8E1CD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6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2</a:t>
                </a:r>
              </a:p>
            </p:txBody>
          </p:sp>
          <p:sp>
            <p:nvSpPr>
              <p:cNvPr id="151" name="Text Box 123">
                <a:extLst>
                  <a:ext uri="{FF2B5EF4-FFF2-40B4-BE49-F238E27FC236}">
                    <a16:creationId xmlns:a16="http://schemas.microsoft.com/office/drawing/2014/main" id="{5BB76987-F815-437D-9EFB-98E3881637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16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3</a:t>
                </a:r>
              </a:p>
            </p:txBody>
          </p:sp>
          <p:sp>
            <p:nvSpPr>
              <p:cNvPr id="152" name="Text Box 124">
                <a:extLst>
                  <a:ext uri="{FF2B5EF4-FFF2-40B4-BE49-F238E27FC236}">
                    <a16:creationId xmlns:a16="http://schemas.microsoft.com/office/drawing/2014/main" id="{67075175-7827-4120-BB2B-8744942382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6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4</a:t>
                </a:r>
              </a:p>
            </p:txBody>
          </p:sp>
          <p:sp>
            <p:nvSpPr>
              <p:cNvPr id="153" name="Text Box 125">
                <a:extLst>
                  <a:ext uri="{FF2B5EF4-FFF2-40B4-BE49-F238E27FC236}">
                    <a16:creationId xmlns:a16="http://schemas.microsoft.com/office/drawing/2014/main" id="{1BBF7151-5067-46CB-8B53-B5383915CF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96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5</a:t>
                </a:r>
              </a:p>
            </p:txBody>
          </p:sp>
          <p:sp>
            <p:nvSpPr>
              <p:cNvPr id="154" name="Text Box 126">
                <a:extLst>
                  <a:ext uri="{FF2B5EF4-FFF2-40B4-BE49-F238E27FC236}">
                    <a16:creationId xmlns:a16="http://schemas.microsoft.com/office/drawing/2014/main" id="{4136716E-9D20-47DF-9EC7-88D9B654AC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6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6</a:t>
                </a:r>
              </a:p>
            </p:txBody>
          </p:sp>
          <p:sp>
            <p:nvSpPr>
              <p:cNvPr id="155" name="Text Box 127">
                <a:extLst>
                  <a:ext uri="{FF2B5EF4-FFF2-40B4-BE49-F238E27FC236}">
                    <a16:creationId xmlns:a16="http://schemas.microsoft.com/office/drawing/2014/main" id="{50296688-6DC4-4A88-9F60-23633B021F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76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7</a:t>
                </a:r>
              </a:p>
            </p:txBody>
          </p:sp>
          <p:sp>
            <p:nvSpPr>
              <p:cNvPr id="156" name="Text Box 128">
                <a:extLst>
                  <a:ext uri="{FF2B5EF4-FFF2-40B4-BE49-F238E27FC236}">
                    <a16:creationId xmlns:a16="http://schemas.microsoft.com/office/drawing/2014/main" id="{184F603E-72B2-4FAB-B014-6C30A3FD62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16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8</a:t>
                </a:r>
              </a:p>
            </p:txBody>
          </p:sp>
          <p:sp>
            <p:nvSpPr>
              <p:cNvPr id="157" name="Text Box 129">
                <a:extLst>
                  <a:ext uri="{FF2B5EF4-FFF2-40B4-BE49-F238E27FC236}">
                    <a16:creationId xmlns:a16="http://schemas.microsoft.com/office/drawing/2014/main" id="{439E8B5E-BF5C-4DAB-B7E6-265BE1D220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6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9</a:t>
                </a:r>
              </a:p>
            </p:txBody>
          </p:sp>
          <p:sp>
            <p:nvSpPr>
              <p:cNvPr id="158" name="Text Box 130">
                <a:extLst>
                  <a:ext uri="{FF2B5EF4-FFF2-40B4-BE49-F238E27FC236}">
                    <a16:creationId xmlns:a16="http://schemas.microsoft.com/office/drawing/2014/main" id="{3A398F7B-8732-4C2A-A2FD-4079327796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48" y="3246"/>
                <a:ext cx="32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10</a:t>
                </a:r>
              </a:p>
            </p:txBody>
          </p:sp>
          <p:sp>
            <p:nvSpPr>
              <p:cNvPr id="159" name="Text Box 131">
                <a:extLst>
                  <a:ext uri="{FF2B5EF4-FFF2-40B4-BE49-F238E27FC236}">
                    <a16:creationId xmlns:a16="http://schemas.microsoft.com/office/drawing/2014/main" id="{4B5E7152-306A-4BDD-BB11-599836BC2A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286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1</a:t>
                </a:r>
              </a:p>
            </p:txBody>
          </p:sp>
          <p:sp>
            <p:nvSpPr>
              <p:cNvPr id="160" name="Text Box 132">
                <a:extLst>
                  <a:ext uri="{FF2B5EF4-FFF2-40B4-BE49-F238E27FC236}">
                    <a16:creationId xmlns:a16="http://schemas.microsoft.com/office/drawing/2014/main" id="{6824F570-B21E-45FC-BEC4-64E149041C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262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2</a:t>
                </a:r>
              </a:p>
            </p:txBody>
          </p:sp>
          <p:sp>
            <p:nvSpPr>
              <p:cNvPr id="161" name="Text Box 133">
                <a:extLst>
                  <a:ext uri="{FF2B5EF4-FFF2-40B4-BE49-F238E27FC236}">
                    <a16:creationId xmlns:a16="http://schemas.microsoft.com/office/drawing/2014/main" id="{7F6B0F76-E38B-4792-88AC-E7E9020DC2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238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3</a:t>
                </a:r>
              </a:p>
            </p:txBody>
          </p:sp>
          <p:sp>
            <p:nvSpPr>
              <p:cNvPr id="162" name="Text Box 134">
                <a:extLst>
                  <a:ext uri="{FF2B5EF4-FFF2-40B4-BE49-F238E27FC236}">
                    <a16:creationId xmlns:a16="http://schemas.microsoft.com/office/drawing/2014/main" id="{D6218F12-96D2-4B8E-ACA8-8DCE1FA22D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214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4</a:t>
                </a:r>
              </a:p>
            </p:txBody>
          </p:sp>
          <p:sp>
            <p:nvSpPr>
              <p:cNvPr id="163" name="Text Box 135">
                <a:extLst>
                  <a:ext uri="{FF2B5EF4-FFF2-40B4-BE49-F238E27FC236}">
                    <a16:creationId xmlns:a16="http://schemas.microsoft.com/office/drawing/2014/main" id="{5B9FD6DF-8A14-41F6-A74B-736F04DE8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190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5</a:t>
                </a:r>
              </a:p>
            </p:txBody>
          </p:sp>
          <p:sp>
            <p:nvSpPr>
              <p:cNvPr id="164" name="Text Box 136">
                <a:extLst>
                  <a:ext uri="{FF2B5EF4-FFF2-40B4-BE49-F238E27FC236}">
                    <a16:creationId xmlns:a16="http://schemas.microsoft.com/office/drawing/2014/main" id="{A07AD93C-9525-4666-9149-A8D1FC703F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166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6</a:t>
                </a:r>
              </a:p>
            </p:txBody>
          </p:sp>
          <p:sp>
            <p:nvSpPr>
              <p:cNvPr id="165" name="Text Box 137">
                <a:extLst>
                  <a:ext uri="{FF2B5EF4-FFF2-40B4-BE49-F238E27FC236}">
                    <a16:creationId xmlns:a16="http://schemas.microsoft.com/office/drawing/2014/main" id="{F51F2007-F55A-41CC-A6F9-63AA427AF4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142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7</a:t>
                </a:r>
              </a:p>
            </p:txBody>
          </p:sp>
          <p:sp>
            <p:nvSpPr>
              <p:cNvPr id="166" name="Text Box 138">
                <a:extLst>
                  <a:ext uri="{FF2B5EF4-FFF2-40B4-BE49-F238E27FC236}">
                    <a16:creationId xmlns:a16="http://schemas.microsoft.com/office/drawing/2014/main" id="{0175F899-ED60-4406-B741-B34B2BF71E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118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8</a:t>
                </a:r>
              </a:p>
            </p:txBody>
          </p:sp>
          <p:sp>
            <p:nvSpPr>
              <p:cNvPr id="167" name="Text Box 139">
                <a:extLst>
                  <a:ext uri="{FF2B5EF4-FFF2-40B4-BE49-F238E27FC236}">
                    <a16:creationId xmlns:a16="http://schemas.microsoft.com/office/drawing/2014/main" id="{8BE79AF5-7E5B-4194-AA19-D102C110E8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94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9</a:t>
                </a:r>
              </a:p>
            </p:txBody>
          </p:sp>
        </p:grpSp>
        <p:sp>
          <p:nvSpPr>
            <p:cNvPr id="64785" name="Oval 143">
              <a:extLst>
                <a:ext uri="{FF2B5EF4-FFF2-40B4-BE49-F238E27FC236}">
                  <a16:creationId xmlns:a16="http://schemas.microsoft.com/office/drawing/2014/main" id="{2F3A5FD6-3EE9-425B-9108-CDC0E64EA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696" y="292494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86" name="Rectangle 145" descr="Wide downward diagonal">
              <a:extLst>
                <a:ext uri="{FF2B5EF4-FFF2-40B4-BE49-F238E27FC236}">
                  <a16:creationId xmlns:a16="http://schemas.microsoft.com/office/drawing/2014/main" id="{9457DBD4-AF9F-4C9B-A3D8-78CBE5C99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832" y="4437112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87" name="Rectangle 147" descr="Wide downward diagonal">
              <a:extLst>
                <a:ext uri="{FF2B5EF4-FFF2-40B4-BE49-F238E27FC236}">
                  <a16:creationId xmlns:a16="http://schemas.microsoft.com/office/drawing/2014/main" id="{473F8C96-974F-4A21-A2DA-1AD32DA77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920" y="5589240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88" name="Oval 151">
              <a:extLst>
                <a:ext uri="{FF2B5EF4-FFF2-40B4-BE49-F238E27FC236}">
                  <a16:creationId xmlns:a16="http://schemas.microsoft.com/office/drawing/2014/main" id="{E130314B-A42F-411C-A8DD-31807AEEA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89" name="Oval 152">
              <a:extLst>
                <a:ext uri="{FF2B5EF4-FFF2-40B4-BE49-F238E27FC236}">
                  <a16:creationId xmlns:a16="http://schemas.microsoft.com/office/drawing/2014/main" id="{65D11ADD-8CDD-47CD-9ADF-52A7E0025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90" name="Oval 154">
              <a:extLst>
                <a:ext uri="{FF2B5EF4-FFF2-40B4-BE49-F238E27FC236}">
                  <a16:creationId xmlns:a16="http://schemas.microsoft.com/office/drawing/2014/main" id="{1B6B7676-8EAE-4A80-A0EA-7545E667A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91" name="Oval 155">
              <a:extLst>
                <a:ext uri="{FF2B5EF4-FFF2-40B4-BE49-F238E27FC236}">
                  <a16:creationId xmlns:a16="http://schemas.microsoft.com/office/drawing/2014/main" id="{7115BCCD-2EF7-43DD-8DB0-99CE4F378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49530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92" name="Oval 157">
              <a:extLst>
                <a:ext uri="{FF2B5EF4-FFF2-40B4-BE49-F238E27FC236}">
                  <a16:creationId xmlns:a16="http://schemas.microsoft.com/office/drawing/2014/main" id="{1CB89D10-FEE8-4994-81D6-D0651E384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616" y="3212976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93" name="Oval 162">
              <a:extLst>
                <a:ext uri="{FF2B5EF4-FFF2-40B4-BE49-F238E27FC236}">
                  <a16:creationId xmlns:a16="http://schemas.microsoft.com/office/drawing/2014/main" id="{1F3BC97E-C274-4CCC-AB3A-BD5F5823E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720" y="256490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94" name="Rectangle 165" descr="Wide downward diagonal">
              <a:extLst>
                <a:ext uri="{FF2B5EF4-FFF2-40B4-BE49-F238E27FC236}">
                  <a16:creationId xmlns:a16="http://schemas.microsoft.com/office/drawing/2014/main" id="{7BCF91C6-50B6-4CE3-A621-CFBDFE011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3319463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95" name="Rectangle 166" descr="Wide downward diagonal">
              <a:extLst>
                <a:ext uri="{FF2B5EF4-FFF2-40B4-BE49-F238E27FC236}">
                  <a16:creationId xmlns:a16="http://schemas.microsoft.com/office/drawing/2014/main" id="{53162237-0F26-421F-B6B6-55A8B9CE9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872" y="4653136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96" name="Rectangle 168" descr="Wide downward diagonal">
              <a:extLst>
                <a:ext uri="{FF2B5EF4-FFF2-40B4-BE49-F238E27FC236}">
                  <a16:creationId xmlns:a16="http://schemas.microsoft.com/office/drawing/2014/main" id="{239B025C-43CA-4A3F-84AB-7C3C7007E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800" y="4653136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97" name="Rectangle 170" descr="Wide downward diagonal">
              <a:extLst>
                <a:ext uri="{FF2B5EF4-FFF2-40B4-BE49-F238E27FC236}">
                  <a16:creationId xmlns:a16="http://schemas.microsoft.com/office/drawing/2014/main" id="{2D3EA703-BE8A-4047-80FE-96B3A5C1B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98" name="Rectangle 171" descr="Wide downward diagonal">
              <a:extLst>
                <a:ext uri="{FF2B5EF4-FFF2-40B4-BE49-F238E27FC236}">
                  <a16:creationId xmlns:a16="http://schemas.microsoft.com/office/drawing/2014/main" id="{909AADB4-5C57-40B7-90DE-0FB788B33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799" name="Rectangle 172" descr="Wide downward diagonal">
              <a:extLst>
                <a:ext uri="{FF2B5EF4-FFF2-40B4-BE49-F238E27FC236}">
                  <a16:creationId xmlns:a16="http://schemas.microsoft.com/office/drawing/2014/main" id="{7FB93924-108C-4087-8FCB-BF4DBE21B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784" y="2420888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800" name="Rectangle 179" descr="Wide downward diagonal">
              <a:extLst>
                <a:ext uri="{FF2B5EF4-FFF2-40B4-BE49-F238E27FC236}">
                  <a16:creationId xmlns:a16="http://schemas.microsoft.com/office/drawing/2014/main" id="{210A5C5F-F4E7-4ADF-9A36-0FA56EFA0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848" y="5517232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801" name="Oval 183">
              <a:extLst>
                <a:ext uri="{FF2B5EF4-FFF2-40B4-BE49-F238E27FC236}">
                  <a16:creationId xmlns:a16="http://schemas.microsoft.com/office/drawing/2014/main" id="{7DEC380E-AA59-4941-8743-FF3A4529E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963" y="45053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802" name="Oval 184">
              <a:extLst>
                <a:ext uri="{FF2B5EF4-FFF2-40B4-BE49-F238E27FC236}">
                  <a16:creationId xmlns:a16="http://schemas.microsoft.com/office/drawing/2014/main" id="{067E926A-1D7D-4E2E-A387-A88687C16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563" y="47656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803" name="Oval 185">
              <a:extLst>
                <a:ext uri="{FF2B5EF4-FFF2-40B4-BE49-F238E27FC236}">
                  <a16:creationId xmlns:a16="http://schemas.microsoft.com/office/drawing/2014/main" id="{9C12A9EE-8B86-4A2E-AC0D-9010DFFF4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704" y="407707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804" name="Oval 186">
              <a:extLst>
                <a:ext uri="{FF2B5EF4-FFF2-40B4-BE49-F238E27FC236}">
                  <a16:creationId xmlns:a16="http://schemas.microsoft.com/office/drawing/2014/main" id="{AE0BD29A-71DE-4057-8C5A-14C4996D8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805" name="Oval 187">
              <a:extLst>
                <a:ext uri="{FF2B5EF4-FFF2-40B4-BE49-F238E27FC236}">
                  <a16:creationId xmlns:a16="http://schemas.microsoft.com/office/drawing/2014/main" id="{0C619968-8591-42E1-ABAB-61EAD4D49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806" name="Oval 189">
              <a:extLst>
                <a:ext uri="{FF2B5EF4-FFF2-40B4-BE49-F238E27FC236}">
                  <a16:creationId xmlns:a16="http://schemas.microsoft.com/office/drawing/2014/main" id="{FBA260B0-C340-4D57-8324-CB1E7A741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752" y="594928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807" name="Oval 190">
              <a:extLst>
                <a:ext uri="{FF2B5EF4-FFF2-40B4-BE49-F238E27FC236}">
                  <a16:creationId xmlns:a16="http://schemas.microsoft.com/office/drawing/2014/main" id="{F4939B08-52C2-42CC-B91C-04BF42F7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808" name="Rectangle 191" descr="Wide downward diagonal">
              <a:extLst>
                <a:ext uri="{FF2B5EF4-FFF2-40B4-BE49-F238E27FC236}">
                  <a16:creationId xmlns:a16="http://schemas.microsoft.com/office/drawing/2014/main" id="{523577D5-2EE4-4C9F-8972-F16B5BDF9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809" name="Rectangle 193" descr="Wide downward diagonal">
              <a:extLst>
                <a:ext uri="{FF2B5EF4-FFF2-40B4-BE49-F238E27FC236}">
                  <a16:creationId xmlns:a16="http://schemas.microsoft.com/office/drawing/2014/main" id="{9386DAE1-C095-4685-911C-4162EEABE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3408363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810" name="Rectangle 194" descr="Wide downward diagonal">
              <a:extLst>
                <a:ext uri="{FF2B5EF4-FFF2-40B4-BE49-F238E27FC236}">
                  <a16:creationId xmlns:a16="http://schemas.microsoft.com/office/drawing/2014/main" id="{50031134-9817-4C0E-979C-0D2F7107F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960" y="5157192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</p:grpSp>
      <p:grpSp>
        <p:nvGrpSpPr>
          <p:cNvPr id="64518" name="Group 190">
            <a:extLst>
              <a:ext uri="{FF2B5EF4-FFF2-40B4-BE49-F238E27FC236}">
                <a16:creationId xmlns:a16="http://schemas.microsoft.com/office/drawing/2014/main" id="{40E4FF65-39E0-427F-A93C-9D865346A978}"/>
              </a:ext>
            </a:extLst>
          </p:cNvPr>
          <p:cNvGrpSpPr>
            <a:grpSpLocks/>
          </p:cNvGrpSpPr>
          <p:nvPr/>
        </p:nvGrpSpPr>
        <p:grpSpPr bwMode="auto">
          <a:xfrm>
            <a:off x="5292725" y="3762375"/>
            <a:ext cx="2882900" cy="2819400"/>
            <a:chOff x="152400" y="2174875"/>
            <a:chExt cx="4552950" cy="4451350"/>
          </a:xfrm>
        </p:grpSpPr>
        <p:sp>
          <p:nvSpPr>
            <p:cNvPr id="64521" name="Rectangle 7">
              <a:extLst>
                <a:ext uri="{FF2B5EF4-FFF2-40B4-BE49-F238E27FC236}">
                  <a16:creationId xmlns:a16="http://schemas.microsoft.com/office/drawing/2014/main" id="{ED47FAF0-7BC5-4B93-B8B6-2CB32C763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22" name="Rectangle 8">
              <a:extLst>
                <a:ext uri="{FF2B5EF4-FFF2-40B4-BE49-F238E27FC236}">
                  <a16:creationId xmlns:a16="http://schemas.microsoft.com/office/drawing/2014/main" id="{EDE4D410-5DAF-431C-AAB1-8EA264A28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23" name="Rectangle 9">
              <a:extLst>
                <a:ext uri="{FF2B5EF4-FFF2-40B4-BE49-F238E27FC236}">
                  <a16:creationId xmlns:a16="http://schemas.microsoft.com/office/drawing/2014/main" id="{57201028-5133-4A9B-9E3F-7BAD06FFD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24" name="Rectangle 10">
              <a:extLst>
                <a:ext uri="{FF2B5EF4-FFF2-40B4-BE49-F238E27FC236}">
                  <a16:creationId xmlns:a16="http://schemas.microsoft.com/office/drawing/2014/main" id="{D6E0E5E5-FAF4-4926-BC03-BD00469ED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25" name="Rectangle 11">
              <a:extLst>
                <a:ext uri="{FF2B5EF4-FFF2-40B4-BE49-F238E27FC236}">
                  <a16:creationId xmlns:a16="http://schemas.microsoft.com/office/drawing/2014/main" id="{044C7483-836F-460C-999E-5AF28E42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26" name="Rectangle 12">
              <a:extLst>
                <a:ext uri="{FF2B5EF4-FFF2-40B4-BE49-F238E27FC236}">
                  <a16:creationId xmlns:a16="http://schemas.microsoft.com/office/drawing/2014/main" id="{7C4DCB86-E108-4C68-83E2-42CBF7895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27" name="Rectangle 13">
              <a:extLst>
                <a:ext uri="{FF2B5EF4-FFF2-40B4-BE49-F238E27FC236}">
                  <a16:creationId xmlns:a16="http://schemas.microsoft.com/office/drawing/2014/main" id="{BBF97859-684A-452B-9CD0-787F3AE12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28" name="Rectangle 14">
              <a:extLst>
                <a:ext uri="{FF2B5EF4-FFF2-40B4-BE49-F238E27FC236}">
                  <a16:creationId xmlns:a16="http://schemas.microsoft.com/office/drawing/2014/main" id="{A1AC3500-43FA-4A29-B3FA-E44516BF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29" name="Rectangle 15">
              <a:extLst>
                <a:ext uri="{FF2B5EF4-FFF2-40B4-BE49-F238E27FC236}">
                  <a16:creationId xmlns:a16="http://schemas.microsoft.com/office/drawing/2014/main" id="{5DD2841D-ACD1-4671-B705-3668B9262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30" name="Rectangle 16">
              <a:extLst>
                <a:ext uri="{FF2B5EF4-FFF2-40B4-BE49-F238E27FC236}">
                  <a16:creationId xmlns:a16="http://schemas.microsoft.com/office/drawing/2014/main" id="{3C9B89A1-68E5-4600-8810-B0AA0CE53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756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31" name="Rectangle 17">
              <a:extLst>
                <a:ext uri="{FF2B5EF4-FFF2-40B4-BE49-F238E27FC236}">
                  <a16:creationId xmlns:a16="http://schemas.microsoft.com/office/drawing/2014/main" id="{CE2F0A80-B253-4E78-A454-78E20085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32" name="Rectangle 18">
              <a:extLst>
                <a:ext uri="{FF2B5EF4-FFF2-40B4-BE49-F238E27FC236}">
                  <a16:creationId xmlns:a16="http://schemas.microsoft.com/office/drawing/2014/main" id="{EE41F36D-196F-444E-9CAF-046632C35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33" name="Rectangle 19">
              <a:extLst>
                <a:ext uri="{FF2B5EF4-FFF2-40B4-BE49-F238E27FC236}">
                  <a16:creationId xmlns:a16="http://schemas.microsoft.com/office/drawing/2014/main" id="{AEB6D60D-F040-425E-9474-E5929694A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34" name="Rectangle 20">
              <a:extLst>
                <a:ext uri="{FF2B5EF4-FFF2-40B4-BE49-F238E27FC236}">
                  <a16:creationId xmlns:a16="http://schemas.microsoft.com/office/drawing/2014/main" id="{527B8604-1285-403E-9CAD-DE0C514CA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35" name="Rectangle 21">
              <a:extLst>
                <a:ext uri="{FF2B5EF4-FFF2-40B4-BE49-F238E27FC236}">
                  <a16:creationId xmlns:a16="http://schemas.microsoft.com/office/drawing/2014/main" id="{18E6EF78-704F-4659-ADF8-32D5211E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36" name="Rectangle 22">
              <a:extLst>
                <a:ext uri="{FF2B5EF4-FFF2-40B4-BE49-F238E27FC236}">
                  <a16:creationId xmlns:a16="http://schemas.microsoft.com/office/drawing/2014/main" id="{2BFA771D-50B6-4010-8238-6D3D60968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37" name="Rectangle 23">
              <a:extLst>
                <a:ext uri="{FF2B5EF4-FFF2-40B4-BE49-F238E27FC236}">
                  <a16:creationId xmlns:a16="http://schemas.microsoft.com/office/drawing/2014/main" id="{E443E6C5-BFD6-420C-8C6E-5C9B1A072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38" name="Rectangle 24">
              <a:extLst>
                <a:ext uri="{FF2B5EF4-FFF2-40B4-BE49-F238E27FC236}">
                  <a16:creationId xmlns:a16="http://schemas.microsoft.com/office/drawing/2014/main" id="{D8388FE8-0C8E-4BEE-B372-D7278635F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39" name="Rectangle 25">
              <a:extLst>
                <a:ext uri="{FF2B5EF4-FFF2-40B4-BE49-F238E27FC236}">
                  <a16:creationId xmlns:a16="http://schemas.microsoft.com/office/drawing/2014/main" id="{9CBFB744-6885-4A8D-AB3B-81042AF7F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40" name="Rectangle 26">
              <a:extLst>
                <a:ext uri="{FF2B5EF4-FFF2-40B4-BE49-F238E27FC236}">
                  <a16:creationId xmlns:a16="http://schemas.microsoft.com/office/drawing/2014/main" id="{0363AA28-DD9B-4A5D-BD45-DBF75510D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5375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41" name="Rectangle 27">
              <a:extLst>
                <a:ext uri="{FF2B5EF4-FFF2-40B4-BE49-F238E27FC236}">
                  <a16:creationId xmlns:a16="http://schemas.microsoft.com/office/drawing/2014/main" id="{CC8CB49B-BD19-420A-8E3F-38581A36E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42" name="Rectangle 28">
              <a:extLst>
                <a:ext uri="{FF2B5EF4-FFF2-40B4-BE49-F238E27FC236}">
                  <a16:creationId xmlns:a16="http://schemas.microsoft.com/office/drawing/2014/main" id="{90AAD262-768C-4BA2-B2D6-A2CE9532A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43" name="Rectangle 29">
              <a:extLst>
                <a:ext uri="{FF2B5EF4-FFF2-40B4-BE49-F238E27FC236}">
                  <a16:creationId xmlns:a16="http://schemas.microsoft.com/office/drawing/2014/main" id="{A1E2E458-A48E-436A-B15B-153A72FE4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44" name="Rectangle 30">
              <a:extLst>
                <a:ext uri="{FF2B5EF4-FFF2-40B4-BE49-F238E27FC236}">
                  <a16:creationId xmlns:a16="http://schemas.microsoft.com/office/drawing/2014/main" id="{82FE1ABB-FD3E-412C-8CA1-CBABCAEE3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45" name="Rectangle 31">
              <a:extLst>
                <a:ext uri="{FF2B5EF4-FFF2-40B4-BE49-F238E27FC236}">
                  <a16:creationId xmlns:a16="http://schemas.microsoft.com/office/drawing/2014/main" id="{24CB2536-4B04-4818-ADF2-6023A5C30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46" name="Rectangle 32">
              <a:extLst>
                <a:ext uri="{FF2B5EF4-FFF2-40B4-BE49-F238E27FC236}">
                  <a16:creationId xmlns:a16="http://schemas.microsoft.com/office/drawing/2014/main" id="{125879AF-FE4A-4FD6-8C3E-82A5400F4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47" name="Rectangle 33">
              <a:extLst>
                <a:ext uri="{FF2B5EF4-FFF2-40B4-BE49-F238E27FC236}">
                  <a16:creationId xmlns:a16="http://schemas.microsoft.com/office/drawing/2014/main" id="{1D5A38DC-3E1D-4E91-B6EE-3313D619F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48" name="Rectangle 34">
              <a:extLst>
                <a:ext uri="{FF2B5EF4-FFF2-40B4-BE49-F238E27FC236}">
                  <a16:creationId xmlns:a16="http://schemas.microsoft.com/office/drawing/2014/main" id="{B0C64A20-3397-44D8-8692-D7BE134AC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49" name="Rectangle 35">
              <a:extLst>
                <a:ext uri="{FF2B5EF4-FFF2-40B4-BE49-F238E27FC236}">
                  <a16:creationId xmlns:a16="http://schemas.microsoft.com/office/drawing/2014/main" id="{60E9601F-4219-435B-AC8A-748D00B58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50" name="Rectangle 36">
              <a:extLst>
                <a:ext uri="{FF2B5EF4-FFF2-40B4-BE49-F238E27FC236}">
                  <a16:creationId xmlns:a16="http://schemas.microsoft.com/office/drawing/2014/main" id="{3B8EE2F3-26F0-41FD-A0D3-33DFF5D68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994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51" name="Rectangle 37">
              <a:extLst>
                <a:ext uri="{FF2B5EF4-FFF2-40B4-BE49-F238E27FC236}">
                  <a16:creationId xmlns:a16="http://schemas.microsoft.com/office/drawing/2014/main" id="{6CACCCEF-BCF6-410C-8FC0-E2A9C2F38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52" name="Rectangle 38">
              <a:extLst>
                <a:ext uri="{FF2B5EF4-FFF2-40B4-BE49-F238E27FC236}">
                  <a16:creationId xmlns:a16="http://schemas.microsoft.com/office/drawing/2014/main" id="{A0DAC5D1-336C-4C4F-993B-7EE084967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53" name="Rectangle 39">
              <a:extLst>
                <a:ext uri="{FF2B5EF4-FFF2-40B4-BE49-F238E27FC236}">
                  <a16:creationId xmlns:a16="http://schemas.microsoft.com/office/drawing/2014/main" id="{E4D95A2D-1186-4A6E-AE79-6BC90D167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54" name="Rectangle 40">
              <a:extLst>
                <a:ext uri="{FF2B5EF4-FFF2-40B4-BE49-F238E27FC236}">
                  <a16:creationId xmlns:a16="http://schemas.microsoft.com/office/drawing/2014/main" id="{B5B980BF-73A9-4238-9306-8992F39FE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55" name="Rectangle 41">
              <a:extLst>
                <a:ext uri="{FF2B5EF4-FFF2-40B4-BE49-F238E27FC236}">
                  <a16:creationId xmlns:a16="http://schemas.microsoft.com/office/drawing/2014/main" id="{5E7D9D2A-AEEB-46B1-A1BF-1372A9AFC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56" name="Rectangle 42">
              <a:extLst>
                <a:ext uri="{FF2B5EF4-FFF2-40B4-BE49-F238E27FC236}">
                  <a16:creationId xmlns:a16="http://schemas.microsoft.com/office/drawing/2014/main" id="{DBA7D594-9948-47C5-9C65-70FA2CA66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57" name="Rectangle 43">
              <a:extLst>
                <a:ext uri="{FF2B5EF4-FFF2-40B4-BE49-F238E27FC236}">
                  <a16:creationId xmlns:a16="http://schemas.microsoft.com/office/drawing/2014/main" id="{D7965B4E-813C-43FE-BBB0-0C7132B88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58" name="Rectangle 44">
              <a:extLst>
                <a:ext uri="{FF2B5EF4-FFF2-40B4-BE49-F238E27FC236}">
                  <a16:creationId xmlns:a16="http://schemas.microsoft.com/office/drawing/2014/main" id="{B980388B-2B19-4409-A165-D1EAEA079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59" name="Rectangle 45">
              <a:extLst>
                <a:ext uri="{FF2B5EF4-FFF2-40B4-BE49-F238E27FC236}">
                  <a16:creationId xmlns:a16="http://schemas.microsoft.com/office/drawing/2014/main" id="{94F0998B-265C-4066-AF90-FF4E68CC3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60" name="Rectangle 46">
              <a:extLst>
                <a:ext uri="{FF2B5EF4-FFF2-40B4-BE49-F238E27FC236}">
                  <a16:creationId xmlns:a16="http://schemas.microsoft.com/office/drawing/2014/main" id="{D6DAE9D1-9794-4313-92ED-3144868DD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613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61" name="Rectangle 47">
              <a:extLst>
                <a:ext uri="{FF2B5EF4-FFF2-40B4-BE49-F238E27FC236}">
                  <a16:creationId xmlns:a16="http://schemas.microsoft.com/office/drawing/2014/main" id="{9AD59B64-1AB4-4F13-9FA0-FED47E878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62" name="Rectangle 48">
              <a:extLst>
                <a:ext uri="{FF2B5EF4-FFF2-40B4-BE49-F238E27FC236}">
                  <a16:creationId xmlns:a16="http://schemas.microsoft.com/office/drawing/2014/main" id="{7CC8498C-BFBF-40A5-9918-93D01EF3B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63" name="Rectangle 49">
              <a:extLst>
                <a:ext uri="{FF2B5EF4-FFF2-40B4-BE49-F238E27FC236}">
                  <a16:creationId xmlns:a16="http://schemas.microsoft.com/office/drawing/2014/main" id="{5F1985B8-3695-461F-A10D-16B4F5DC3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64" name="Rectangle 50">
              <a:extLst>
                <a:ext uri="{FF2B5EF4-FFF2-40B4-BE49-F238E27FC236}">
                  <a16:creationId xmlns:a16="http://schemas.microsoft.com/office/drawing/2014/main" id="{AA69C77D-6351-41E6-9CFF-D9A77CF54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65" name="Rectangle 51">
              <a:extLst>
                <a:ext uri="{FF2B5EF4-FFF2-40B4-BE49-F238E27FC236}">
                  <a16:creationId xmlns:a16="http://schemas.microsoft.com/office/drawing/2014/main" id="{8424FADD-4505-43A1-A9E2-38AF8578E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66" name="Rectangle 52">
              <a:extLst>
                <a:ext uri="{FF2B5EF4-FFF2-40B4-BE49-F238E27FC236}">
                  <a16:creationId xmlns:a16="http://schemas.microsoft.com/office/drawing/2014/main" id="{7BA2C8CA-E55F-4546-B991-DECF90844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67" name="Rectangle 53">
              <a:extLst>
                <a:ext uri="{FF2B5EF4-FFF2-40B4-BE49-F238E27FC236}">
                  <a16:creationId xmlns:a16="http://schemas.microsoft.com/office/drawing/2014/main" id="{09C4BD52-3D7A-4D98-9613-C42665463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68" name="Rectangle 54">
              <a:extLst>
                <a:ext uri="{FF2B5EF4-FFF2-40B4-BE49-F238E27FC236}">
                  <a16:creationId xmlns:a16="http://schemas.microsoft.com/office/drawing/2014/main" id="{F356F572-713D-4B14-9520-41A4770E6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69" name="Rectangle 55">
              <a:extLst>
                <a:ext uri="{FF2B5EF4-FFF2-40B4-BE49-F238E27FC236}">
                  <a16:creationId xmlns:a16="http://schemas.microsoft.com/office/drawing/2014/main" id="{ED34DCB6-DA21-4B4E-95D5-1E9C626DD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70" name="Rectangle 56">
              <a:extLst>
                <a:ext uri="{FF2B5EF4-FFF2-40B4-BE49-F238E27FC236}">
                  <a16:creationId xmlns:a16="http://schemas.microsoft.com/office/drawing/2014/main" id="{695DB2F2-DE79-43D6-A9CD-0FB007989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232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71" name="Rectangle 57">
              <a:extLst>
                <a:ext uri="{FF2B5EF4-FFF2-40B4-BE49-F238E27FC236}">
                  <a16:creationId xmlns:a16="http://schemas.microsoft.com/office/drawing/2014/main" id="{F49765B1-6B83-4132-8DDF-7A46F1F81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72" name="Rectangle 58">
              <a:extLst>
                <a:ext uri="{FF2B5EF4-FFF2-40B4-BE49-F238E27FC236}">
                  <a16:creationId xmlns:a16="http://schemas.microsoft.com/office/drawing/2014/main" id="{1E3CC175-D3DC-4789-9E18-B186EBAB1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73" name="Rectangle 59">
              <a:extLst>
                <a:ext uri="{FF2B5EF4-FFF2-40B4-BE49-F238E27FC236}">
                  <a16:creationId xmlns:a16="http://schemas.microsoft.com/office/drawing/2014/main" id="{33ABED9A-D085-4955-98BA-9A6F3F109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74" name="Rectangle 60">
              <a:extLst>
                <a:ext uri="{FF2B5EF4-FFF2-40B4-BE49-F238E27FC236}">
                  <a16:creationId xmlns:a16="http://schemas.microsoft.com/office/drawing/2014/main" id="{C0B5B36D-C05A-4ED1-8612-CD7F1C51C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75" name="Rectangle 61">
              <a:extLst>
                <a:ext uri="{FF2B5EF4-FFF2-40B4-BE49-F238E27FC236}">
                  <a16:creationId xmlns:a16="http://schemas.microsoft.com/office/drawing/2014/main" id="{227E5E6B-C9DD-40FA-8954-F773600F0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76" name="Rectangle 62">
              <a:extLst>
                <a:ext uri="{FF2B5EF4-FFF2-40B4-BE49-F238E27FC236}">
                  <a16:creationId xmlns:a16="http://schemas.microsoft.com/office/drawing/2014/main" id="{C1F18DD5-3896-4D83-9665-76E11DB7C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77" name="Rectangle 63">
              <a:extLst>
                <a:ext uri="{FF2B5EF4-FFF2-40B4-BE49-F238E27FC236}">
                  <a16:creationId xmlns:a16="http://schemas.microsoft.com/office/drawing/2014/main" id="{D4A537F8-D66B-41EB-A3B7-790A21908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78" name="Rectangle 64">
              <a:extLst>
                <a:ext uri="{FF2B5EF4-FFF2-40B4-BE49-F238E27FC236}">
                  <a16:creationId xmlns:a16="http://schemas.microsoft.com/office/drawing/2014/main" id="{8BA72D74-0761-43CE-BB99-CCA8B6EB1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79" name="Rectangle 65">
              <a:extLst>
                <a:ext uri="{FF2B5EF4-FFF2-40B4-BE49-F238E27FC236}">
                  <a16:creationId xmlns:a16="http://schemas.microsoft.com/office/drawing/2014/main" id="{F8871542-4B82-41B2-97DD-7629D67C3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80" name="Rectangle 66">
              <a:extLst>
                <a:ext uri="{FF2B5EF4-FFF2-40B4-BE49-F238E27FC236}">
                  <a16:creationId xmlns:a16="http://schemas.microsoft.com/office/drawing/2014/main" id="{984B501D-504E-4429-AC9A-695A74AD3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851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81" name="Rectangle 67">
              <a:extLst>
                <a:ext uri="{FF2B5EF4-FFF2-40B4-BE49-F238E27FC236}">
                  <a16:creationId xmlns:a16="http://schemas.microsoft.com/office/drawing/2014/main" id="{1CDE5F68-710A-410A-A18B-A830957C8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82" name="Rectangle 68">
              <a:extLst>
                <a:ext uri="{FF2B5EF4-FFF2-40B4-BE49-F238E27FC236}">
                  <a16:creationId xmlns:a16="http://schemas.microsoft.com/office/drawing/2014/main" id="{318F08CE-85F8-47C1-87A3-0B1EE5624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83" name="Rectangle 69">
              <a:extLst>
                <a:ext uri="{FF2B5EF4-FFF2-40B4-BE49-F238E27FC236}">
                  <a16:creationId xmlns:a16="http://schemas.microsoft.com/office/drawing/2014/main" id="{117247C0-C084-4886-8D3F-41D7A5337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84" name="Rectangle 70">
              <a:extLst>
                <a:ext uri="{FF2B5EF4-FFF2-40B4-BE49-F238E27FC236}">
                  <a16:creationId xmlns:a16="http://schemas.microsoft.com/office/drawing/2014/main" id="{D02CE134-C38B-435E-85EA-DF5E3D51D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85" name="Rectangle 71">
              <a:extLst>
                <a:ext uri="{FF2B5EF4-FFF2-40B4-BE49-F238E27FC236}">
                  <a16:creationId xmlns:a16="http://schemas.microsoft.com/office/drawing/2014/main" id="{877A0A54-501A-4E25-A622-82612DE93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86" name="Rectangle 72">
              <a:extLst>
                <a:ext uri="{FF2B5EF4-FFF2-40B4-BE49-F238E27FC236}">
                  <a16:creationId xmlns:a16="http://schemas.microsoft.com/office/drawing/2014/main" id="{717D8A15-18C3-4C64-A237-4BFD7272C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87" name="Rectangle 73">
              <a:extLst>
                <a:ext uri="{FF2B5EF4-FFF2-40B4-BE49-F238E27FC236}">
                  <a16:creationId xmlns:a16="http://schemas.microsoft.com/office/drawing/2014/main" id="{8B517D5C-6A6B-4200-9AC9-9AFAB1AEE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88" name="Rectangle 74">
              <a:extLst>
                <a:ext uri="{FF2B5EF4-FFF2-40B4-BE49-F238E27FC236}">
                  <a16:creationId xmlns:a16="http://schemas.microsoft.com/office/drawing/2014/main" id="{C85E8133-4CF3-46BE-9669-E7746BB57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89" name="Rectangle 75">
              <a:extLst>
                <a:ext uri="{FF2B5EF4-FFF2-40B4-BE49-F238E27FC236}">
                  <a16:creationId xmlns:a16="http://schemas.microsoft.com/office/drawing/2014/main" id="{CC76932A-FE49-46C2-AAC1-76E9C69E1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90" name="Rectangle 76">
              <a:extLst>
                <a:ext uri="{FF2B5EF4-FFF2-40B4-BE49-F238E27FC236}">
                  <a16:creationId xmlns:a16="http://schemas.microsoft.com/office/drawing/2014/main" id="{FB028E9E-832C-401D-9A6D-95C9F1230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470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91" name="Rectangle 77">
              <a:extLst>
                <a:ext uri="{FF2B5EF4-FFF2-40B4-BE49-F238E27FC236}">
                  <a16:creationId xmlns:a16="http://schemas.microsoft.com/office/drawing/2014/main" id="{0F8F4B7C-B404-4916-9809-8CBFF02C4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92" name="Rectangle 78">
              <a:extLst>
                <a:ext uri="{FF2B5EF4-FFF2-40B4-BE49-F238E27FC236}">
                  <a16:creationId xmlns:a16="http://schemas.microsoft.com/office/drawing/2014/main" id="{40E86C33-8A13-4EA3-B20A-22DB1F3BE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93" name="Rectangle 79">
              <a:extLst>
                <a:ext uri="{FF2B5EF4-FFF2-40B4-BE49-F238E27FC236}">
                  <a16:creationId xmlns:a16="http://schemas.microsoft.com/office/drawing/2014/main" id="{7CF24EE2-8B2D-4A1A-B06D-341AF41C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94" name="Rectangle 80">
              <a:extLst>
                <a:ext uri="{FF2B5EF4-FFF2-40B4-BE49-F238E27FC236}">
                  <a16:creationId xmlns:a16="http://schemas.microsoft.com/office/drawing/2014/main" id="{B7CB71C4-FCE1-4E6A-9FE9-E231EA3CF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95" name="Rectangle 81">
              <a:extLst>
                <a:ext uri="{FF2B5EF4-FFF2-40B4-BE49-F238E27FC236}">
                  <a16:creationId xmlns:a16="http://schemas.microsoft.com/office/drawing/2014/main" id="{D3771458-6F40-4A77-BFC8-9FC46A188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96" name="Rectangle 82">
              <a:extLst>
                <a:ext uri="{FF2B5EF4-FFF2-40B4-BE49-F238E27FC236}">
                  <a16:creationId xmlns:a16="http://schemas.microsoft.com/office/drawing/2014/main" id="{BA89B25B-1CFA-4E52-913C-C034C2837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97" name="Rectangle 83">
              <a:extLst>
                <a:ext uri="{FF2B5EF4-FFF2-40B4-BE49-F238E27FC236}">
                  <a16:creationId xmlns:a16="http://schemas.microsoft.com/office/drawing/2014/main" id="{080159BE-C15A-41D3-A94D-1E08832D1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98" name="Rectangle 84">
              <a:extLst>
                <a:ext uri="{FF2B5EF4-FFF2-40B4-BE49-F238E27FC236}">
                  <a16:creationId xmlns:a16="http://schemas.microsoft.com/office/drawing/2014/main" id="{865330AB-9602-4C25-9E2F-6AEB4E677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599" name="Rectangle 85">
              <a:extLst>
                <a:ext uri="{FF2B5EF4-FFF2-40B4-BE49-F238E27FC236}">
                  <a16:creationId xmlns:a16="http://schemas.microsoft.com/office/drawing/2014/main" id="{005D1B96-5DAD-4D70-8E51-64F3A5444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00" name="Rectangle 86">
              <a:extLst>
                <a:ext uri="{FF2B5EF4-FFF2-40B4-BE49-F238E27FC236}">
                  <a16:creationId xmlns:a16="http://schemas.microsoft.com/office/drawing/2014/main" id="{E8DA5C65-6950-40DB-9122-B05AB86B1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089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01" name="Rectangle 87">
              <a:extLst>
                <a:ext uri="{FF2B5EF4-FFF2-40B4-BE49-F238E27FC236}">
                  <a16:creationId xmlns:a16="http://schemas.microsoft.com/office/drawing/2014/main" id="{CF1D3B25-864A-44F9-AF71-F42EE983B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02" name="Rectangle 88">
              <a:extLst>
                <a:ext uri="{FF2B5EF4-FFF2-40B4-BE49-F238E27FC236}">
                  <a16:creationId xmlns:a16="http://schemas.microsoft.com/office/drawing/2014/main" id="{81FB800E-B0CD-4BF1-BBFD-24B40BF83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03" name="Rectangle 89">
              <a:extLst>
                <a:ext uri="{FF2B5EF4-FFF2-40B4-BE49-F238E27FC236}">
                  <a16:creationId xmlns:a16="http://schemas.microsoft.com/office/drawing/2014/main" id="{ADCA07B8-3724-4746-9019-CCBEC71D2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04" name="Rectangle 90">
              <a:extLst>
                <a:ext uri="{FF2B5EF4-FFF2-40B4-BE49-F238E27FC236}">
                  <a16:creationId xmlns:a16="http://schemas.microsoft.com/office/drawing/2014/main" id="{753BFD6D-1E77-4EF6-AB97-3DD623C2E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05" name="Rectangle 91">
              <a:extLst>
                <a:ext uri="{FF2B5EF4-FFF2-40B4-BE49-F238E27FC236}">
                  <a16:creationId xmlns:a16="http://schemas.microsoft.com/office/drawing/2014/main" id="{50365903-CC6D-4445-8020-45E000B25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06" name="Rectangle 92">
              <a:extLst>
                <a:ext uri="{FF2B5EF4-FFF2-40B4-BE49-F238E27FC236}">
                  <a16:creationId xmlns:a16="http://schemas.microsoft.com/office/drawing/2014/main" id="{A3DDF5D2-3496-40FF-A37A-9D9A4E312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07" name="Rectangle 93">
              <a:extLst>
                <a:ext uri="{FF2B5EF4-FFF2-40B4-BE49-F238E27FC236}">
                  <a16:creationId xmlns:a16="http://schemas.microsoft.com/office/drawing/2014/main" id="{53085A71-B29A-480B-AD75-B0DAB92CA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08" name="Rectangle 94">
              <a:extLst>
                <a:ext uri="{FF2B5EF4-FFF2-40B4-BE49-F238E27FC236}">
                  <a16:creationId xmlns:a16="http://schemas.microsoft.com/office/drawing/2014/main" id="{4960E10C-96EA-45FC-A0A0-470EE765F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09" name="Rectangle 95">
              <a:extLst>
                <a:ext uri="{FF2B5EF4-FFF2-40B4-BE49-F238E27FC236}">
                  <a16:creationId xmlns:a16="http://schemas.microsoft.com/office/drawing/2014/main" id="{2542A137-32C4-4B50-B77C-D1AF4FC71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10" name="Rectangle 96">
              <a:extLst>
                <a:ext uri="{FF2B5EF4-FFF2-40B4-BE49-F238E27FC236}">
                  <a16:creationId xmlns:a16="http://schemas.microsoft.com/office/drawing/2014/main" id="{81D611F1-1896-4B30-A119-2EC301E42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708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11" name="Rectangle 97">
              <a:extLst>
                <a:ext uri="{FF2B5EF4-FFF2-40B4-BE49-F238E27FC236}">
                  <a16:creationId xmlns:a16="http://schemas.microsoft.com/office/drawing/2014/main" id="{E7856115-5E70-4C10-849D-A5E8B6184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12" name="Rectangle 98">
              <a:extLst>
                <a:ext uri="{FF2B5EF4-FFF2-40B4-BE49-F238E27FC236}">
                  <a16:creationId xmlns:a16="http://schemas.microsoft.com/office/drawing/2014/main" id="{5A878271-D24B-44CC-A225-F129BF021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13" name="Rectangle 99">
              <a:extLst>
                <a:ext uri="{FF2B5EF4-FFF2-40B4-BE49-F238E27FC236}">
                  <a16:creationId xmlns:a16="http://schemas.microsoft.com/office/drawing/2014/main" id="{7DA39B41-C3D6-4506-B102-F8F045681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14" name="Rectangle 100">
              <a:extLst>
                <a:ext uri="{FF2B5EF4-FFF2-40B4-BE49-F238E27FC236}">
                  <a16:creationId xmlns:a16="http://schemas.microsoft.com/office/drawing/2014/main" id="{ECC48500-B6AC-4D21-B7A0-F281DBC1A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15" name="Rectangle 101">
              <a:extLst>
                <a:ext uri="{FF2B5EF4-FFF2-40B4-BE49-F238E27FC236}">
                  <a16:creationId xmlns:a16="http://schemas.microsoft.com/office/drawing/2014/main" id="{BC49C6C0-3E41-4402-990F-A8914DB2F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16" name="Rectangle 102">
              <a:extLst>
                <a:ext uri="{FF2B5EF4-FFF2-40B4-BE49-F238E27FC236}">
                  <a16:creationId xmlns:a16="http://schemas.microsoft.com/office/drawing/2014/main" id="{5EB59FF2-A1F9-45AC-A8AF-0999EB7E3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17" name="Rectangle 103">
              <a:extLst>
                <a:ext uri="{FF2B5EF4-FFF2-40B4-BE49-F238E27FC236}">
                  <a16:creationId xmlns:a16="http://schemas.microsoft.com/office/drawing/2014/main" id="{9FC1DD87-D7A9-4796-AAF6-6FF36A0D8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18" name="Rectangle 104">
              <a:extLst>
                <a:ext uri="{FF2B5EF4-FFF2-40B4-BE49-F238E27FC236}">
                  <a16:creationId xmlns:a16="http://schemas.microsoft.com/office/drawing/2014/main" id="{CE88B752-770C-4DF4-B571-0A0193058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19" name="Rectangle 105">
              <a:extLst>
                <a:ext uri="{FF2B5EF4-FFF2-40B4-BE49-F238E27FC236}">
                  <a16:creationId xmlns:a16="http://schemas.microsoft.com/office/drawing/2014/main" id="{5C062C68-4815-4B87-9B24-528FFA97F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20" name="Rectangle 106">
              <a:extLst>
                <a:ext uri="{FF2B5EF4-FFF2-40B4-BE49-F238E27FC236}">
                  <a16:creationId xmlns:a16="http://schemas.microsoft.com/office/drawing/2014/main" id="{EF4986D1-83A2-42B4-977A-667853CBC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327275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21" name="Line 107">
              <a:extLst>
                <a:ext uri="{FF2B5EF4-FFF2-40B4-BE49-F238E27FC236}">
                  <a16:creationId xmlns:a16="http://schemas.microsoft.com/office/drawing/2014/main" id="{CA0C53CE-26DA-40F3-BE65-6A60B9CC0A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6137275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622" name="Line 108">
              <a:extLst>
                <a:ext uri="{FF2B5EF4-FFF2-40B4-BE49-F238E27FC236}">
                  <a16:creationId xmlns:a16="http://schemas.microsoft.com/office/drawing/2014/main" id="{31BD262E-7B8E-427B-B1E7-88C3B49C86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800" y="2327275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623" name="Oval 110">
              <a:extLst>
                <a:ext uri="{FF2B5EF4-FFF2-40B4-BE49-F238E27FC236}">
                  <a16:creationId xmlns:a16="http://schemas.microsoft.com/office/drawing/2014/main" id="{4B3EF949-A691-43F2-9479-A37BAD8CF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438" y="52990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24" name="Rectangle 111" descr="Wide downward diagonal">
              <a:extLst>
                <a:ext uri="{FF2B5EF4-FFF2-40B4-BE49-F238E27FC236}">
                  <a16:creationId xmlns:a16="http://schemas.microsoft.com/office/drawing/2014/main" id="{68E2971B-73E2-4D22-8ABA-F7C5610C2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2860675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25" name="Rectangle 112" descr="Wide downward diagonal">
              <a:extLst>
                <a:ext uri="{FF2B5EF4-FFF2-40B4-BE49-F238E27FC236}">
                  <a16:creationId xmlns:a16="http://schemas.microsoft.com/office/drawing/2014/main" id="{7E9400DF-18A8-40C0-982A-ED3986560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888" y="4005064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26" name="Rectangle 113" descr="Wide downward diagonal">
              <a:extLst>
                <a:ext uri="{FF2B5EF4-FFF2-40B4-BE49-F238E27FC236}">
                  <a16:creationId xmlns:a16="http://schemas.microsoft.com/office/drawing/2014/main" id="{3183293B-7443-48F5-8478-23D1B9BC9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555875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27" name="Oval 116">
              <a:extLst>
                <a:ext uri="{FF2B5EF4-FFF2-40B4-BE49-F238E27FC236}">
                  <a16:creationId xmlns:a16="http://schemas.microsoft.com/office/drawing/2014/main" id="{7BFA61E5-02DC-40DB-9AA1-B4763E270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56" y="278092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28" name="Oval 118">
              <a:extLst>
                <a:ext uri="{FF2B5EF4-FFF2-40B4-BE49-F238E27FC236}">
                  <a16:creationId xmlns:a16="http://schemas.microsoft.com/office/drawing/2014/main" id="{E375B445-ACBD-4579-AA5C-BB574E221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43084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grpSp>
          <p:nvGrpSpPr>
            <p:cNvPr id="64629" name="Group 119">
              <a:extLst>
                <a:ext uri="{FF2B5EF4-FFF2-40B4-BE49-F238E27FC236}">
                  <a16:creationId xmlns:a16="http://schemas.microsoft.com/office/drawing/2014/main" id="{F2E988CA-906C-49C5-B060-AAF1C9CE73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400" y="2174875"/>
              <a:ext cx="4552950" cy="4451350"/>
              <a:chOff x="1104" y="703"/>
              <a:chExt cx="2868" cy="2804"/>
            </a:xfrm>
          </p:grpSpPr>
          <p:sp>
            <p:nvSpPr>
              <p:cNvPr id="310" name="Text Box 120">
                <a:extLst>
                  <a:ext uri="{FF2B5EF4-FFF2-40B4-BE49-F238E27FC236}">
                    <a16:creationId xmlns:a16="http://schemas.microsoft.com/office/drawing/2014/main" id="{1990DB8C-4147-43A4-A47F-4D09C589EE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4" y="703"/>
                <a:ext cx="32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10</a:t>
                </a:r>
              </a:p>
            </p:txBody>
          </p:sp>
          <p:sp>
            <p:nvSpPr>
              <p:cNvPr id="311" name="Text Box 121">
                <a:extLst>
                  <a:ext uri="{FF2B5EF4-FFF2-40B4-BE49-F238E27FC236}">
                    <a16:creationId xmlns:a16="http://schemas.microsoft.com/office/drawing/2014/main" id="{8B9873AC-BF89-4A94-825C-CA27016E4C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7" y="3246"/>
                <a:ext cx="253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1</a:t>
                </a:r>
              </a:p>
            </p:txBody>
          </p:sp>
          <p:sp>
            <p:nvSpPr>
              <p:cNvPr id="312" name="Text Box 122">
                <a:extLst>
                  <a:ext uri="{FF2B5EF4-FFF2-40B4-BE49-F238E27FC236}">
                    <a16:creationId xmlns:a16="http://schemas.microsoft.com/office/drawing/2014/main" id="{B1B503D3-70D6-44C1-A24C-D161CEE811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7" y="3246"/>
                <a:ext cx="253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2</a:t>
                </a:r>
              </a:p>
            </p:txBody>
          </p:sp>
          <p:sp>
            <p:nvSpPr>
              <p:cNvPr id="313" name="Text Box 123">
                <a:extLst>
                  <a:ext uri="{FF2B5EF4-FFF2-40B4-BE49-F238E27FC236}">
                    <a16:creationId xmlns:a16="http://schemas.microsoft.com/office/drawing/2014/main" id="{9F29B001-DCEC-4750-9B55-D08FDF7C3F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15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3</a:t>
                </a:r>
              </a:p>
            </p:txBody>
          </p:sp>
          <p:sp>
            <p:nvSpPr>
              <p:cNvPr id="314" name="Text Box 124">
                <a:extLst>
                  <a:ext uri="{FF2B5EF4-FFF2-40B4-BE49-F238E27FC236}">
                    <a16:creationId xmlns:a16="http://schemas.microsoft.com/office/drawing/2014/main" id="{C91486D5-4050-47D6-A3EE-1B39113267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5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4</a:t>
                </a:r>
              </a:p>
            </p:txBody>
          </p:sp>
          <p:sp>
            <p:nvSpPr>
              <p:cNvPr id="315" name="Text Box 125">
                <a:extLst>
                  <a:ext uri="{FF2B5EF4-FFF2-40B4-BE49-F238E27FC236}">
                    <a16:creationId xmlns:a16="http://schemas.microsoft.com/office/drawing/2014/main" id="{F580A086-CA6B-4E3D-A10A-2DEF174CD4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95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5</a:t>
                </a:r>
              </a:p>
            </p:txBody>
          </p:sp>
          <p:sp>
            <p:nvSpPr>
              <p:cNvPr id="316" name="Text Box 126">
                <a:extLst>
                  <a:ext uri="{FF2B5EF4-FFF2-40B4-BE49-F238E27FC236}">
                    <a16:creationId xmlns:a16="http://schemas.microsoft.com/office/drawing/2014/main" id="{7F7F8754-75C4-4BEA-B14D-ADFF4EF058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5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6</a:t>
                </a:r>
              </a:p>
            </p:txBody>
          </p:sp>
          <p:sp>
            <p:nvSpPr>
              <p:cNvPr id="317" name="Text Box 127">
                <a:extLst>
                  <a:ext uri="{FF2B5EF4-FFF2-40B4-BE49-F238E27FC236}">
                    <a16:creationId xmlns:a16="http://schemas.microsoft.com/office/drawing/2014/main" id="{2D6D58B3-5F9D-4F69-AADC-51156124D6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75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7</a:t>
                </a:r>
              </a:p>
            </p:txBody>
          </p:sp>
          <p:sp>
            <p:nvSpPr>
              <p:cNvPr id="318" name="Text Box 128">
                <a:extLst>
                  <a:ext uri="{FF2B5EF4-FFF2-40B4-BE49-F238E27FC236}">
                    <a16:creationId xmlns:a16="http://schemas.microsoft.com/office/drawing/2014/main" id="{033A23AE-8243-49D1-B2B2-CF0CF1BE2B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16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8</a:t>
                </a:r>
              </a:p>
            </p:txBody>
          </p:sp>
          <p:sp>
            <p:nvSpPr>
              <p:cNvPr id="319" name="Text Box 129">
                <a:extLst>
                  <a:ext uri="{FF2B5EF4-FFF2-40B4-BE49-F238E27FC236}">
                    <a16:creationId xmlns:a16="http://schemas.microsoft.com/office/drawing/2014/main" id="{D119CDB3-B8EC-4A7C-B204-6273E94F31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6" y="3246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9</a:t>
                </a:r>
              </a:p>
            </p:txBody>
          </p:sp>
          <p:sp>
            <p:nvSpPr>
              <p:cNvPr id="320" name="Text Box 130">
                <a:extLst>
                  <a:ext uri="{FF2B5EF4-FFF2-40B4-BE49-F238E27FC236}">
                    <a16:creationId xmlns:a16="http://schemas.microsoft.com/office/drawing/2014/main" id="{A5E19512-232D-4B86-8B09-F06C0FB2B1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48" y="3246"/>
                <a:ext cx="32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10</a:t>
                </a:r>
              </a:p>
            </p:txBody>
          </p:sp>
          <p:sp>
            <p:nvSpPr>
              <p:cNvPr id="321" name="Text Box 131">
                <a:extLst>
                  <a:ext uri="{FF2B5EF4-FFF2-40B4-BE49-F238E27FC236}">
                    <a16:creationId xmlns:a16="http://schemas.microsoft.com/office/drawing/2014/main" id="{DA9AF324-33AE-4942-BCE6-3551D9B505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286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1</a:t>
                </a:r>
              </a:p>
            </p:txBody>
          </p:sp>
          <p:sp>
            <p:nvSpPr>
              <p:cNvPr id="322" name="Text Box 132">
                <a:extLst>
                  <a:ext uri="{FF2B5EF4-FFF2-40B4-BE49-F238E27FC236}">
                    <a16:creationId xmlns:a16="http://schemas.microsoft.com/office/drawing/2014/main" id="{15BD8F32-CB37-4879-9F3D-215C354E73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262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2</a:t>
                </a:r>
              </a:p>
            </p:txBody>
          </p:sp>
          <p:sp>
            <p:nvSpPr>
              <p:cNvPr id="323" name="Text Box 133">
                <a:extLst>
                  <a:ext uri="{FF2B5EF4-FFF2-40B4-BE49-F238E27FC236}">
                    <a16:creationId xmlns:a16="http://schemas.microsoft.com/office/drawing/2014/main" id="{942DA7B5-3AB9-48A9-B89B-33022CC924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238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3</a:t>
                </a:r>
              </a:p>
            </p:txBody>
          </p:sp>
          <p:sp>
            <p:nvSpPr>
              <p:cNvPr id="324" name="Text Box 134">
                <a:extLst>
                  <a:ext uri="{FF2B5EF4-FFF2-40B4-BE49-F238E27FC236}">
                    <a16:creationId xmlns:a16="http://schemas.microsoft.com/office/drawing/2014/main" id="{55885CA8-4B0B-42E7-85CA-D498FD022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214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4</a:t>
                </a:r>
              </a:p>
            </p:txBody>
          </p:sp>
          <p:sp>
            <p:nvSpPr>
              <p:cNvPr id="325" name="Text Box 135">
                <a:extLst>
                  <a:ext uri="{FF2B5EF4-FFF2-40B4-BE49-F238E27FC236}">
                    <a16:creationId xmlns:a16="http://schemas.microsoft.com/office/drawing/2014/main" id="{059E1204-8B30-46A5-98A5-34F652B4B6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190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5</a:t>
                </a:r>
              </a:p>
            </p:txBody>
          </p:sp>
          <p:sp>
            <p:nvSpPr>
              <p:cNvPr id="326" name="Text Box 136">
                <a:extLst>
                  <a:ext uri="{FF2B5EF4-FFF2-40B4-BE49-F238E27FC236}">
                    <a16:creationId xmlns:a16="http://schemas.microsoft.com/office/drawing/2014/main" id="{C91AD838-AEF2-4F9A-9413-66D74829DC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166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6</a:t>
                </a:r>
              </a:p>
            </p:txBody>
          </p:sp>
          <p:sp>
            <p:nvSpPr>
              <p:cNvPr id="327" name="Text Box 137">
                <a:extLst>
                  <a:ext uri="{FF2B5EF4-FFF2-40B4-BE49-F238E27FC236}">
                    <a16:creationId xmlns:a16="http://schemas.microsoft.com/office/drawing/2014/main" id="{314DA8E3-111B-4A70-8B13-2884052768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142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7</a:t>
                </a:r>
              </a:p>
            </p:txBody>
          </p:sp>
          <p:sp>
            <p:nvSpPr>
              <p:cNvPr id="328" name="Text Box 138">
                <a:extLst>
                  <a:ext uri="{FF2B5EF4-FFF2-40B4-BE49-F238E27FC236}">
                    <a16:creationId xmlns:a16="http://schemas.microsoft.com/office/drawing/2014/main" id="{E1332E46-1DDF-4715-AE1B-8D541E54EC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118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8</a:t>
                </a:r>
              </a:p>
            </p:txBody>
          </p:sp>
          <p:sp>
            <p:nvSpPr>
              <p:cNvPr id="329" name="Text Box 139">
                <a:extLst>
                  <a:ext uri="{FF2B5EF4-FFF2-40B4-BE49-F238E27FC236}">
                    <a16:creationId xmlns:a16="http://schemas.microsoft.com/office/drawing/2014/main" id="{0ACEF16D-2A38-4E4A-8395-E227AEBD53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1" y="943"/>
                <a:ext cx="254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050"/>
                  <a:t>9</a:t>
                </a:r>
              </a:p>
            </p:txBody>
          </p:sp>
        </p:grpSp>
        <p:sp>
          <p:nvSpPr>
            <p:cNvPr id="64630" name="Oval 143">
              <a:extLst>
                <a:ext uri="{FF2B5EF4-FFF2-40B4-BE49-F238E27FC236}">
                  <a16:creationId xmlns:a16="http://schemas.microsoft.com/office/drawing/2014/main" id="{D465952E-B5A3-4C87-963F-57DD21679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696" y="292494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31" name="Rectangle 145" descr="Wide downward diagonal">
              <a:extLst>
                <a:ext uri="{FF2B5EF4-FFF2-40B4-BE49-F238E27FC236}">
                  <a16:creationId xmlns:a16="http://schemas.microsoft.com/office/drawing/2014/main" id="{3D7EF841-E44B-490A-8712-DB06CFC44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832" y="4437112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32" name="Rectangle 147" descr="Wide downward diagonal">
              <a:extLst>
                <a:ext uri="{FF2B5EF4-FFF2-40B4-BE49-F238E27FC236}">
                  <a16:creationId xmlns:a16="http://schemas.microsoft.com/office/drawing/2014/main" id="{0BCDD233-E711-4206-A76D-BA8295BB8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920" y="5589240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33" name="Oval 151">
              <a:extLst>
                <a:ext uri="{FF2B5EF4-FFF2-40B4-BE49-F238E27FC236}">
                  <a16:creationId xmlns:a16="http://schemas.microsoft.com/office/drawing/2014/main" id="{6AE861FE-F004-418E-B746-53C85BC03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8" y="4310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34" name="Oval 152">
              <a:extLst>
                <a:ext uri="{FF2B5EF4-FFF2-40B4-BE49-F238E27FC236}">
                  <a16:creationId xmlns:a16="http://schemas.microsoft.com/office/drawing/2014/main" id="{1B7E441C-3818-4C44-B898-95A9006D8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888" y="4767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35" name="Oval 154">
              <a:extLst>
                <a:ext uri="{FF2B5EF4-FFF2-40B4-BE49-F238E27FC236}">
                  <a16:creationId xmlns:a16="http://schemas.microsoft.com/office/drawing/2014/main" id="{057AF60C-365B-4459-AEFB-99DAD7A5A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566261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36" name="Oval 155">
              <a:extLst>
                <a:ext uri="{FF2B5EF4-FFF2-40B4-BE49-F238E27FC236}">
                  <a16:creationId xmlns:a16="http://schemas.microsoft.com/office/drawing/2014/main" id="{F4804936-4E17-4377-B038-0DE0B5F7A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49530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37" name="Oval 157">
              <a:extLst>
                <a:ext uri="{FF2B5EF4-FFF2-40B4-BE49-F238E27FC236}">
                  <a16:creationId xmlns:a16="http://schemas.microsoft.com/office/drawing/2014/main" id="{84A3878B-B015-4CDB-B420-0BCFFECD8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616" y="3212976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38" name="Oval 162">
              <a:extLst>
                <a:ext uri="{FF2B5EF4-FFF2-40B4-BE49-F238E27FC236}">
                  <a16:creationId xmlns:a16="http://schemas.microsoft.com/office/drawing/2014/main" id="{29A6AE1F-C7B0-4F28-8D41-8A8D776E0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720" y="2564904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39" name="Rectangle 165" descr="Wide downward diagonal">
              <a:extLst>
                <a:ext uri="{FF2B5EF4-FFF2-40B4-BE49-F238E27FC236}">
                  <a16:creationId xmlns:a16="http://schemas.microsoft.com/office/drawing/2014/main" id="{D2FA08FB-72A9-4F5F-BB72-6694B7D54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3319463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40" name="Rectangle 166" descr="Wide downward diagonal">
              <a:extLst>
                <a:ext uri="{FF2B5EF4-FFF2-40B4-BE49-F238E27FC236}">
                  <a16:creationId xmlns:a16="http://schemas.microsoft.com/office/drawing/2014/main" id="{26461D6A-D722-4A77-A65A-DB1B9DDE1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872" y="4653136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41" name="Rectangle 168" descr="Wide downward diagonal">
              <a:extLst>
                <a:ext uri="{FF2B5EF4-FFF2-40B4-BE49-F238E27FC236}">
                  <a16:creationId xmlns:a16="http://schemas.microsoft.com/office/drawing/2014/main" id="{0CDE820A-F513-4D9D-A491-B32DAFB68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800" y="4653136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42" name="Rectangle 170" descr="Wide downward diagonal">
              <a:extLst>
                <a:ext uri="{FF2B5EF4-FFF2-40B4-BE49-F238E27FC236}">
                  <a16:creationId xmlns:a16="http://schemas.microsoft.com/office/drawing/2014/main" id="{CB796FE4-FD54-49BC-BC8C-04860CADE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088" y="3319463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43" name="Rectangle 171" descr="Wide downward diagonal">
              <a:extLst>
                <a:ext uri="{FF2B5EF4-FFF2-40B4-BE49-F238E27FC236}">
                  <a16:creationId xmlns:a16="http://schemas.microsoft.com/office/drawing/2014/main" id="{ACE5FFE6-3D4C-4D92-9499-E43610D35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288" y="2405063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44" name="Rectangle 172" descr="Wide downward diagonal">
              <a:extLst>
                <a:ext uri="{FF2B5EF4-FFF2-40B4-BE49-F238E27FC236}">
                  <a16:creationId xmlns:a16="http://schemas.microsoft.com/office/drawing/2014/main" id="{4CE1F808-E9AB-4196-B629-2C1B2DDBC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784" y="2420888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45" name="Rectangle 179" descr="Wide downward diagonal">
              <a:extLst>
                <a:ext uri="{FF2B5EF4-FFF2-40B4-BE49-F238E27FC236}">
                  <a16:creationId xmlns:a16="http://schemas.microsoft.com/office/drawing/2014/main" id="{4DB93F70-5259-4D6C-8F42-D544671CA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848" y="5517232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46" name="Oval 183">
              <a:extLst>
                <a:ext uri="{FF2B5EF4-FFF2-40B4-BE49-F238E27FC236}">
                  <a16:creationId xmlns:a16="http://schemas.microsoft.com/office/drawing/2014/main" id="{CE5DEE3E-6EDD-45A3-B4FF-1F383C962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963" y="450532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47" name="Oval 184">
              <a:extLst>
                <a:ext uri="{FF2B5EF4-FFF2-40B4-BE49-F238E27FC236}">
                  <a16:creationId xmlns:a16="http://schemas.microsoft.com/office/drawing/2014/main" id="{2644AE5A-400B-4590-876F-561A5DA65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563" y="4765675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48" name="Oval 185">
              <a:extLst>
                <a:ext uri="{FF2B5EF4-FFF2-40B4-BE49-F238E27FC236}">
                  <a16:creationId xmlns:a16="http://schemas.microsoft.com/office/drawing/2014/main" id="{2ECB4C21-9E7D-4A1F-8609-17EC54776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704" y="4077072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49" name="Oval 186">
              <a:extLst>
                <a:ext uri="{FF2B5EF4-FFF2-40B4-BE49-F238E27FC236}">
                  <a16:creationId xmlns:a16="http://schemas.microsoft.com/office/drawing/2014/main" id="{F6B9DE76-2615-48B8-9266-E084D6DBA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0" y="4694238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50" name="Oval 187">
              <a:extLst>
                <a:ext uri="{FF2B5EF4-FFF2-40B4-BE49-F238E27FC236}">
                  <a16:creationId xmlns:a16="http://schemas.microsoft.com/office/drawing/2014/main" id="{4D0DE687-D8DD-4665-A5FD-1008BCC5E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4991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51" name="Oval 189">
              <a:extLst>
                <a:ext uri="{FF2B5EF4-FFF2-40B4-BE49-F238E27FC236}">
                  <a16:creationId xmlns:a16="http://schemas.microsoft.com/office/drawing/2014/main" id="{A2149A2B-94D8-44B1-BD60-DF945FD99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752" y="594928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52" name="Oval 190">
              <a:extLst>
                <a:ext uri="{FF2B5EF4-FFF2-40B4-BE49-F238E27FC236}">
                  <a16:creationId xmlns:a16="http://schemas.microsoft.com/office/drawing/2014/main" id="{CD5E8BF8-84B9-4593-A920-09849852E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8" y="59309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53" name="Rectangle 191" descr="Wide downward diagonal">
              <a:extLst>
                <a:ext uri="{FF2B5EF4-FFF2-40B4-BE49-F238E27FC236}">
                  <a16:creationId xmlns:a16="http://schemas.microsoft.com/office/drawing/2014/main" id="{C6345938-80B4-4BDD-BEAC-E9477CB70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5" y="3741738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54" name="Rectangle 193" descr="Wide downward diagonal">
              <a:extLst>
                <a:ext uri="{FF2B5EF4-FFF2-40B4-BE49-F238E27FC236}">
                  <a16:creationId xmlns:a16="http://schemas.microsoft.com/office/drawing/2014/main" id="{69096151-88BA-4E1E-B078-0C772A6A6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3408363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  <p:sp>
          <p:nvSpPr>
            <p:cNvPr id="64655" name="Rectangle 194" descr="Wide downward diagonal">
              <a:extLst>
                <a:ext uri="{FF2B5EF4-FFF2-40B4-BE49-F238E27FC236}">
                  <a16:creationId xmlns:a16="http://schemas.microsoft.com/office/drawing/2014/main" id="{76988C11-7626-489C-84F5-F906E3567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960" y="5157192"/>
              <a:ext cx="152400" cy="15240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/>
            </a:p>
          </p:txBody>
        </p:sp>
      </p:grpSp>
      <p:sp>
        <p:nvSpPr>
          <p:cNvPr id="64519" name="Line 196">
            <a:extLst>
              <a:ext uri="{FF2B5EF4-FFF2-40B4-BE49-F238E27FC236}">
                <a16:creationId xmlns:a16="http://schemas.microsoft.com/office/drawing/2014/main" id="{9A1F3D80-CD41-4FBE-8BB9-7CAD9F2102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47813" y="3517900"/>
            <a:ext cx="292100" cy="2913063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0" name="Freeform 330">
            <a:extLst>
              <a:ext uri="{FF2B5EF4-FFF2-40B4-BE49-F238E27FC236}">
                <a16:creationId xmlns:a16="http://schemas.microsoft.com/office/drawing/2014/main" id="{5EC60986-CDA6-4786-A4D1-6F5956D84563}"/>
              </a:ext>
            </a:extLst>
          </p:cNvPr>
          <p:cNvSpPr>
            <a:spLocks/>
          </p:cNvSpPr>
          <p:nvPr/>
        </p:nvSpPr>
        <p:spPr bwMode="auto">
          <a:xfrm>
            <a:off x="5721350" y="3778250"/>
            <a:ext cx="1143000" cy="2606675"/>
          </a:xfrm>
          <a:custGeom>
            <a:avLst/>
            <a:gdLst>
              <a:gd name="T0" fmla="*/ 161556 w 1143674"/>
              <a:gd name="T1" fmla="*/ 1349 h 2606984"/>
              <a:gd name="T2" fmla="*/ 146814 w 1143674"/>
              <a:gd name="T3" fmla="*/ 443297 h 2606984"/>
              <a:gd name="T4" fmla="*/ 578100 w 1143674"/>
              <a:gd name="T5" fmla="*/ 227351 h 2606984"/>
              <a:gd name="T6" fmla="*/ 969328 w 1143674"/>
              <a:gd name="T7" fmla="*/ 227845 h 2606984"/>
              <a:gd name="T8" fmla="*/ 807774 w 1143674"/>
              <a:gd name="T9" fmla="*/ 559501 h 2606984"/>
              <a:gd name="T10" fmla="*/ 516975 w 1143674"/>
              <a:gd name="T11" fmla="*/ 680837 h 2606984"/>
              <a:gd name="T12" fmla="*/ 298877 w 1143674"/>
              <a:gd name="T13" fmla="*/ 883065 h 2606984"/>
              <a:gd name="T14" fmla="*/ 72699 w 1143674"/>
              <a:gd name="T15" fmla="*/ 1190455 h 2606984"/>
              <a:gd name="T16" fmla="*/ 395809 w 1143674"/>
              <a:gd name="T17" fmla="*/ 1238989 h 2606984"/>
              <a:gd name="T18" fmla="*/ 718919 w 1143674"/>
              <a:gd name="T19" fmla="*/ 1141921 h 2606984"/>
              <a:gd name="T20" fmla="*/ 865623 w 1143674"/>
              <a:gd name="T21" fmla="*/ 1379070 h 2606984"/>
              <a:gd name="T22" fmla="*/ 1058184 w 1143674"/>
              <a:gd name="T23" fmla="*/ 1586823 h 2606984"/>
              <a:gd name="T24" fmla="*/ 1009384 w 1143674"/>
              <a:gd name="T25" fmla="*/ 1954928 h 2606984"/>
              <a:gd name="T26" fmla="*/ 678530 w 1143674"/>
              <a:gd name="T27" fmla="*/ 2201599 h 2606984"/>
              <a:gd name="T28" fmla="*/ 815852 w 1143674"/>
              <a:gd name="T29" fmla="*/ 2322937 h 2606984"/>
              <a:gd name="T30" fmla="*/ 1098572 w 1143674"/>
              <a:gd name="T31" fmla="*/ 2306759 h 2606984"/>
              <a:gd name="T32" fmla="*/ 1074339 w 1143674"/>
              <a:gd name="T33" fmla="*/ 2573701 h 2606984"/>
              <a:gd name="T34" fmla="*/ 735074 w 1143674"/>
              <a:gd name="T35" fmla="*/ 2500898 h 2606984"/>
              <a:gd name="T36" fmla="*/ 597753 w 1143674"/>
              <a:gd name="T37" fmla="*/ 2371471 h 2606984"/>
              <a:gd name="T38" fmla="*/ 282720 w 1143674"/>
              <a:gd name="T39" fmla="*/ 2411916 h 2606984"/>
              <a:gd name="T40" fmla="*/ 0 w 1143674"/>
              <a:gd name="T41" fmla="*/ 2549434 h 26069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143674"/>
              <a:gd name="T64" fmla="*/ 0 h 2606984"/>
              <a:gd name="T65" fmla="*/ 1143674 w 1143674"/>
              <a:gd name="T66" fmla="*/ 2606984 h 26069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143674" h="2606984">
                <a:moveTo>
                  <a:pt x="161841" y="1349"/>
                </a:moveTo>
                <a:cubicBezTo>
                  <a:pt x="163190" y="0"/>
                  <a:pt x="77528" y="405775"/>
                  <a:pt x="147075" y="443456"/>
                </a:cubicBezTo>
                <a:cubicBezTo>
                  <a:pt x="216622" y="481137"/>
                  <a:pt x="441795" y="263354"/>
                  <a:pt x="579123" y="227432"/>
                </a:cubicBezTo>
                <a:cubicBezTo>
                  <a:pt x="716451" y="191510"/>
                  <a:pt x="932697" y="172548"/>
                  <a:pt x="971044" y="227926"/>
                </a:cubicBezTo>
                <a:cubicBezTo>
                  <a:pt x="1009391" y="283304"/>
                  <a:pt x="884730" y="484173"/>
                  <a:pt x="809204" y="559699"/>
                </a:cubicBezTo>
                <a:cubicBezTo>
                  <a:pt x="733678" y="635225"/>
                  <a:pt x="602856" y="627133"/>
                  <a:pt x="517890" y="681080"/>
                </a:cubicBezTo>
                <a:cubicBezTo>
                  <a:pt x="432924" y="735027"/>
                  <a:pt x="373582" y="798414"/>
                  <a:pt x="299405" y="883380"/>
                </a:cubicBezTo>
                <a:cubicBezTo>
                  <a:pt x="225228" y="968346"/>
                  <a:pt x="56644" y="1131536"/>
                  <a:pt x="72828" y="1190878"/>
                </a:cubicBezTo>
                <a:cubicBezTo>
                  <a:pt x="89012" y="1250220"/>
                  <a:pt x="288616" y="1247522"/>
                  <a:pt x="396510" y="1239430"/>
                </a:cubicBezTo>
                <a:cubicBezTo>
                  <a:pt x="504404" y="1231338"/>
                  <a:pt x="641750" y="1118971"/>
                  <a:pt x="720191" y="1142326"/>
                </a:cubicBezTo>
                <a:cubicBezTo>
                  <a:pt x="798632" y="1165681"/>
                  <a:pt x="810511" y="1305383"/>
                  <a:pt x="867155" y="1379560"/>
                </a:cubicBezTo>
                <a:cubicBezTo>
                  <a:pt x="923799" y="1453737"/>
                  <a:pt x="1036054" y="1491376"/>
                  <a:pt x="1060057" y="1587387"/>
                </a:cubicBezTo>
                <a:cubicBezTo>
                  <a:pt x="1084060" y="1683398"/>
                  <a:pt x="1074559" y="1853125"/>
                  <a:pt x="1011171" y="1955624"/>
                </a:cubicBezTo>
                <a:cubicBezTo>
                  <a:pt x="947783" y="2058123"/>
                  <a:pt x="712043" y="2141026"/>
                  <a:pt x="679731" y="2202382"/>
                </a:cubicBezTo>
                <a:cubicBezTo>
                  <a:pt x="647419" y="2263738"/>
                  <a:pt x="747165" y="2306230"/>
                  <a:pt x="817296" y="2323763"/>
                </a:cubicBezTo>
                <a:cubicBezTo>
                  <a:pt x="887427" y="2341296"/>
                  <a:pt x="1057360" y="2265770"/>
                  <a:pt x="1100517" y="2307579"/>
                </a:cubicBezTo>
                <a:cubicBezTo>
                  <a:pt x="1143674" y="2349388"/>
                  <a:pt x="1136931" y="2542248"/>
                  <a:pt x="1076241" y="2574616"/>
                </a:cubicBezTo>
                <a:cubicBezTo>
                  <a:pt x="1015551" y="2606984"/>
                  <a:pt x="815947" y="2535504"/>
                  <a:pt x="736375" y="2501787"/>
                </a:cubicBezTo>
                <a:cubicBezTo>
                  <a:pt x="656803" y="2468070"/>
                  <a:pt x="674337" y="2387150"/>
                  <a:pt x="598811" y="2372315"/>
                </a:cubicBezTo>
                <a:cubicBezTo>
                  <a:pt x="523285" y="2357480"/>
                  <a:pt x="383023" y="2383104"/>
                  <a:pt x="283221" y="2412775"/>
                </a:cubicBezTo>
                <a:cubicBezTo>
                  <a:pt x="183419" y="2442446"/>
                  <a:pt x="109242" y="2503137"/>
                  <a:pt x="0" y="2550340"/>
                </a:cubicBezTo>
              </a:path>
            </a:pathLst>
          </a:custGeom>
          <a:noFill/>
          <a:ln w="34925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90DE164-755D-46F7-A31C-ABD56B23F54B}"/>
              </a:ext>
            </a:extLst>
          </p:cNvPr>
          <p:cNvSpPr/>
          <p:nvPr/>
        </p:nvSpPr>
        <p:spPr bwMode="auto">
          <a:xfrm>
            <a:off x="1724218" y="3787465"/>
            <a:ext cx="1201955" cy="2409206"/>
          </a:xfrm>
          <a:prstGeom prst="rect">
            <a:avLst/>
          </a:prstGeom>
          <a:solidFill>
            <a:srgbClr val="FF0000">
              <a:alpha val="14902"/>
            </a:srgbClr>
          </a:solidFill>
          <a:ln w="0" cap="flat" cmpd="sng" algn="ctr">
            <a:solidFill>
              <a:srgbClr val="000000">
                <a:alpha val="14902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0" name="Rectangle 329">
            <a:extLst>
              <a:ext uri="{FF2B5EF4-FFF2-40B4-BE49-F238E27FC236}">
                <a16:creationId xmlns:a16="http://schemas.microsoft.com/office/drawing/2014/main" id="{AF994891-2DC6-4DBC-9A43-0B188788158D}"/>
              </a:ext>
            </a:extLst>
          </p:cNvPr>
          <p:cNvSpPr/>
          <p:nvPr/>
        </p:nvSpPr>
        <p:spPr bwMode="auto">
          <a:xfrm>
            <a:off x="6831950" y="3862877"/>
            <a:ext cx="1201955" cy="2409206"/>
          </a:xfrm>
          <a:prstGeom prst="rect">
            <a:avLst/>
          </a:prstGeom>
          <a:solidFill>
            <a:srgbClr val="FF0000">
              <a:alpha val="14902"/>
            </a:srgbClr>
          </a:solidFill>
          <a:ln w="0" cap="flat" cmpd="sng" algn="ctr">
            <a:solidFill>
              <a:srgbClr val="000000">
                <a:alpha val="14902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5C79232-0FDE-4D92-BB84-802448B0DAC8}"/>
              </a:ext>
            </a:extLst>
          </p:cNvPr>
          <p:cNvSpPr/>
          <p:nvPr/>
        </p:nvSpPr>
        <p:spPr bwMode="auto">
          <a:xfrm>
            <a:off x="3048000" y="2362200"/>
            <a:ext cx="2921221" cy="376238"/>
          </a:xfrm>
          <a:prstGeom prst="rect">
            <a:avLst/>
          </a:prstGeom>
          <a:solidFill>
            <a:schemeClr val="bg1"/>
          </a:solidFill>
          <a:ln w="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>
            <a:extLst>
              <a:ext uri="{FF2B5EF4-FFF2-40B4-BE49-F238E27FC236}">
                <a16:creationId xmlns:a16="http://schemas.microsoft.com/office/drawing/2014/main" id="{498DFE32-2E00-45CA-BB84-69959D319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2" y="4648200"/>
            <a:ext cx="2184400" cy="17224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86160B0B-1F79-40C5-8BD8-6F7E69434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2" y="4648200"/>
            <a:ext cx="2184400" cy="17224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" name="Line 9">
            <a:extLst>
              <a:ext uri="{FF2B5EF4-FFF2-40B4-BE49-F238E27FC236}">
                <a16:creationId xmlns:a16="http://schemas.microsoft.com/office/drawing/2014/main" id="{0A5EBF0F-CFB2-477B-84C9-37FCE9DDBA2A}"/>
              </a:ext>
            </a:extLst>
          </p:cNvPr>
          <p:cNvSpPr>
            <a:spLocks noChangeShapeType="1"/>
          </p:cNvSpPr>
          <p:nvPr/>
        </p:nvSpPr>
        <p:spPr bwMode="auto">
          <a:xfrm>
            <a:off x="468312" y="6370637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Line 11">
            <a:extLst>
              <a:ext uri="{FF2B5EF4-FFF2-40B4-BE49-F238E27FC236}">
                <a16:creationId xmlns:a16="http://schemas.microsoft.com/office/drawing/2014/main" id="{1574938F-A1E7-4A0A-A7A5-4AF830BA9F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812" y="4648200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2">
            <a:extLst>
              <a:ext uri="{FF2B5EF4-FFF2-40B4-BE49-F238E27FC236}">
                <a16:creationId xmlns:a16="http://schemas.microsoft.com/office/drawing/2014/main" id="{B6BAD8E3-394C-48E5-81C6-F1EDF24BD15B}"/>
              </a:ext>
            </a:extLst>
          </p:cNvPr>
          <p:cNvSpPr>
            <a:spLocks noChangeShapeType="1"/>
          </p:cNvSpPr>
          <p:nvPr/>
        </p:nvSpPr>
        <p:spPr bwMode="auto">
          <a:xfrm>
            <a:off x="468312" y="6370637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Line 13">
            <a:extLst>
              <a:ext uri="{FF2B5EF4-FFF2-40B4-BE49-F238E27FC236}">
                <a16:creationId xmlns:a16="http://schemas.microsoft.com/office/drawing/2014/main" id="{D26D2CDB-9F5C-4DF5-A892-5EFBE0A07F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812" y="4648200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Line 14">
            <a:extLst>
              <a:ext uri="{FF2B5EF4-FFF2-40B4-BE49-F238E27FC236}">
                <a16:creationId xmlns:a16="http://schemas.microsoft.com/office/drawing/2014/main" id="{1D9EC8E2-06FE-4FC7-A3BF-415B044132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9775" y="6345237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Rectangle 16">
            <a:extLst>
              <a:ext uri="{FF2B5EF4-FFF2-40B4-BE49-F238E27FC236}">
                <a16:creationId xmlns:a16="http://schemas.microsoft.com/office/drawing/2014/main" id="{790518B5-5113-4054-A9A2-E6D5A8A10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" y="6386512"/>
            <a:ext cx="1190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Line 17">
            <a:extLst>
              <a:ext uri="{FF2B5EF4-FFF2-40B4-BE49-F238E27FC236}">
                <a16:creationId xmlns:a16="http://schemas.microsoft.com/office/drawing/2014/main" id="{F9F90502-1192-4EC2-912C-B7CA3B0EF6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82700" y="6345237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Rectangle 19">
            <a:extLst>
              <a:ext uri="{FF2B5EF4-FFF2-40B4-BE49-F238E27FC236}">
                <a16:creationId xmlns:a16="http://schemas.microsoft.com/office/drawing/2014/main" id="{45DCD88E-1484-404B-8144-AE3DDD0B7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2" y="6386512"/>
            <a:ext cx="2174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Line 20">
            <a:extLst>
              <a:ext uri="{FF2B5EF4-FFF2-40B4-BE49-F238E27FC236}">
                <a16:creationId xmlns:a16="http://schemas.microsoft.com/office/drawing/2014/main" id="{335B8253-1985-47EC-A8D5-1CE39CA5BA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31975" y="6345237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Rectangle 22">
            <a:extLst>
              <a:ext uri="{FF2B5EF4-FFF2-40B4-BE49-F238E27FC236}">
                <a16:creationId xmlns:a16="http://schemas.microsoft.com/office/drawing/2014/main" id="{05EEAC19-0E9E-4D86-B2B3-79CD1A0B6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6386512"/>
            <a:ext cx="3667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{3,4}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Line 23">
            <a:extLst>
              <a:ext uri="{FF2B5EF4-FFF2-40B4-BE49-F238E27FC236}">
                <a16:creationId xmlns:a16="http://schemas.microsoft.com/office/drawing/2014/main" id="{F8E732D8-A480-483A-9718-D4BC204C18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74900" y="6345237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Rectangle 25">
            <a:extLst>
              <a:ext uri="{FF2B5EF4-FFF2-40B4-BE49-F238E27FC236}">
                <a16:creationId xmlns:a16="http://schemas.microsoft.com/office/drawing/2014/main" id="{6F82EA70-3CA6-403D-A7B9-00D3CAF1D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962" y="6386512"/>
            <a:ext cx="5159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{1,3,4}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Line 26">
            <a:extLst>
              <a:ext uri="{FF2B5EF4-FFF2-40B4-BE49-F238E27FC236}">
                <a16:creationId xmlns:a16="http://schemas.microsoft.com/office/drawing/2014/main" id="{25540429-94ED-4DC5-9EFD-BA55CBF0963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" y="6370637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Rectangle 28">
            <a:extLst>
              <a:ext uri="{FF2B5EF4-FFF2-40B4-BE49-F238E27FC236}">
                <a16:creationId xmlns:a16="http://schemas.microsoft.com/office/drawing/2014/main" id="{A6DD8710-ED79-44D2-8D40-0CEA6505E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650" y="6330950"/>
            <a:ext cx="698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Line 29">
            <a:extLst>
              <a:ext uri="{FF2B5EF4-FFF2-40B4-BE49-F238E27FC236}">
                <a16:creationId xmlns:a16="http://schemas.microsoft.com/office/drawing/2014/main" id="{469B73F3-A15E-4886-97C2-1E161FAF591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" y="6194425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32">
            <a:extLst>
              <a:ext uri="{FF2B5EF4-FFF2-40B4-BE49-F238E27FC236}">
                <a16:creationId xmlns:a16="http://schemas.microsoft.com/office/drawing/2014/main" id="{E83E9F8A-6740-450D-87EB-2BB064A0A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" y="6022975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Rectangle 34">
            <a:extLst>
              <a:ext uri="{FF2B5EF4-FFF2-40B4-BE49-F238E27FC236}">
                <a16:creationId xmlns:a16="http://schemas.microsoft.com/office/drawing/2014/main" id="{4D37E01C-735B-4667-9FCE-A13D17B56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7" y="5983287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20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Line 35">
            <a:extLst>
              <a:ext uri="{FF2B5EF4-FFF2-40B4-BE49-F238E27FC236}">
                <a16:creationId xmlns:a16="http://schemas.microsoft.com/office/drawing/2014/main" id="{C7D15877-099B-43A1-81F6-C6F156E8946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" y="5851525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Line 38">
            <a:extLst>
              <a:ext uri="{FF2B5EF4-FFF2-40B4-BE49-F238E27FC236}">
                <a16:creationId xmlns:a16="http://schemas.microsoft.com/office/drawing/2014/main" id="{0F8B9AA0-29DD-4689-859F-72F04A304C4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" y="5681662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Rectangle 40">
            <a:extLst>
              <a:ext uri="{FF2B5EF4-FFF2-40B4-BE49-F238E27FC236}">
                <a16:creationId xmlns:a16="http://schemas.microsoft.com/office/drawing/2014/main" id="{64439D4E-D510-4040-A835-E09AE7335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7" y="5640387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40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Line 41">
            <a:extLst>
              <a:ext uri="{FF2B5EF4-FFF2-40B4-BE49-F238E27FC236}">
                <a16:creationId xmlns:a16="http://schemas.microsoft.com/office/drawing/2014/main" id="{3A89D8CD-E026-4617-9BBB-335CB2E07E3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" y="5510212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Line 44">
            <a:extLst>
              <a:ext uri="{FF2B5EF4-FFF2-40B4-BE49-F238E27FC236}">
                <a16:creationId xmlns:a16="http://schemas.microsoft.com/office/drawing/2014/main" id="{3C14CF6C-0AEA-453E-8D8A-12BC9C3067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" y="5334000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Rectangle 46">
            <a:extLst>
              <a:ext uri="{FF2B5EF4-FFF2-40B4-BE49-F238E27FC236}">
                <a16:creationId xmlns:a16="http://schemas.microsoft.com/office/drawing/2014/main" id="{0D5027C3-586B-4C64-B619-8AD86D484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7" y="5292725"/>
            <a:ext cx="141288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60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90600791-9433-40F7-8792-D08FB47DE100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" y="5162550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Line 50">
            <a:extLst>
              <a:ext uri="{FF2B5EF4-FFF2-40B4-BE49-F238E27FC236}">
                <a16:creationId xmlns:a16="http://schemas.microsoft.com/office/drawing/2014/main" id="{A2C94327-1E6D-46B3-AA61-70546A1952F3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" y="4991100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Rectangle 52">
            <a:extLst>
              <a:ext uri="{FF2B5EF4-FFF2-40B4-BE49-F238E27FC236}">
                <a16:creationId xmlns:a16="http://schemas.microsoft.com/office/drawing/2014/main" id="{C7B3B1DE-22DF-4C5B-B8A8-17198EB11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7" y="4951412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80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Line 53">
            <a:extLst>
              <a:ext uri="{FF2B5EF4-FFF2-40B4-BE49-F238E27FC236}">
                <a16:creationId xmlns:a16="http://schemas.microsoft.com/office/drawing/2014/main" id="{64BD7D40-DC4F-4335-B4AE-7BB7B70DE27D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" y="4819650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Rectangle 58">
            <a:extLst>
              <a:ext uri="{FF2B5EF4-FFF2-40B4-BE49-F238E27FC236}">
                <a16:creationId xmlns:a16="http://schemas.microsoft.com/office/drawing/2014/main" id="{B1E75FD7-D51A-4749-9EA2-8411D1535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" y="4608512"/>
            <a:ext cx="21113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100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Line 60">
            <a:extLst>
              <a:ext uri="{FF2B5EF4-FFF2-40B4-BE49-F238E27FC236}">
                <a16:creationId xmlns:a16="http://schemas.microsoft.com/office/drawing/2014/main" id="{F0842390-7735-4901-8604-383800846B5B}"/>
              </a:ext>
            </a:extLst>
          </p:cNvPr>
          <p:cNvSpPr>
            <a:spLocks noChangeShapeType="1"/>
          </p:cNvSpPr>
          <p:nvPr/>
        </p:nvSpPr>
        <p:spPr bwMode="auto">
          <a:xfrm>
            <a:off x="468312" y="6370637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Line 62">
            <a:extLst>
              <a:ext uri="{FF2B5EF4-FFF2-40B4-BE49-F238E27FC236}">
                <a16:creationId xmlns:a16="http://schemas.microsoft.com/office/drawing/2014/main" id="{0CA862FF-953D-41D1-B6E0-72620D4448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812" y="4648200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Rectangle 63">
            <a:extLst>
              <a:ext uri="{FF2B5EF4-FFF2-40B4-BE49-F238E27FC236}">
                <a16:creationId xmlns:a16="http://schemas.microsoft.com/office/drawing/2014/main" id="{52599A82-61F9-41EB-AE32-C322E129B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25" y="5438775"/>
            <a:ext cx="438150" cy="931862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" name="Rectangle 64">
            <a:extLst>
              <a:ext uri="{FF2B5EF4-FFF2-40B4-BE49-F238E27FC236}">
                <a16:creationId xmlns:a16="http://schemas.microsoft.com/office/drawing/2014/main" id="{BCAA7583-30B5-4B5B-88B6-7C00630D1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25" y="5438775"/>
            <a:ext cx="438150" cy="9318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" name="Rectangle 65">
            <a:extLst>
              <a:ext uri="{FF2B5EF4-FFF2-40B4-BE49-F238E27FC236}">
                <a16:creationId xmlns:a16="http://schemas.microsoft.com/office/drawing/2014/main" id="{0268F918-A375-4715-9D2B-4344700C4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800600"/>
            <a:ext cx="438150" cy="1570037"/>
          </a:xfrm>
          <a:prstGeom prst="rect">
            <a:avLst/>
          </a:pr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7" name="Rectangle 66">
            <a:extLst>
              <a:ext uri="{FF2B5EF4-FFF2-40B4-BE49-F238E27FC236}">
                <a16:creationId xmlns:a16="http://schemas.microsoft.com/office/drawing/2014/main" id="{7401D80E-277A-4E52-85E7-5C8702033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800600"/>
            <a:ext cx="438150" cy="15700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" name="Rectangle 67">
            <a:extLst>
              <a:ext uri="{FF2B5EF4-FFF2-40B4-BE49-F238E27FC236}">
                <a16:creationId xmlns:a16="http://schemas.microsoft.com/office/drawing/2014/main" id="{FFF8A70F-E54A-4673-B612-357BF6C0C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4679950"/>
            <a:ext cx="438150" cy="1690687"/>
          </a:xfrm>
          <a:prstGeom prst="rect">
            <a:avLst/>
          </a:pr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9" name="Rectangle 68">
            <a:extLst>
              <a:ext uri="{FF2B5EF4-FFF2-40B4-BE49-F238E27FC236}">
                <a16:creationId xmlns:a16="http://schemas.microsoft.com/office/drawing/2014/main" id="{33F5D9C7-ED74-4F6F-AC73-86CD78B51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4679950"/>
            <a:ext cx="438150" cy="16906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0" name="Rectangle 69">
            <a:extLst>
              <a:ext uri="{FF2B5EF4-FFF2-40B4-BE49-F238E27FC236}">
                <a16:creationId xmlns:a16="http://schemas.microsoft.com/office/drawing/2014/main" id="{69F60C2C-7038-4772-9A46-1363E2FD9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0" y="4749800"/>
            <a:ext cx="438150" cy="162083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" name="Rectangle 70">
            <a:extLst>
              <a:ext uri="{FF2B5EF4-FFF2-40B4-BE49-F238E27FC236}">
                <a16:creationId xmlns:a16="http://schemas.microsoft.com/office/drawing/2014/main" id="{FE2EE4AE-0553-42A7-8D73-DBCF18818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0" y="4749800"/>
            <a:ext cx="438150" cy="16208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" name="Line 71">
            <a:extLst>
              <a:ext uri="{FF2B5EF4-FFF2-40B4-BE49-F238E27FC236}">
                <a16:creationId xmlns:a16="http://schemas.microsoft.com/office/drawing/2014/main" id="{852DF6D2-D836-42CD-B826-D7745A1ED0D6}"/>
              </a:ext>
            </a:extLst>
          </p:cNvPr>
          <p:cNvSpPr>
            <a:spLocks noChangeShapeType="1"/>
          </p:cNvSpPr>
          <p:nvPr/>
        </p:nvSpPr>
        <p:spPr bwMode="auto">
          <a:xfrm>
            <a:off x="468312" y="6370637"/>
            <a:ext cx="28321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Rectangle 69">
            <a:extLst>
              <a:ext uri="{FF2B5EF4-FFF2-40B4-BE49-F238E27FC236}">
                <a16:creationId xmlns:a16="http://schemas.microsoft.com/office/drawing/2014/main" id="{86EA3A38-2180-4F8C-B327-EF270BD02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7799" y="5206686"/>
            <a:ext cx="438150" cy="1165856"/>
          </a:xfrm>
          <a:prstGeom prst="rect">
            <a:avLst/>
          </a:prstGeom>
          <a:solidFill>
            <a:srgbClr val="FF66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" name="Rectangle 25">
            <a:extLst>
              <a:ext uri="{FF2B5EF4-FFF2-40B4-BE49-F238E27FC236}">
                <a16:creationId xmlns:a16="http://schemas.microsoft.com/office/drawing/2014/main" id="{3C3AB105-55A9-4878-8F4F-F7AF89F48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344" y="6397128"/>
            <a:ext cx="6652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{1,3,4,2}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Line 53">
            <a:extLst>
              <a:ext uri="{FF2B5EF4-FFF2-40B4-BE49-F238E27FC236}">
                <a16:creationId xmlns:a16="http://schemas.microsoft.com/office/drawing/2014/main" id="{9A676FA4-BBD4-4ED5-A9B5-1DC9CCE28AD8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" y="4644633"/>
            <a:ext cx="19050" cy="13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A46585D7-2075-41EC-83A7-980FF9063061}"/>
              </a:ext>
            </a:extLst>
          </p:cNvPr>
          <p:cNvCxnSpPr>
            <a:cxnSpLocks/>
          </p:cNvCxnSpPr>
          <p:nvPr/>
        </p:nvCxnSpPr>
        <p:spPr bwMode="auto">
          <a:xfrm>
            <a:off x="471487" y="4685506"/>
            <a:ext cx="1152525" cy="0"/>
          </a:xfrm>
          <a:prstGeom prst="line">
            <a:avLst/>
          </a:prstGeom>
          <a:noFill/>
          <a:ln w="6350" cap="flat" cmpd="sng" algn="ctr">
            <a:solidFill>
              <a:srgbClr val="FF6600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48" name="Rectangle 7">
            <a:extLst>
              <a:ext uri="{FF2B5EF4-FFF2-40B4-BE49-F238E27FC236}">
                <a16:creationId xmlns:a16="http://schemas.microsoft.com/office/drawing/2014/main" id="{9854743E-AEFC-4935-A0A4-51910DA13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8362" y="4635397"/>
            <a:ext cx="2184400" cy="17224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9" name="Line 9">
            <a:extLst>
              <a:ext uri="{FF2B5EF4-FFF2-40B4-BE49-F238E27FC236}">
                <a16:creationId xmlns:a16="http://schemas.microsoft.com/office/drawing/2014/main" id="{71F2885F-8964-429B-B14B-4B9E91F4AC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8362" y="6357834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Line 11">
            <a:extLst>
              <a:ext uri="{FF2B5EF4-FFF2-40B4-BE49-F238E27FC236}">
                <a16:creationId xmlns:a16="http://schemas.microsoft.com/office/drawing/2014/main" id="{CD4A0F87-B695-4138-B1F4-AAF1D13153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4862" y="4635397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Line 12">
            <a:extLst>
              <a:ext uri="{FF2B5EF4-FFF2-40B4-BE49-F238E27FC236}">
                <a16:creationId xmlns:a16="http://schemas.microsoft.com/office/drawing/2014/main" id="{C7D0C2AF-A033-47C7-9186-2266D897E0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8362" y="6357834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Line 13">
            <a:extLst>
              <a:ext uri="{FF2B5EF4-FFF2-40B4-BE49-F238E27FC236}">
                <a16:creationId xmlns:a16="http://schemas.microsoft.com/office/drawing/2014/main" id="{FAB9E5D6-5D02-4872-9596-0C619EF4CD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4862" y="4635397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" name="Line 14">
            <a:extLst>
              <a:ext uri="{FF2B5EF4-FFF2-40B4-BE49-F238E27FC236}">
                <a16:creationId xmlns:a16="http://schemas.microsoft.com/office/drawing/2014/main" id="{4D4BDA47-DF27-4F3F-9767-27C9724A92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19825" y="6332434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Rectangle 16">
            <a:extLst>
              <a:ext uri="{FF2B5EF4-FFF2-40B4-BE49-F238E27FC236}">
                <a16:creationId xmlns:a16="http://schemas.microsoft.com/office/drawing/2014/main" id="{4A232734-579D-40D4-8E2D-644316670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9337" y="6373709"/>
            <a:ext cx="1190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Line 17">
            <a:extLst>
              <a:ext uri="{FF2B5EF4-FFF2-40B4-BE49-F238E27FC236}">
                <a16:creationId xmlns:a16="http://schemas.microsoft.com/office/drawing/2014/main" id="{D745661C-E58A-40C5-94BC-EE6BC94C78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62750" y="6332434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" name="Rectangle 19">
            <a:extLst>
              <a:ext uri="{FF2B5EF4-FFF2-40B4-BE49-F238E27FC236}">
                <a16:creationId xmlns:a16="http://schemas.microsoft.com/office/drawing/2014/main" id="{40E2F37B-B13E-4544-89A7-B6D72E15C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0662" y="6373709"/>
            <a:ext cx="2174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Line 20">
            <a:extLst>
              <a:ext uri="{FF2B5EF4-FFF2-40B4-BE49-F238E27FC236}">
                <a16:creationId xmlns:a16="http://schemas.microsoft.com/office/drawing/2014/main" id="{82606A5F-E3DA-4C26-93D9-0CFC55B9BF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12025" y="6332434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" name="Rectangle 22">
            <a:extLst>
              <a:ext uri="{FF2B5EF4-FFF2-40B4-BE49-F238E27FC236}">
                <a16:creationId xmlns:a16="http://schemas.microsoft.com/office/drawing/2014/main" id="{70520895-057B-4054-B1A1-3EC7DFF92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2150" y="6373709"/>
            <a:ext cx="3667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{3,4}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Line 23">
            <a:extLst>
              <a:ext uri="{FF2B5EF4-FFF2-40B4-BE49-F238E27FC236}">
                <a16:creationId xmlns:a16="http://schemas.microsoft.com/office/drawing/2014/main" id="{3504A4F5-4710-4D5F-BB36-049A5B915E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6332434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" name="Rectangle 25">
            <a:extLst>
              <a:ext uri="{FF2B5EF4-FFF2-40B4-BE49-F238E27FC236}">
                <a16:creationId xmlns:a16="http://schemas.microsoft.com/office/drawing/2014/main" id="{FD06A5DE-F2B8-4A6B-8269-03D8A967C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3012" y="6373709"/>
            <a:ext cx="5159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{1,3,4}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Line 26">
            <a:extLst>
              <a:ext uri="{FF2B5EF4-FFF2-40B4-BE49-F238E27FC236}">
                <a16:creationId xmlns:a16="http://schemas.microsoft.com/office/drawing/2014/main" id="{1ED0C1C3-FFE4-46E7-A85D-A09A893A31F1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2" y="6357834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Rectangle 28">
            <a:extLst>
              <a:ext uri="{FF2B5EF4-FFF2-40B4-BE49-F238E27FC236}">
                <a16:creationId xmlns:a16="http://schemas.microsoft.com/office/drawing/2014/main" id="{9B742CC5-1931-4FC2-AD06-C14CF5B01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7700" y="6318147"/>
            <a:ext cx="698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Line 29">
            <a:extLst>
              <a:ext uri="{FF2B5EF4-FFF2-40B4-BE49-F238E27FC236}">
                <a16:creationId xmlns:a16="http://schemas.microsoft.com/office/drawing/2014/main" id="{1414A8BF-4FB1-4E0B-AA70-2C89B09D8CA9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2" y="6181622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Line 32">
            <a:extLst>
              <a:ext uri="{FF2B5EF4-FFF2-40B4-BE49-F238E27FC236}">
                <a16:creationId xmlns:a16="http://schemas.microsoft.com/office/drawing/2014/main" id="{AF4BE64B-5F91-490D-A0A8-446A4EE9906D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2" y="6010172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" name="Rectangle 34">
            <a:extLst>
              <a:ext uri="{FF2B5EF4-FFF2-40B4-BE49-F238E27FC236}">
                <a16:creationId xmlns:a16="http://schemas.microsoft.com/office/drawing/2014/main" id="{429F2F03-183E-4282-BD32-6582E026F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1187" y="5970484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20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Line 35">
            <a:extLst>
              <a:ext uri="{FF2B5EF4-FFF2-40B4-BE49-F238E27FC236}">
                <a16:creationId xmlns:a16="http://schemas.microsoft.com/office/drawing/2014/main" id="{4E3BCA79-C1C7-4687-A40B-D9877576F7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2" y="5838722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Line 38">
            <a:extLst>
              <a:ext uri="{FF2B5EF4-FFF2-40B4-BE49-F238E27FC236}">
                <a16:creationId xmlns:a16="http://schemas.microsoft.com/office/drawing/2014/main" id="{1AECC81B-EEC6-439D-A5E7-ADCAE635EB0D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2" y="5668859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" name="Rectangle 40">
            <a:extLst>
              <a:ext uri="{FF2B5EF4-FFF2-40B4-BE49-F238E27FC236}">
                <a16:creationId xmlns:a16="http://schemas.microsoft.com/office/drawing/2014/main" id="{F9D26293-E2ED-460C-8FFD-52194F885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1187" y="5627584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40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Line 41">
            <a:extLst>
              <a:ext uri="{FF2B5EF4-FFF2-40B4-BE49-F238E27FC236}">
                <a16:creationId xmlns:a16="http://schemas.microsoft.com/office/drawing/2014/main" id="{74626560-F2F2-46DB-963E-5F8D18792FF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2" y="5497409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Line 44">
            <a:extLst>
              <a:ext uri="{FF2B5EF4-FFF2-40B4-BE49-F238E27FC236}">
                <a16:creationId xmlns:a16="http://schemas.microsoft.com/office/drawing/2014/main" id="{679CD651-DDE0-49A2-BAA6-4D9B51730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2" y="5321197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" name="Rectangle 46">
            <a:extLst>
              <a:ext uri="{FF2B5EF4-FFF2-40B4-BE49-F238E27FC236}">
                <a16:creationId xmlns:a16="http://schemas.microsoft.com/office/drawing/2014/main" id="{B787C103-402C-4CB1-9D2A-D6DD4739E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1187" y="5279922"/>
            <a:ext cx="141288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60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Line 47">
            <a:extLst>
              <a:ext uri="{FF2B5EF4-FFF2-40B4-BE49-F238E27FC236}">
                <a16:creationId xmlns:a16="http://schemas.microsoft.com/office/drawing/2014/main" id="{FA1E8960-C4A6-4154-8285-FB7EC189C8E2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2" y="5149747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" name="Line 50">
            <a:extLst>
              <a:ext uri="{FF2B5EF4-FFF2-40B4-BE49-F238E27FC236}">
                <a16:creationId xmlns:a16="http://schemas.microsoft.com/office/drawing/2014/main" id="{654B0709-FD10-4A9E-A3E8-5F87FE5DE240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2" y="4978297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" name="Rectangle 52">
            <a:extLst>
              <a:ext uri="{FF2B5EF4-FFF2-40B4-BE49-F238E27FC236}">
                <a16:creationId xmlns:a16="http://schemas.microsoft.com/office/drawing/2014/main" id="{04DF3B5D-A693-4AB2-944F-57A28EE43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1187" y="4938609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80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Line 53">
            <a:extLst>
              <a:ext uri="{FF2B5EF4-FFF2-40B4-BE49-F238E27FC236}">
                <a16:creationId xmlns:a16="http://schemas.microsoft.com/office/drawing/2014/main" id="{871905FE-9F7A-43A6-B51A-71782EA8CA56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2" y="4806847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" name="Rectangle 58">
            <a:extLst>
              <a:ext uri="{FF2B5EF4-FFF2-40B4-BE49-F238E27FC236}">
                <a16:creationId xmlns:a16="http://schemas.microsoft.com/office/drawing/2014/main" id="{04D21F3D-6028-4C71-B48E-FF6B7262D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6262" y="4595709"/>
            <a:ext cx="21113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100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Line 60">
            <a:extLst>
              <a:ext uri="{FF2B5EF4-FFF2-40B4-BE49-F238E27FC236}">
                <a16:creationId xmlns:a16="http://schemas.microsoft.com/office/drawing/2014/main" id="{5740F950-357C-40FE-8A9B-20B543239FE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8362" y="6357834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Line 62">
            <a:extLst>
              <a:ext uri="{FF2B5EF4-FFF2-40B4-BE49-F238E27FC236}">
                <a16:creationId xmlns:a16="http://schemas.microsoft.com/office/drawing/2014/main" id="{E745302D-D874-427A-8055-2A06AC46B6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4862" y="4635397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Rectangle 63">
            <a:extLst>
              <a:ext uri="{FF2B5EF4-FFF2-40B4-BE49-F238E27FC236}">
                <a16:creationId xmlns:a16="http://schemas.microsoft.com/office/drawing/2014/main" id="{ED62B012-2879-46DE-BD3C-8E70721FA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7575" y="5425972"/>
            <a:ext cx="438150" cy="931862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0" name="Rectangle 64">
            <a:extLst>
              <a:ext uri="{FF2B5EF4-FFF2-40B4-BE49-F238E27FC236}">
                <a16:creationId xmlns:a16="http://schemas.microsoft.com/office/drawing/2014/main" id="{5F18607F-CCAF-4B7A-927F-2DD2C56CC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7575" y="5425972"/>
            <a:ext cx="438150" cy="9318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1" name="Rectangle 65">
            <a:extLst>
              <a:ext uri="{FF2B5EF4-FFF2-40B4-BE49-F238E27FC236}">
                <a16:creationId xmlns:a16="http://schemas.microsoft.com/office/drawing/2014/main" id="{46F2D935-3341-4624-B880-DED90424D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6850" y="4787797"/>
            <a:ext cx="438150" cy="1570037"/>
          </a:xfrm>
          <a:prstGeom prst="rect">
            <a:avLst/>
          </a:pr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" name="Rectangle 66">
            <a:extLst>
              <a:ext uri="{FF2B5EF4-FFF2-40B4-BE49-F238E27FC236}">
                <a16:creationId xmlns:a16="http://schemas.microsoft.com/office/drawing/2014/main" id="{D2490D5D-D6F8-4C1C-BD5F-29B56DD18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6850" y="4787797"/>
            <a:ext cx="438150" cy="15700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" name="Rectangle 67">
            <a:extLst>
              <a:ext uri="{FF2B5EF4-FFF2-40B4-BE49-F238E27FC236}">
                <a16:creationId xmlns:a16="http://schemas.microsoft.com/office/drawing/2014/main" id="{4BCD32F2-16E4-45F4-9EA0-788693639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4776788"/>
            <a:ext cx="438150" cy="1581046"/>
          </a:xfrm>
          <a:prstGeom prst="rect">
            <a:avLst/>
          </a:pr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5" name="Rectangle 69">
            <a:extLst>
              <a:ext uri="{FF2B5EF4-FFF2-40B4-BE49-F238E27FC236}">
                <a16:creationId xmlns:a16="http://schemas.microsoft.com/office/drawing/2014/main" id="{0F3C4B01-698D-41A1-9FED-AF2F3D96C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4938609"/>
            <a:ext cx="438150" cy="14192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7" name="Line 71">
            <a:extLst>
              <a:ext uri="{FF2B5EF4-FFF2-40B4-BE49-F238E27FC236}">
                <a16:creationId xmlns:a16="http://schemas.microsoft.com/office/drawing/2014/main" id="{43D671F8-FA67-4327-8DF5-D919683FD31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8362" y="6357834"/>
            <a:ext cx="28321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Rectangle 69">
            <a:extLst>
              <a:ext uri="{FF2B5EF4-FFF2-40B4-BE49-F238E27FC236}">
                <a16:creationId xmlns:a16="http://schemas.microsoft.com/office/drawing/2014/main" id="{4E4546EA-34A4-4D2E-A4A1-A06061D79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7849" y="5193883"/>
            <a:ext cx="438150" cy="1165856"/>
          </a:xfrm>
          <a:prstGeom prst="rect">
            <a:avLst/>
          </a:prstGeom>
          <a:solidFill>
            <a:srgbClr val="FF66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9" name="Rectangle 25">
            <a:extLst>
              <a:ext uri="{FF2B5EF4-FFF2-40B4-BE49-F238E27FC236}">
                <a16:creationId xmlns:a16="http://schemas.microsoft.com/office/drawing/2014/main" id="{931835D6-9589-4B55-BA76-68838DAD4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9394" y="6384325"/>
            <a:ext cx="6652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{1,3,4,2}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Line 53">
            <a:extLst>
              <a:ext uri="{FF2B5EF4-FFF2-40B4-BE49-F238E27FC236}">
                <a16:creationId xmlns:a16="http://schemas.microsoft.com/office/drawing/2014/main" id="{7DBFD271-8F56-4A16-8EBE-41B3FDCCCDE7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4862" y="4631830"/>
            <a:ext cx="19050" cy="13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F3E4622F-CB6F-44FD-B1D8-9D92C9EF96B9}"/>
              </a:ext>
            </a:extLst>
          </p:cNvPr>
          <p:cNvCxnSpPr>
            <a:cxnSpLocks/>
          </p:cNvCxnSpPr>
          <p:nvPr/>
        </p:nvCxnSpPr>
        <p:spPr bwMode="auto">
          <a:xfrm>
            <a:off x="5997575" y="4776788"/>
            <a:ext cx="1152525" cy="0"/>
          </a:xfrm>
          <a:prstGeom prst="line">
            <a:avLst/>
          </a:prstGeom>
          <a:noFill/>
          <a:ln w="6350" cap="flat" cmpd="sng" algn="ctr">
            <a:solidFill>
              <a:srgbClr val="FF6600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94" name="TextBox 93">
            <a:extLst>
              <a:ext uri="{FF2B5EF4-FFF2-40B4-BE49-F238E27FC236}">
                <a16:creationId xmlns:a16="http://schemas.microsoft.com/office/drawing/2014/main" id="{1427F3F3-B17A-4EDC-B660-1ADC98425449}"/>
              </a:ext>
            </a:extLst>
          </p:cNvPr>
          <p:cNvSpPr txBox="1"/>
          <p:nvPr/>
        </p:nvSpPr>
        <p:spPr>
          <a:xfrm>
            <a:off x="1038156" y="4354831"/>
            <a:ext cx="4667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95%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681792C5-5803-4DD5-85C5-E19C2C073DD8}"/>
              </a:ext>
            </a:extLst>
          </p:cNvPr>
          <p:cNvSpPr txBox="1"/>
          <p:nvPr/>
        </p:nvSpPr>
        <p:spPr>
          <a:xfrm>
            <a:off x="1624012" y="4354831"/>
            <a:ext cx="4667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99%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67DEADA6-7C25-458B-ADF3-3ACD4A75BAA4}"/>
              </a:ext>
            </a:extLst>
          </p:cNvPr>
          <p:cNvSpPr txBox="1"/>
          <p:nvPr/>
        </p:nvSpPr>
        <p:spPr>
          <a:xfrm>
            <a:off x="6492772" y="4520950"/>
            <a:ext cx="4667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95%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8E0E6092-0C0A-4AD4-911E-C8136B89F225}"/>
              </a:ext>
            </a:extLst>
          </p:cNvPr>
          <p:cNvSpPr txBox="1"/>
          <p:nvPr/>
        </p:nvSpPr>
        <p:spPr>
          <a:xfrm>
            <a:off x="7078628" y="4520950"/>
            <a:ext cx="6591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95.07%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6793273-700B-440B-A000-B11FEDCCE025}"/>
              </a:ext>
            </a:extLst>
          </p:cNvPr>
          <p:cNvSpPr txBox="1"/>
          <p:nvPr/>
        </p:nvSpPr>
        <p:spPr>
          <a:xfrm>
            <a:off x="211137" y="420952"/>
            <a:ext cx="863288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We could measure the complexity of a model by the number of features…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In the left example, I would say that {3,4} is really better than {3}</a:t>
            </a:r>
          </a:p>
          <a:p>
            <a:endParaRPr lang="en-US" dirty="0"/>
          </a:p>
          <a:p>
            <a:r>
              <a:rPr lang="en-US" dirty="0"/>
              <a:t>In the right example, don’t think {3,4} is really better than {3}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974581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4BBB743-8DB9-40EC-95DE-8F3D3D4D37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400" y="152400"/>
            <a:ext cx="5379897" cy="4691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878770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BCA981D-B35E-4AE6-B6A7-C3EEBC95467D}"/>
              </a:ext>
            </a:extLst>
          </p:cNvPr>
          <p:cNvSpPr txBox="1"/>
          <p:nvPr/>
        </p:nvSpPr>
        <p:spPr>
          <a:xfrm>
            <a:off x="228600" y="152400"/>
            <a:ext cx="8636000" cy="31702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200" dirty="0"/>
              <a:t>What features can we </a:t>
            </a:r>
            <a:r>
              <a:rPr lang="en-US" sz="3200" i="1" dirty="0"/>
              <a:t>cheaply</a:t>
            </a:r>
            <a:r>
              <a:rPr lang="en-US" sz="3200" dirty="0"/>
              <a:t> measure from coins?</a:t>
            </a:r>
          </a:p>
          <a:p>
            <a:pPr eaLnBrk="1" hangingPunct="1">
              <a:defRPr/>
            </a:pPr>
            <a:endParaRPr lang="en-US" dirty="0"/>
          </a:p>
          <a:p>
            <a:pPr eaLnBrk="1" hangingPunct="1">
              <a:defRPr/>
            </a:pPr>
            <a:endParaRPr lang="en-US" dirty="0"/>
          </a:p>
          <a:p>
            <a:pPr marL="457200" indent="-457200" eaLnBrk="1" hangingPunct="1">
              <a:buFont typeface="+mj-lt"/>
              <a:buAutoNum type="arabicPeriod"/>
              <a:defRPr/>
            </a:pPr>
            <a:r>
              <a:rPr lang="en-US" dirty="0"/>
              <a:t>Diameter</a:t>
            </a:r>
          </a:p>
          <a:p>
            <a:pPr marL="457200" indent="-457200" eaLnBrk="1" hangingPunct="1">
              <a:buFont typeface="+mj-lt"/>
              <a:buAutoNum type="arabicPeriod"/>
              <a:defRPr/>
            </a:pPr>
            <a:r>
              <a:rPr lang="en-US" dirty="0"/>
              <a:t>Thickness</a:t>
            </a:r>
          </a:p>
          <a:p>
            <a:pPr marL="457200" indent="-457200" eaLnBrk="1" hangingPunct="1">
              <a:buFont typeface="+mj-lt"/>
              <a:buAutoNum type="arabicPeriod"/>
              <a:defRPr/>
            </a:pPr>
            <a:r>
              <a:rPr lang="en-US" dirty="0"/>
              <a:t>Weight</a:t>
            </a:r>
          </a:p>
          <a:p>
            <a:pPr marL="457200" indent="-457200" eaLnBrk="1" hangingPunct="1">
              <a:buFont typeface="+mj-lt"/>
              <a:buAutoNum type="arabicPeriod"/>
              <a:defRPr/>
            </a:pPr>
            <a:r>
              <a:rPr lang="en-US" dirty="0"/>
              <a:t>Electrical Resistance </a:t>
            </a:r>
          </a:p>
          <a:p>
            <a:pPr marL="457200" indent="-457200" eaLnBrk="1" hangingPunct="1">
              <a:buFont typeface="+mj-lt"/>
              <a:buAutoNum type="arabicPeriod"/>
              <a:defRPr/>
            </a:pPr>
            <a:r>
              <a:rPr lang="en-US" dirty="0"/>
              <a:t>?</a:t>
            </a:r>
          </a:p>
        </p:txBody>
      </p:sp>
      <p:grpSp>
        <p:nvGrpSpPr>
          <p:cNvPr id="11267" name="Group 5">
            <a:extLst>
              <a:ext uri="{FF2B5EF4-FFF2-40B4-BE49-F238E27FC236}">
                <a16:creationId xmlns:a16="http://schemas.microsoft.com/office/drawing/2014/main" id="{A07A02FC-877E-48AE-AA07-81F6AF381178}"/>
              </a:ext>
            </a:extLst>
          </p:cNvPr>
          <p:cNvGrpSpPr>
            <a:grpSpLocks/>
          </p:cNvGrpSpPr>
          <p:nvPr/>
        </p:nvGrpSpPr>
        <p:grpSpPr bwMode="auto">
          <a:xfrm>
            <a:off x="5638800" y="4483100"/>
            <a:ext cx="3505200" cy="2365375"/>
            <a:chOff x="4430889" y="3667125"/>
            <a:chExt cx="4713111" cy="3181350"/>
          </a:xfrm>
        </p:grpSpPr>
        <p:pic>
          <p:nvPicPr>
            <p:cNvPr id="11270" name="Picture 2">
              <a:extLst>
                <a:ext uri="{FF2B5EF4-FFF2-40B4-BE49-F238E27FC236}">
                  <a16:creationId xmlns:a16="http://schemas.microsoft.com/office/drawing/2014/main" id="{95CA83BA-1497-4A2B-8FC0-CE128DDF48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30889" y="3667125"/>
              <a:ext cx="4713111" cy="318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1" name="Picture 4" descr="https://store.nwtmint.com/images/content/2014-uncir-quarter-d.jpg">
              <a:extLst>
                <a:ext uri="{FF2B5EF4-FFF2-40B4-BE49-F238E27FC236}">
                  <a16:creationId xmlns:a16="http://schemas.microsoft.com/office/drawing/2014/main" id="{6A8CC4B4-11E2-405E-BB37-4956F98A7F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7775" y="5715000"/>
              <a:ext cx="1066800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1268" name="Picture 3">
            <a:extLst>
              <a:ext uri="{FF2B5EF4-FFF2-40B4-BE49-F238E27FC236}">
                <a16:creationId xmlns:a16="http://schemas.microsoft.com/office/drawing/2014/main" id="{F9471C4A-CDF5-4950-8C31-73E5A7BC0B0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2338" y="914400"/>
            <a:ext cx="3000375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9" name="TextBox 4">
            <a:extLst>
              <a:ext uri="{FF2B5EF4-FFF2-40B4-BE49-F238E27FC236}">
                <a16:creationId xmlns:a16="http://schemas.microsoft.com/office/drawing/2014/main" id="{16D4C49C-3C0C-4027-97E9-3D0AF82F2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7725" y="1490663"/>
            <a:ext cx="1447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Probably </a:t>
            </a:r>
            <a:r>
              <a:rPr lang="en-US" altLang="en-US" sz="2400" i="1"/>
              <a:t>not</a:t>
            </a:r>
            <a:r>
              <a:rPr lang="en-US" altLang="en-US" sz="2400"/>
              <a:t> color or other optical features. 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Line 4248">
            <a:extLst>
              <a:ext uri="{FF2B5EF4-FFF2-40B4-BE49-F238E27FC236}">
                <a16:creationId xmlns:a16="http://schemas.microsoft.com/office/drawing/2014/main" id="{BC1C6C2C-DCCD-49CC-AD5F-2BDB349B5156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6318250"/>
            <a:ext cx="5837238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1" name="Line 4251">
            <a:extLst>
              <a:ext uri="{FF2B5EF4-FFF2-40B4-BE49-F238E27FC236}">
                <a16:creationId xmlns:a16="http://schemas.microsoft.com/office/drawing/2014/main" id="{E3128F17-4EA8-424A-AE16-63CFFFA46FB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6318250"/>
            <a:ext cx="5837238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" name="Line 4254">
            <a:extLst>
              <a:ext uri="{FF2B5EF4-FFF2-40B4-BE49-F238E27FC236}">
                <a16:creationId xmlns:a16="http://schemas.microsoft.com/office/drawing/2014/main" id="{AADFFB85-1ED6-4719-85E3-E53E8B0C3D0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6318250"/>
            <a:ext cx="5837238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93" name="Group 91">
            <a:extLst>
              <a:ext uri="{FF2B5EF4-FFF2-40B4-BE49-F238E27FC236}">
                <a16:creationId xmlns:a16="http://schemas.microsoft.com/office/drawing/2014/main" id="{76822E45-B74A-4953-A58D-94FD5AFFB6CF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3332163"/>
            <a:ext cx="1524000" cy="2986087"/>
            <a:chOff x="1066800" y="1245592"/>
            <a:chExt cx="2348866" cy="4559562"/>
          </a:xfrm>
        </p:grpSpPr>
        <p:sp>
          <p:nvSpPr>
            <p:cNvPr id="12338" name="Rectangle 4267">
              <a:extLst>
                <a:ext uri="{FF2B5EF4-FFF2-40B4-BE49-F238E27FC236}">
                  <a16:creationId xmlns:a16="http://schemas.microsoft.com/office/drawing/2014/main" id="{1F625419-22ED-4F22-8AA0-1ABAF33A6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287021"/>
              <a:ext cx="172710" cy="518133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39" name="Rectangle 4268">
              <a:extLst>
                <a:ext uri="{FF2B5EF4-FFF2-40B4-BE49-F238E27FC236}">
                  <a16:creationId xmlns:a16="http://schemas.microsoft.com/office/drawing/2014/main" id="{9F831F23-B7F0-4717-9A7B-2155755EB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00" y="5287021"/>
              <a:ext cx="172710" cy="51813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40" name="Rectangle 4269">
              <a:extLst>
                <a:ext uri="{FF2B5EF4-FFF2-40B4-BE49-F238E27FC236}">
                  <a16:creationId xmlns:a16="http://schemas.microsoft.com/office/drawing/2014/main" id="{DBCD1A79-BBAF-4D43-A7D6-6033BA678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054" y="4527094"/>
              <a:ext cx="138169" cy="1278060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41" name="Rectangle 4270">
              <a:extLst>
                <a:ext uri="{FF2B5EF4-FFF2-40B4-BE49-F238E27FC236}">
                  <a16:creationId xmlns:a16="http://schemas.microsoft.com/office/drawing/2014/main" id="{307C7205-B29D-44BE-A645-947011096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054" y="4527094"/>
              <a:ext cx="138169" cy="127806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42" name="Rectangle 4271">
              <a:extLst>
                <a:ext uri="{FF2B5EF4-FFF2-40B4-BE49-F238E27FC236}">
                  <a16:creationId xmlns:a16="http://schemas.microsoft.com/office/drawing/2014/main" id="{4E019176-FD2C-40F4-A068-68462E30D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308" y="5045227"/>
              <a:ext cx="138169" cy="759927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43" name="Rectangle 4272">
              <a:extLst>
                <a:ext uri="{FF2B5EF4-FFF2-40B4-BE49-F238E27FC236}">
                  <a16:creationId xmlns:a16="http://schemas.microsoft.com/office/drawing/2014/main" id="{3414F4C7-F117-4903-8DAE-FA361315C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308" y="5045227"/>
              <a:ext cx="138169" cy="75992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44" name="Rectangle 4273">
              <a:extLst>
                <a:ext uri="{FF2B5EF4-FFF2-40B4-BE49-F238E27FC236}">
                  <a16:creationId xmlns:a16="http://schemas.microsoft.com/office/drawing/2014/main" id="{CF9BA0BC-19F3-46D4-86F9-B7E8EEFB4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018" y="3525373"/>
              <a:ext cx="172710" cy="227978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45" name="Rectangle 4274">
              <a:extLst>
                <a:ext uri="{FF2B5EF4-FFF2-40B4-BE49-F238E27FC236}">
                  <a16:creationId xmlns:a16="http://schemas.microsoft.com/office/drawing/2014/main" id="{1E5D619C-5D39-4700-8BCD-6DE75AB13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018" y="3525373"/>
              <a:ext cx="172710" cy="227978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46" name="Rectangle 4275">
              <a:extLst>
                <a:ext uri="{FF2B5EF4-FFF2-40B4-BE49-F238E27FC236}">
                  <a16:creationId xmlns:a16="http://schemas.microsoft.com/office/drawing/2014/main" id="{80F6D8F6-267C-435D-8110-A04F12636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271" y="1245592"/>
              <a:ext cx="172710" cy="455956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47" name="Rectangle 4276">
              <a:extLst>
                <a:ext uri="{FF2B5EF4-FFF2-40B4-BE49-F238E27FC236}">
                  <a16:creationId xmlns:a16="http://schemas.microsoft.com/office/drawing/2014/main" id="{1C6D2C60-0A1C-4078-B59E-89422BCC5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271" y="1245592"/>
              <a:ext cx="172710" cy="455956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48" name="Rectangle 4277">
              <a:extLst>
                <a:ext uri="{FF2B5EF4-FFF2-40B4-BE49-F238E27FC236}">
                  <a16:creationId xmlns:a16="http://schemas.microsoft.com/office/drawing/2014/main" id="{CB2D9D63-C288-4707-8B7B-11CAF34AC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521" y="2523652"/>
              <a:ext cx="138169" cy="328150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49" name="Rectangle 4278">
              <a:extLst>
                <a:ext uri="{FF2B5EF4-FFF2-40B4-BE49-F238E27FC236}">
                  <a16:creationId xmlns:a16="http://schemas.microsoft.com/office/drawing/2014/main" id="{50A8F84B-1B29-47E3-BA65-9D8B10FF0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521" y="2523652"/>
              <a:ext cx="138169" cy="328150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50" name="Rectangle 4279">
              <a:extLst>
                <a:ext uri="{FF2B5EF4-FFF2-40B4-BE49-F238E27FC236}">
                  <a16:creationId xmlns:a16="http://schemas.microsoft.com/office/drawing/2014/main" id="{438B3C1C-E0DE-4307-99B7-FC19EA49C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775" y="2765446"/>
              <a:ext cx="138169" cy="3039708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51" name="Rectangle 4280">
              <a:extLst>
                <a:ext uri="{FF2B5EF4-FFF2-40B4-BE49-F238E27FC236}">
                  <a16:creationId xmlns:a16="http://schemas.microsoft.com/office/drawing/2014/main" id="{D1FC268A-A287-4B71-BFC5-07B3BE9F0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775" y="2765446"/>
              <a:ext cx="138169" cy="303970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52" name="Rectangle 4281">
              <a:extLst>
                <a:ext uri="{FF2B5EF4-FFF2-40B4-BE49-F238E27FC236}">
                  <a16:creationId xmlns:a16="http://schemas.microsoft.com/office/drawing/2014/main" id="{A613783A-5AB5-4501-97E7-006670CF1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485" y="3283579"/>
              <a:ext cx="172710" cy="2521575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53" name="Rectangle 4282">
              <a:extLst>
                <a:ext uri="{FF2B5EF4-FFF2-40B4-BE49-F238E27FC236}">
                  <a16:creationId xmlns:a16="http://schemas.microsoft.com/office/drawing/2014/main" id="{A2C8EFB0-7496-4F65-A384-8F0805A1F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485" y="3283579"/>
              <a:ext cx="172710" cy="25215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54" name="Rectangle 4283">
              <a:extLst>
                <a:ext uri="{FF2B5EF4-FFF2-40B4-BE49-F238E27FC236}">
                  <a16:creationId xmlns:a16="http://schemas.microsoft.com/office/drawing/2014/main" id="{5C6B1BBC-2118-47C1-A6CE-20AAB7AC8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739" y="4527094"/>
              <a:ext cx="172710" cy="1278060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55" name="Rectangle 4284">
              <a:extLst>
                <a:ext uri="{FF2B5EF4-FFF2-40B4-BE49-F238E27FC236}">
                  <a16:creationId xmlns:a16="http://schemas.microsoft.com/office/drawing/2014/main" id="{7130E138-193D-4CEA-8F9A-5EEC9116E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739" y="4527094"/>
              <a:ext cx="172710" cy="127806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56" name="Rectangle 4285">
              <a:extLst>
                <a:ext uri="{FF2B5EF4-FFF2-40B4-BE49-F238E27FC236}">
                  <a16:creationId xmlns:a16="http://schemas.microsoft.com/office/drawing/2014/main" id="{255A667D-4A7F-4052-BC1F-64B36D705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993" y="3525373"/>
              <a:ext cx="138169" cy="227978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57" name="Rectangle 4286">
              <a:extLst>
                <a:ext uri="{FF2B5EF4-FFF2-40B4-BE49-F238E27FC236}">
                  <a16:creationId xmlns:a16="http://schemas.microsoft.com/office/drawing/2014/main" id="{55EDBDA2-8642-4B82-832E-D56B4E576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993" y="3525373"/>
              <a:ext cx="138169" cy="227978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58" name="Rectangle 4287">
              <a:extLst>
                <a:ext uri="{FF2B5EF4-FFF2-40B4-BE49-F238E27FC236}">
                  <a16:creationId xmlns:a16="http://schemas.microsoft.com/office/drawing/2014/main" id="{48AB5BD5-44C8-47FF-84FB-262BDC60F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246" y="4527094"/>
              <a:ext cx="138169" cy="1278060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59" name="Rectangle 4288">
              <a:extLst>
                <a:ext uri="{FF2B5EF4-FFF2-40B4-BE49-F238E27FC236}">
                  <a16:creationId xmlns:a16="http://schemas.microsoft.com/office/drawing/2014/main" id="{8427924C-5143-4D1E-AA57-4E92A05DB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246" y="4527094"/>
              <a:ext cx="138169" cy="127806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60" name="Rectangle 4289">
              <a:extLst>
                <a:ext uri="{FF2B5EF4-FFF2-40B4-BE49-F238E27FC236}">
                  <a16:creationId xmlns:a16="http://schemas.microsoft.com/office/drawing/2014/main" id="{A248D56B-E587-455F-867C-C22967F91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956" y="5287021"/>
              <a:ext cx="172710" cy="518133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361" name="Rectangle 4290">
              <a:extLst>
                <a:ext uri="{FF2B5EF4-FFF2-40B4-BE49-F238E27FC236}">
                  <a16:creationId xmlns:a16="http://schemas.microsoft.com/office/drawing/2014/main" id="{4F90F6A5-0636-4367-994E-3EC81FEE8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956" y="5287021"/>
              <a:ext cx="172710" cy="51813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2294" name="Rectangle 4291">
            <a:extLst>
              <a:ext uri="{FF2B5EF4-FFF2-40B4-BE49-F238E27FC236}">
                <a16:creationId xmlns:a16="http://schemas.microsoft.com/office/drawing/2014/main" id="{6B2ED169-0913-4012-A06A-1D3678BC4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4913" y="6318250"/>
            <a:ext cx="173037" cy="635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295" name="Rectangle 4292">
            <a:extLst>
              <a:ext uri="{FF2B5EF4-FFF2-40B4-BE49-F238E27FC236}">
                <a16:creationId xmlns:a16="http://schemas.microsoft.com/office/drawing/2014/main" id="{009158F2-6FBE-4806-9D08-062843346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4913" y="6318250"/>
            <a:ext cx="173037" cy="63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296" name="Line 4297">
            <a:extLst>
              <a:ext uri="{FF2B5EF4-FFF2-40B4-BE49-F238E27FC236}">
                <a16:creationId xmlns:a16="http://schemas.microsoft.com/office/drawing/2014/main" id="{B8CE1A59-7AD5-450D-B78F-B39A88FED56F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6318250"/>
            <a:ext cx="5837238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7" name="Rectangle 4306">
            <a:extLst>
              <a:ext uri="{FF2B5EF4-FFF2-40B4-BE49-F238E27FC236}">
                <a16:creationId xmlns:a16="http://schemas.microsoft.com/office/drawing/2014/main" id="{04AE37CA-8D4B-41DD-AA1E-36442C726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6042025"/>
            <a:ext cx="103188" cy="2762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298" name="Rectangle 4307">
            <a:extLst>
              <a:ext uri="{FF2B5EF4-FFF2-40B4-BE49-F238E27FC236}">
                <a16:creationId xmlns:a16="http://schemas.microsoft.com/office/drawing/2014/main" id="{411304CD-7276-446E-BB18-68292AFBF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6042025"/>
            <a:ext cx="103188" cy="2762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299" name="Rectangle 4308">
            <a:extLst>
              <a:ext uri="{FF2B5EF4-FFF2-40B4-BE49-F238E27FC236}">
                <a16:creationId xmlns:a16="http://schemas.microsoft.com/office/drawing/2014/main" id="{D2E5FA8D-544F-49A5-9579-E2E2FD0CE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4913" y="5040313"/>
            <a:ext cx="103187" cy="12779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00" name="Rectangle 4309">
            <a:extLst>
              <a:ext uri="{FF2B5EF4-FFF2-40B4-BE49-F238E27FC236}">
                <a16:creationId xmlns:a16="http://schemas.microsoft.com/office/drawing/2014/main" id="{6B92289F-B884-4B34-A5FB-727D7E7AE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4913" y="5040313"/>
            <a:ext cx="103187" cy="12779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01" name="Rectangle 4310">
            <a:extLst>
              <a:ext uri="{FF2B5EF4-FFF2-40B4-BE49-F238E27FC236}">
                <a16:creationId xmlns:a16="http://schemas.microsoft.com/office/drawing/2014/main" id="{EA872905-80DA-4671-8386-B43EDE3B0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3025" y="5800725"/>
            <a:ext cx="69850" cy="51752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02" name="Rectangle 4311">
            <a:extLst>
              <a:ext uri="{FF2B5EF4-FFF2-40B4-BE49-F238E27FC236}">
                <a16:creationId xmlns:a16="http://schemas.microsoft.com/office/drawing/2014/main" id="{1CB58BCF-9439-47FF-849D-580E0D345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3025" y="5800725"/>
            <a:ext cx="69850" cy="5175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03" name="Rectangle 4312">
            <a:extLst>
              <a:ext uri="{FF2B5EF4-FFF2-40B4-BE49-F238E27FC236}">
                <a16:creationId xmlns:a16="http://schemas.microsoft.com/office/drawing/2014/main" id="{6BB9DC6D-A615-4AD6-A4BB-B23AF4E37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213" y="4038600"/>
            <a:ext cx="104775" cy="22796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04" name="Rectangle 4313">
            <a:extLst>
              <a:ext uri="{FF2B5EF4-FFF2-40B4-BE49-F238E27FC236}">
                <a16:creationId xmlns:a16="http://schemas.microsoft.com/office/drawing/2014/main" id="{FCEF5A0F-A598-421E-B267-82D52E039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213" y="4038600"/>
            <a:ext cx="104775" cy="2279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05" name="Rectangle 4314">
            <a:extLst>
              <a:ext uri="{FF2B5EF4-FFF2-40B4-BE49-F238E27FC236}">
                <a16:creationId xmlns:a16="http://schemas.microsoft.com/office/drawing/2014/main" id="{3CCCEB8A-D6C7-4E1D-A108-B8C389035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5040313"/>
            <a:ext cx="69850" cy="12779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06" name="Rectangle 4315">
            <a:extLst>
              <a:ext uri="{FF2B5EF4-FFF2-40B4-BE49-F238E27FC236}">
                <a16:creationId xmlns:a16="http://schemas.microsoft.com/office/drawing/2014/main" id="{1CDFF5A3-544E-423F-89D5-035DA1A77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5040313"/>
            <a:ext cx="69850" cy="12779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07" name="Rectangle 4316">
            <a:extLst>
              <a:ext uri="{FF2B5EF4-FFF2-40B4-BE49-F238E27FC236}">
                <a16:creationId xmlns:a16="http://schemas.microsoft.com/office/drawing/2014/main" id="{72516DC7-992B-4FAC-98E9-CC377C7A0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2788"/>
            <a:ext cx="103188" cy="179546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08" name="Rectangle 4317">
            <a:extLst>
              <a:ext uri="{FF2B5EF4-FFF2-40B4-BE49-F238E27FC236}">
                <a16:creationId xmlns:a16="http://schemas.microsoft.com/office/drawing/2014/main" id="{661CAFBB-B996-4B56-93DA-40F3042E5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2788"/>
            <a:ext cx="103188" cy="17954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09" name="Rectangle 4318">
            <a:extLst>
              <a:ext uri="{FF2B5EF4-FFF2-40B4-BE49-F238E27FC236}">
                <a16:creationId xmlns:a16="http://schemas.microsoft.com/office/drawing/2014/main" id="{B66C114D-86C3-4931-A875-60382C311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7213" y="5281613"/>
            <a:ext cx="68262" cy="10366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10" name="Rectangle 4319">
            <a:extLst>
              <a:ext uri="{FF2B5EF4-FFF2-40B4-BE49-F238E27FC236}">
                <a16:creationId xmlns:a16="http://schemas.microsoft.com/office/drawing/2014/main" id="{1DC1D8EA-850C-4957-80EA-B1B48F943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7213" y="5281613"/>
            <a:ext cx="68262" cy="10366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11" name="Rectangle 4320">
            <a:extLst>
              <a:ext uri="{FF2B5EF4-FFF2-40B4-BE49-F238E27FC236}">
                <a16:creationId xmlns:a16="http://schemas.microsoft.com/office/drawing/2014/main" id="{7FCD2F5A-E2F2-4C5B-A941-AC967BF98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4038600"/>
            <a:ext cx="103188" cy="22796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12" name="Rectangle 4321">
            <a:extLst>
              <a:ext uri="{FF2B5EF4-FFF2-40B4-BE49-F238E27FC236}">
                <a16:creationId xmlns:a16="http://schemas.microsoft.com/office/drawing/2014/main" id="{3DF509A1-7FFE-42C9-9E74-9B89A5D16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4038600"/>
            <a:ext cx="103188" cy="2279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13" name="Rectangle 4322">
            <a:extLst>
              <a:ext uri="{FF2B5EF4-FFF2-40B4-BE49-F238E27FC236}">
                <a16:creationId xmlns:a16="http://schemas.microsoft.com/office/drawing/2014/main" id="{E0421A0C-C664-430C-A3ED-63D815CC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4038600"/>
            <a:ext cx="69850" cy="22796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14" name="Rectangle 4323">
            <a:extLst>
              <a:ext uri="{FF2B5EF4-FFF2-40B4-BE49-F238E27FC236}">
                <a16:creationId xmlns:a16="http://schemas.microsoft.com/office/drawing/2014/main" id="{9609DBA7-1415-4D1F-A959-F9E326A7D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4038600"/>
            <a:ext cx="69850" cy="22796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15" name="Rectangle 4324">
            <a:extLst>
              <a:ext uri="{FF2B5EF4-FFF2-40B4-BE49-F238E27FC236}">
                <a16:creationId xmlns:a16="http://schemas.microsoft.com/office/drawing/2014/main" id="{C9B8AC72-F264-4332-BD41-8207D70A7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4279900"/>
            <a:ext cx="104775" cy="2038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16" name="Rectangle 4325">
            <a:extLst>
              <a:ext uri="{FF2B5EF4-FFF2-40B4-BE49-F238E27FC236}">
                <a16:creationId xmlns:a16="http://schemas.microsoft.com/office/drawing/2014/main" id="{F53279C9-7F25-4837-BFB3-1437ED8BB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4279900"/>
            <a:ext cx="104775" cy="20383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17" name="Rectangle 4326">
            <a:extLst>
              <a:ext uri="{FF2B5EF4-FFF2-40B4-BE49-F238E27FC236}">
                <a16:creationId xmlns:a16="http://schemas.microsoft.com/office/drawing/2014/main" id="{EDDF1887-26CD-4194-B499-2EDDE29F2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9813" y="4279900"/>
            <a:ext cx="104775" cy="2038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18" name="Rectangle 4327">
            <a:extLst>
              <a:ext uri="{FF2B5EF4-FFF2-40B4-BE49-F238E27FC236}">
                <a16:creationId xmlns:a16="http://schemas.microsoft.com/office/drawing/2014/main" id="{FC1A79E4-6D08-4E48-9736-B03FC0CE6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9813" y="4279900"/>
            <a:ext cx="104775" cy="20383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19" name="Rectangle 4328">
            <a:extLst>
              <a:ext uri="{FF2B5EF4-FFF2-40B4-BE49-F238E27FC236}">
                <a16:creationId xmlns:a16="http://schemas.microsoft.com/office/drawing/2014/main" id="{430B043E-8840-47CB-91F6-2008905AA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4588" y="3521075"/>
            <a:ext cx="103187" cy="2797175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20" name="Rectangle 4329">
            <a:extLst>
              <a:ext uri="{FF2B5EF4-FFF2-40B4-BE49-F238E27FC236}">
                <a16:creationId xmlns:a16="http://schemas.microsoft.com/office/drawing/2014/main" id="{3B8150CE-AD83-44F8-9AAE-E0C8851A2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4588" y="3521075"/>
            <a:ext cx="103187" cy="27971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21" name="Rectangle 4330">
            <a:extLst>
              <a:ext uri="{FF2B5EF4-FFF2-40B4-BE49-F238E27FC236}">
                <a16:creationId xmlns:a16="http://schemas.microsoft.com/office/drawing/2014/main" id="{594E5299-3482-4E9A-A648-CAB1E407C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3797300"/>
            <a:ext cx="103188" cy="25209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22" name="Rectangle 4331">
            <a:extLst>
              <a:ext uri="{FF2B5EF4-FFF2-40B4-BE49-F238E27FC236}">
                <a16:creationId xmlns:a16="http://schemas.microsoft.com/office/drawing/2014/main" id="{501FC336-7279-4A07-99E3-FCE049558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3797300"/>
            <a:ext cx="103188" cy="25209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23" name="Rectangle 4332">
            <a:extLst>
              <a:ext uri="{FF2B5EF4-FFF2-40B4-BE49-F238E27FC236}">
                <a16:creationId xmlns:a16="http://schemas.microsoft.com/office/drawing/2014/main" id="{F5733378-B2D6-4B9F-B943-417E809B0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7638" y="5557838"/>
            <a:ext cx="103187" cy="760412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324" name="Rectangle 4333">
            <a:extLst>
              <a:ext uri="{FF2B5EF4-FFF2-40B4-BE49-F238E27FC236}">
                <a16:creationId xmlns:a16="http://schemas.microsoft.com/office/drawing/2014/main" id="{33D953BF-8CAC-4ACB-99D5-1AEAAE161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7638" y="5557838"/>
            <a:ext cx="103187" cy="76041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12325" name="Picture 93">
            <a:extLst>
              <a:ext uri="{FF2B5EF4-FFF2-40B4-BE49-F238E27FC236}">
                <a16:creationId xmlns:a16="http://schemas.microsoft.com/office/drawing/2014/main" id="{6444D7CA-27E7-4A2D-ACE7-367A10D999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5288" y="2468563"/>
            <a:ext cx="2374900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26" name="Picture 94">
            <a:extLst>
              <a:ext uri="{FF2B5EF4-FFF2-40B4-BE49-F238E27FC236}">
                <a16:creationId xmlns:a16="http://schemas.microsoft.com/office/drawing/2014/main" id="{7C00BDF5-BB8E-4EAF-908F-0187C85B63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50" y="2486025"/>
            <a:ext cx="1543050" cy="172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27" name="TextBox 95">
            <a:extLst>
              <a:ext uri="{FF2B5EF4-FFF2-40B4-BE49-F238E27FC236}">
                <a16:creationId xmlns:a16="http://schemas.microsoft.com/office/drawing/2014/main" id="{A9F5AB3F-C7FD-432D-9031-CCC139CA2A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9000" y="6494463"/>
            <a:ext cx="787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25mm</a:t>
            </a:r>
          </a:p>
        </p:txBody>
      </p: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C46750D1-368F-47C8-96FA-AE22BBA31000}"/>
              </a:ext>
            </a:extLst>
          </p:cNvPr>
          <p:cNvCxnSpPr/>
          <p:nvPr/>
        </p:nvCxnSpPr>
        <p:spPr>
          <a:xfrm>
            <a:off x="6261100" y="6318250"/>
            <a:ext cx="0" cy="1762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29" name="Rectangle 98">
            <a:extLst>
              <a:ext uri="{FF2B5EF4-FFF2-40B4-BE49-F238E27FC236}">
                <a16:creationId xmlns:a16="http://schemas.microsoft.com/office/drawing/2014/main" id="{3D280D81-2556-4D88-B901-3514246DD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2203450"/>
            <a:ext cx="1701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Nominally 24.26 mm</a:t>
            </a:r>
          </a:p>
        </p:txBody>
      </p:sp>
      <p:sp>
        <p:nvSpPr>
          <p:cNvPr id="12330" name="Rectangle 100">
            <a:extLst>
              <a:ext uri="{FF2B5EF4-FFF2-40B4-BE49-F238E27FC236}">
                <a16:creationId xmlns:a16="http://schemas.microsoft.com/office/drawing/2014/main" id="{6B7444C2-2208-4DB4-BF5E-60B41BA7F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350" y="2203450"/>
            <a:ext cx="1701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Nominally 19.05 mm</a:t>
            </a:r>
          </a:p>
        </p:txBody>
      </p:sp>
      <p:sp>
        <p:nvSpPr>
          <p:cNvPr id="12331" name="TextBox 101">
            <a:extLst>
              <a:ext uri="{FF2B5EF4-FFF2-40B4-BE49-F238E27FC236}">
                <a16:creationId xmlns:a16="http://schemas.microsoft.com/office/drawing/2014/main" id="{DF3D4248-6FDD-4D56-A503-FDAA40C20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6963" y="6488113"/>
            <a:ext cx="787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20mm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A61B58A9-A6F6-4449-B08E-7D7399CF2A7C}"/>
              </a:ext>
            </a:extLst>
          </p:cNvPr>
          <p:cNvCxnSpPr/>
          <p:nvPr/>
        </p:nvCxnSpPr>
        <p:spPr>
          <a:xfrm>
            <a:off x="2660650" y="6311900"/>
            <a:ext cx="0" cy="1762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33" name="TextBox 105">
            <a:extLst>
              <a:ext uri="{FF2B5EF4-FFF2-40B4-BE49-F238E27FC236}">
                <a16:creationId xmlns:a16="http://schemas.microsoft.com/office/drawing/2014/main" id="{C7C2FBD0-ED07-42D4-B3A4-1541F4765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52400"/>
            <a:ext cx="25876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Ideal Case</a:t>
            </a:r>
          </a:p>
        </p:txBody>
      </p:sp>
      <p:sp>
        <p:nvSpPr>
          <p:cNvPr id="12334" name="TextBox 106">
            <a:extLst>
              <a:ext uri="{FF2B5EF4-FFF2-40B4-BE49-F238E27FC236}">
                <a16:creationId xmlns:a16="http://schemas.microsoft.com/office/drawing/2014/main" id="{24560512-5E95-45C5-AB26-D2CC09890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885825"/>
            <a:ext cx="7924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In the best case, we would find a single feature that would strongly separate the coins. </a:t>
            </a:r>
            <a:r>
              <a:rPr lang="en-US" altLang="en-US" sz="2000" i="1"/>
              <a:t>Diameter </a:t>
            </a:r>
            <a:r>
              <a:rPr lang="en-US" altLang="en-US" sz="2000"/>
              <a:t>is clearly such a feature for the simpler case of </a:t>
            </a:r>
            <a:r>
              <a:rPr lang="en-US" altLang="en-US" sz="2000">
                <a:solidFill>
                  <a:srgbClr val="C00000"/>
                </a:solidFill>
              </a:rPr>
              <a:t>pennies vs. quarters. </a:t>
            </a:r>
          </a:p>
        </p:txBody>
      </p:sp>
      <p:sp>
        <p:nvSpPr>
          <p:cNvPr id="12335" name="Rectangle 86">
            <a:extLst>
              <a:ext uri="{FF2B5EF4-FFF2-40B4-BE49-F238E27FC236}">
                <a16:creationId xmlns:a16="http://schemas.microsoft.com/office/drawing/2014/main" id="{3D378DC4-2948-430D-8533-67E40CCF3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4724400"/>
            <a:ext cx="1371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Decision threshold</a:t>
            </a:r>
          </a:p>
        </p:txBody>
      </p:sp>
      <p:cxnSp>
        <p:nvCxnSpPr>
          <p:cNvPr id="88" name="Straight Arrow Connector 87">
            <a:extLst>
              <a:ext uri="{FF2B5EF4-FFF2-40B4-BE49-F238E27FC236}">
                <a16:creationId xmlns:a16="http://schemas.microsoft.com/office/drawing/2014/main" id="{50169D93-9234-4AA8-B710-ECE9FCAAA01C}"/>
              </a:ext>
            </a:extLst>
          </p:cNvPr>
          <p:cNvCxnSpPr/>
          <p:nvPr/>
        </p:nvCxnSpPr>
        <p:spPr>
          <a:xfrm>
            <a:off x="3448050" y="5354638"/>
            <a:ext cx="534988" cy="5588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D8A5BCD-3E69-41EB-9218-FE454FC02A46}"/>
              </a:ext>
            </a:extLst>
          </p:cNvPr>
          <p:cNvCxnSpPr/>
          <p:nvPr/>
        </p:nvCxnSpPr>
        <p:spPr>
          <a:xfrm>
            <a:off x="4114800" y="6019800"/>
            <a:ext cx="0" cy="525463"/>
          </a:xfrm>
          <a:prstGeom prst="line">
            <a:avLst/>
          </a:prstGeom>
          <a:ln w="60325">
            <a:solidFill>
              <a:srgbClr val="FF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Line 4248">
            <a:extLst>
              <a:ext uri="{FF2B5EF4-FFF2-40B4-BE49-F238E27FC236}">
                <a16:creationId xmlns:a16="http://schemas.microsoft.com/office/drawing/2014/main" id="{D4E7F2D1-D15E-4B2D-A4C8-813391AFA5BA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6318250"/>
            <a:ext cx="5837238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" name="TextBox 95">
            <a:extLst>
              <a:ext uri="{FF2B5EF4-FFF2-40B4-BE49-F238E27FC236}">
                <a16:creationId xmlns:a16="http://schemas.microsoft.com/office/drawing/2014/main" id="{FE16B0E0-6FB2-4D8D-A1A0-02B9D35D4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9000" y="6494463"/>
            <a:ext cx="787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25mm</a:t>
            </a:r>
          </a:p>
        </p:txBody>
      </p: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D878720F-AF44-4057-9D29-10BBD1663ECE}"/>
              </a:ext>
            </a:extLst>
          </p:cNvPr>
          <p:cNvCxnSpPr/>
          <p:nvPr/>
        </p:nvCxnSpPr>
        <p:spPr>
          <a:xfrm>
            <a:off x="6261100" y="6318250"/>
            <a:ext cx="0" cy="1762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17" name="TextBox 101">
            <a:extLst>
              <a:ext uri="{FF2B5EF4-FFF2-40B4-BE49-F238E27FC236}">
                <a16:creationId xmlns:a16="http://schemas.microsoft.com/office/drawing/2014/main" id="{15C8F919-688D-4D63-911E-BE35D104B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6963" y="6488113"/>
            <a:ext cx="787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20mm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2DC457CC-9040-40D3-ACC5-52A1E448C1F2}"/>
              </a:ext>
            </a:extLst>
          </p:cNvPr>
          <p:cNvCxnSpPr/>
          <p:nvPr/>
        </p:nvCxnSpPr>
        <p:spPr>
          <a:xfrm>
            <a:off x="2660650" y="6311900"/>
            <a:ext cx="0" cy="1762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19" name="TextBox 105">
            <a:extLst>
              <a:ext uri="{FF2B5EF4-FFF2-40B4-BE49-F238E27FC236}">
                <a16:creationId xmlns:a16="http://schemas.microsoft.com/office/drawing/2014/main" id="{39444B0B-2A75-4E4D-99A7-11E4E4B631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52400"/>
            <a:ext cx="11985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Usage</a:t>
            </a:r>
          </a:p>
        </p:txBody>
      </p:sp>
      <p:sp>
        <p:nvSpPr>
          <p:cNvPr id="13320" name="TextBox 106">
            <a:extLst>
              <a:ext uri="{FF2B5EF4-FFF2-40B4-BE49-F238E27FC236}">
                <a16:creationId xmlns:a16="http://schemas.microsoft.com/office/drawing/2014/main" id="{7508A74F-4C4C-423C-B297-4443CA55E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885825"/>
            <a:ext cx="84582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Once we learn the threshold, we no longer need to keep the data.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When an unknown coin comes in, we measure the feature of interest, and see which side of the decision threshold it lands on.   </a:t>
            </a:r>
          </a:p>
        </p:txBody>
      </p:sp>
      <p:sp>
        <p:nvSpPr>
          <p:cNvPr id="13321" name="Rectangle 107">
            <a:extLst>
              <a:ext uri="{FF2B5EF4-FFF2-40B4-BE49-F238E27FC236}">
                <a16:creationId xmlns:a16="http://schemas.microsoft.com/office/drawing/2014/main" id="{43D5A9D4-07F3-4DE4-A173-C92F3C760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4953000"/>
            <a:ext cx="1931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Decision threshold</a:t>
            </a:r>
          </a:p>
        </p:txBody>
      </p:sp>
      <p:cxnSp>
        <p:nvCxnSpPr>
          <p:cNvPr id="110" name="Straight Arrow Connector 109">
            <a:extLst>
              <a:ext uri="{FF2B5EF4-FFF2-40B4-BE49-F238E27FC236}">
                <a16:creationId xmlns:a16="http://schemas.microsoft.com/office/drawing/2014/main" id="{41318777-5F83-4EC3-8ED0-A43AB1532F6B}"/>
              </a:ext>
            </a:extLst>
          </p:cNvPr>
          <p:cNvCxnSpPr/>
          <p:nvPr/>
        </p:nvCxnSpPr>
        <p:spPr>
          <a:xfrm>
            <a:off x="3448050" y="5354638"/>
            <a:ext cx="534988" cy="5588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323" name="Picture 2">
            <a:extLst>
              <a:ext uri="{FF2B5EF4-FFF2-40B4-BE49-F238E27FC236}">
                <a16:creationId xmlns:a16="http://schemas.microsoft.com/office/drawing/2014/main" id="{8AEDA7BB-A57D-42ED-98A0-DD65E6C8E429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7163" y="3406775"/>
            <a:ext cx="795337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3625B97E-F789-4B2D-8065-18E0B5178229}"/>
              </a:ext>
            </a:extLst>
          </p:cNvPr>
          <p:cNvCxnSpPr/>
          <p:nvPr/>
        </p:nvCxnSpPr>
        <p:spPr>
          <a:xfrm>
            <a:off x="1825625" y="4356100"/>
            <a:ext cx="665163" cy="19002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25" name="Rectangle 4">
            <a:extLst>
              <a:ext uri="{FF2B5EF4-FFF2-40B4-BE49-F238E27FC236}">
                <a16:creationId xmlns:a16="http://schemas.microsoft.com/office/drawing/2014/main" id="{6E84EACE-64EE-4894-BFD8-F2DD69C7B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143250"/>
            <a:ext cx="714375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  <a:r>
              <a:rPr lang="en-US" altLang="en-US" sz="8000"/>
              <a:t>?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796F292-18CA-41B8-B228-0A0C8F814FD5}"/>
              </a:ext>
            </a:extLst>
          </p:cNvPr>
          <p:cNvSpPr/>
          <p:nvPr/>
        </p:nvSpPr>
        <p:spPr>
          <a:xfrm>
            <a:off x="5594350" y="2628900"/>
            <a:ext cx="3406775" cy="116998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 diameter(</a:t>
            </a:r>
            <a:r>
              <a:rPr lang="en-US" sz="14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unknown_coin</a:t>
            </a:r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) &lt; 22</a:t>
            </a:r>
          </a:p>
          <a:p>
            <a:pPr eaLnBrk="1" hangingPunct="1">
              <a:defRPr/>
            </a:pPr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	</a:t>
            </a:r>
            <a:r>
              <a:rPr lang="en-US" sz="14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coin_type</a:t>
            </a:r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 = ‘penny’</a:t>
            </a:r>
          </a:p>
          <a:p>
            <a:pPr eaLnBrk="1" hangingPunct="1">
              <a:defRPr/>
            </a:pPr>
            <a: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</a:p>
          <a:p>
            <a:pPr eaLnBrk="1" hangingPunct="1">
              <a:defRPr/>
            </a:pPr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	</a:t>
            </a:r>
            <a:r>
              <a:rPr lang="en-US" sz="14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coin_type</a:t>
            </a:r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 = ‘quarter’</a:t>
            </a:r>
          </a:p>
          <a:p>
            <a:pPr eaLnBrk="1" hangingPunct="1">
              <a:defRPr/>
            </a:pPr>
            <a:r>
              <a:rPr lang="en-US" sz="1400" b="1" dirty="0">
                <a:latin typeface="Courier New" panose="02070309020205020404" pitchFamily="49" charset="0"/>
                <a:cs typeface="Courier New" panose="02070309020205020404" pitchFamily="49" charset="0"/>
              </a:rPr>
              <a:t>END</a:t>
            </a:r>
            <a:endParaRPr lang="en-US" sz="1600" dirty="0"/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19F1AEE-C208-4B0B-8E88-08F577406118}"/>
              </a:ext>
            </a:extLst>
          </p:cNvPr>
          <p:cNvCxnSpPr/>
          <p:nvPr/>
        </p:nvCxnSpPr>
        <p:spPr>
          <a:xfrm>
            <a:off x="4114800" y="6019800"/>
            <a:ext cx="0" cy="525463"/>
          </a:xfrm>
          <a:prstGeom prst="line">
            <a:avLst/>
          </a:prstGeom>
          <a:ln w="60325">
            <a:solidFill>
              <a:srgbClr val="FF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5713</TotalTime>
  <Words>3348</Words>
  <Application>Microsoft Office PowerPoint</Application>
  <PresentationFormat>On-screen Show (4:3)</PresentationFormat>
  <Paragraphs>1011</Paragraphs>
  <Slides>65</Slides>
  <Notes>10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65</vt:i4>
      </vt:variant>
    </vt:vector>
  </HeadingPairs>
  <TitlesOfParts>
    <vt:vector size="74" baseType="lpstr">
      <vt:lpstr>Arial</vt:lpstr>
      <vt:lpstr>Calibri</vt:lpstr>
      <vt:lpstr>Cambria Math</vt:lpstr>
      <vt:lpstr>Courier New</vt:lpstr>
      <vt:lpstr>Helvetica</vt:lpstr>
      <vt:lpstr>Times New Roman</vt:lpstr>
      <vt:lpstr>Default Design</vt:lpstr>
      <vt:lpstr>Bitmap Image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Midpoint Summary</vt:lpstr>
      <vt:lpstr>Feature Generation I </vt:lpstr>
      <vt:lpstr>Feature Generation II </vt:lpstr>
      <vt:lpstr>Feature Generation III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eamonn</dc:creator>
  <cp:lastModifiedBy>Eamonn Keogh</cp:lastModifiedBy>
  <cp:revision>192</cp:revision>
  <dcterms:created xsi:type="dcterms:W3CDTF">1601-01-01T00:00:00Z</dcterms:created>
  <dcterms:modified xsi:type="dcterms:W3CDTF">2021-10-29T18:52:10Z</dcterms:modified>
</cp:coreProperties>
</file>