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69"/>
  </p:handoutMasterIdLst>
  <p:sldIdLst>
    <p:sldId id="502" r:id="rId2"/>
    <p:sldId id="503" r:id="rId3"/>
    <p:sldId id="504" r:id="rId4"/>
    <p:sldId id="282" r:id="rId5"/>
    <p:sldId id="275" r:id="rId6"/>
    <p:sldId id="276" r:id="rId7"/>
    <p:sldId id="273" r:id="rId8"/>
    <p:sldId id="324" r:id="rId9"/>
    <p:sldId id="505" r:id="rId10"/>
    <p:sldId id="290" r:id="rId11"/>
    <p:sldId id="289" r:id="rId12"/>
    <p:sldId id="291" r:id="rId13"/>
    <p:sldId id="293" r:id="rId14"/>
    <p:sldId id="292" r:id="rId15"/>
    <p:sldId id="294" r:id="rId16"/>
    <p:sldId id="295" r:id="rId17"/>
    <p:sldId id="296" r:id="rId18"/>
    <p:sldId id="300" r:id="rId19"/>
    <p:sldId id="297" r:id="rId20"/>
    <p:sldId id="298" r:id="rId21"/>
    <p:sldId id="299" r:id="rId22"/>
    <p:sldId id="510" r:id="rId23"/>
    <p:sldId id="301" r:id="rId24"/>
    <p:sldId id="277" r:id="rId25"/>
    <p:sldId id="278" r:id="rId26"/>
    <p:sldId id="514" r:id="rId27"/>
    <p:sldId id="515" r:id="rId28"/>
    <p:sldId id="516" r:id="rId29"/>
    <p:sldId id="517" r:id="rId30"/>
    <p:sldId id="274" r:id="rId31"/>
    <p:sldId id="284" r:id="rId32"/>
    <p:sldId id="285" r:id="rId33"/>
    <p:sldId id="287" r:id="rId34"/>
    <p:sldId id="302" r:id="rId35"/>
    <p:sldId id="506" r:id="rId36"/>
    <p:sldId id="327" r:id="rId37"/>
    <p:sldId id="328" r:id="rId38"/>
    <p:sldId id="349" r:id="rId39"/>
    <p:sldId id="353" r:id="rId40"/>
    <p:sldId id="380" r:id="rId41"/>
    <p:sldId id="354" r:id="rId42"/>
    <p:sldId id="355" r:id="rId43"/>
    <p:sldId id="357" r:id="rId44"/>
    <p:sldId id="359" r:id="rId45"/>
    <p:sldId id="386" r:id="rId46"/>
    <p:sldId id="387" r:id="rId47"/>
    <p:sldId id="511" r:id="rId48"/>
    <p:sldId id="330" r:id="rId49"/>
    <p:sldId id="323" r:id="rId50"/>
    <p:sldId id="336" r:id="rId51"/>
    <p:sldId id="337" r:id="rId52"/>
    <p:sldId id="501" r:id="rId53"/>
    <p:sldId id="338" r:id="rId54"/>
    <p:sldId id="339" r:id="rId55"/>
    <p:sldId id="340" r:id="rId56"/>
    <p:sldId id="358" r:id="rId57"/>
    <p:sldId id="341" r:id="rId58"/>
    <p:sldId id="513" r:id="rId59"/>
    <p:sldId id="326" r:id="rId60"/>
    <p:sldId id="512" r:id="rId61"/>
    <p:sldId id="377" r:id="rId62"/>
    <p:sldId id="378" r:id="rId63"/>
    <p:sldId id="507" r:id="rId64"/>
    <p:sldId id="508" r:id="rId65"/>
    <p:sldId id="498" r:id="rId66"/>
    <p:sldId id="499" r:id="rId67"/>
    <p:sldId id="500" r:id="rId68"/>
  </p:sldIdLst>
  <p:sldSz cx="9144000" cy="6858000" type="screen4x3"/>
  <p:notesSz cx="7034213" cy="92837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CC"/>
    <a:srgbClr val="FF8C33"/>
    <a:srgbClr val="FF9900"/>
    <a:srgbClr val="006600"/>
    <a:srgbClr val="990099"/>
    <a:srgbClr val="33CC33"/>
    <a:srgbClr val="800080"/>
    <a:srgbClr val="FF00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>
        <p:scale>
          <a:sx n="150" d="100"/>
          <a:sy n="150" d="100"/>
        </p:scale>
        <p:origin x="2100" y="5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48.xml"/><Relationship Id="rId1" Type="http://schemas.openxmlformats.org/officeDocument/2006/relationships/slide" Target="slides/slide4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png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60.wmf"/><Relationship Id="rId1" Type="http://schemas.openxmlformats.org/officeDocument/2006/relationships/image" Target="../media/image5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3174F1B1-68DA-46FC-BF7E-224D8358142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0848AA5C-6856-46A4-A5D9-1E8781C9666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86213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8" name="Rectangle 4">
            <a:extLst>
              <a:ext uri="{FF2B5EF4-FFF2-40B4-BE49-F238E27FC236}">
                <a16:creationId xmlns:a16="http://schemas.microsoft.com/office/drawing/2014/main" id="{EC7A5F41-8758-47C1-922E-435666C7443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9" name="Rectangle 5">
            <a:extLst>
              <a:ext uri="{FF2B5EF4-FFF2-40B4-BE49-F238E27FC236}">
                <a16:creationId xmlns:a16="http://schemas.microsoft.com/office/drawing/2014/main" id="{644D2349-F876-4989-93DC-10FA3628A29A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86213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fld id="{9EFE4AE1-F9B7-486A-89E2-953A8B9F01B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0B93F0F-8989-4887-A697-C1BE92F1ED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9A6E3E9-2DCF-46FE-A840-DE630B271E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0EBB86A-4597-491B-B535-28859DFA1E0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B68DF9-7032-487D-82CE-99240E1F69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2126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232A180-B3F7-4F53-A487-5386FCA67A7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C7DA366-AE93-4C67-A01C-C74FBD2E47A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4020444-B63F-46A2-B957-00BD7CF3C5E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AE9B24-CAA0-40D4-8908-40259E5238F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74303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6DD37DF-3471-4DE0-B89A-50E037BDF7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500894-D618-481C-A3F3-A3AFE635C2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F22F907-473C-49C8-9C95-BFFF835B89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77174E-732F-4A2F-AE23-7170C1A90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63358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6E51689-E165-4C59-9123-27A07C8F7E3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0DE7695-E736-4C4C-B635-B86CB91FAEF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78C3EC5-F8D9-4C59-9332-B950916C3AC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78300D-1A8C-4C9F-8D51-9915CF6497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2469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D66FDCD-287D-4D14-A720-905E4A19EF1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010DE5-A856-4CBF-8F32-5913E49D5E1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4A47BC3-0484-4021-9D05-C94C386DBD4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D73694-9560-47F3-BA53-E1B24BEBA0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21563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4E85C4B-8AFD-49BA-A957-BBE2D5D03FE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29C740-41F8-4780-A03B-42BCC9B750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1038CC-FB6C-43CB-8C2F-BB9997E15E5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7C6B60-2336-479B-8929-A575BEAD12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03071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9E7D1980-5B4F-4523-B0B5-4C2FCDF720F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052FF35-0CB7-43A4-BFDE-297F5DC5AA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C433A5F-1E12-47C3-BF55-FE2EA41C26E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A12D0AA-80C3-4008-88AD-DAE94E604B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42391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AA73FF2-09B7-4725-8594-FBCD12FC932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3419B76-8016-4144-AD77-693A24CE49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C70AB61-6693-4413-9B02-88E88220B9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ACCED1-F320-49ED-960B-F89BEE61649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08458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5447DB8-B4BF-40E4-90B3-61F78E7FAB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7F67261-FFB0-46E5-A6BC-9F3271C196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F6CD456C-CEC9-4506-BE79-7E4993F365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714189-B6D1-454F-945C-C7E5D8F1DCF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71208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47F4D53-E93E-46AC-A217-D4A2DD013E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3A6FC7-5BA7-4677-BDEE-2EDB2F73E4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098D7BE-E39E-480E-BC6B-D533BC9E7F9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342C00-16F9-4D07-95CF-5EE467C050D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75582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A5DCD4-0CB2-4CA1-90E0-028932332C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5DA754-5A73-4B8A-9F0E-C10D6D249AC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9FF5B1-75BF-43F3-8F78-B1B570F830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4CFDA5-F6FB-4C21-823F-B5DA9483748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32982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501A8CC5-231D-4D62-A24B-D97574ECBF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51931FD4-B5FE-4E9E-A8B7-05A63CA1FD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FEE4E930-B602-44E5-948E-7E39F64396D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488C45D0-4052-4A63-B9D2-E3A6E636564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79D8B124-12E8-4962-9376-8DDD1D2FD33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21203FE9-C913-492A-A095-63A55CC4E58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30.png"/><Relationship Id="rId4" Type="http://schemas.openxmlformats.org/officeDocument/2006/relationships/oleObject" Target="../embeddings/oleObject3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31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17.png"/><Relationship Id="rId4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36.png"/><Relationship Id="rId4" Type="http://schemas.openxmlformats.org/officeDocument/2006/relationships/oleObject" Target="../embeddings/oleObject6.bin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3.jpeg"/><Relationship Id="rId3" Type="http://schemas.openxmlformats.org/officeDocument/2006/relationships/image" Target="../media/image4.jpeg"/><Relationship Id="rId7" Type="http://schemas.openxmlformats.org/officeDocument/2006/relationships/image" Target="../media/image8.png"/><Relationship Id="rId12" Type="http://schemas.openxmlformats.org/officeDocument/2006/relationships/image" Target="../media/image12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hyperlink" Target="http://buzz.ifas.ufl.edu/091dmj.jpg" TargetMode="External"/><Relationship Id="rId5" Type="http://schemas.openxmlformats.org/officeDocument/2006/relationships/image" Target="../media/image6.png"/><Relationship Id="rId15" Type="http://schemas.openxmlformats.org/officeDocument/2006/relationships/image" Target="../media/image9.png"/><Relationship Id="rId10" Type="http://schemas.openxmlformats.org/officeDocument/2006/relationships/image" Target="../media/image18.jpeg"/><Relationship Id="rId4" Type="http://schemas.openxmlformats.org/officeDocument/2006/relationships/image" Target="../media/image5.jpeg"/><Relationship Id="rId9" Type="http://schemas.openxmlformats.org/officeDocument/2006/relationships/hyperlink" Target="http://buzz.ifas.ufl.edu/258dj.jpg" TargetMode="External"/><Relationship Id="rId14" Type="http://schemas.openxmlformats.org/officeDocument/2006/relationships/image" Target="../media/image1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5.png"/><Relationship Id="rId4" Type="http://schemas.openxmlformats.org/officeDocument/2006/relationships/image" Target="../media/image4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46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wmf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3.jpeg"/><Relationship Id="rId3" Type="http://schemas.openxmlformats.org/officeDocument/2006/relationships/image" Target="../media/image5.jpeg"/><Relationship Id="rId7" Type="http://schemas.openxmlformats.org/officeDocument/2006/relationships/image" Target="../media/image9.png"/><Relationship Id="rId12" Type="http://schemas.openxmlformats.org/officeDocument/2006/relationships/image" Target="../media/image12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openxmlformats.org/officeDocument/2006/relationships/hyperlink" Target="http://buzz.ifas.ufl.edu/091dmj.jpg" TargetMode="External"/><Relationship Id="rId5" Type="http://schemas.openxmlformats.org/officeDocument/2006/relationships/image" Target="../media/image7.png"/><Relationship Id="rId15" Type="http://schemas.openxmlformats.org/officeDocument/2006/relationships/image" Target="../media/image15.png"/><Relationship Id="rId10" Type="http://schemas.openxmlformats.org/officeDocument/2006/relationships/image" Target="../media/image11.jpeg"/><Relationship Id="rId4" Type="http://schemas.openxmlformats.org/officeDocument/2006/relationships/image" Target="../media/image6.png"/><Relationship Id="rId9" Type="http://schemas.openxmlformats.org/officeDocument/2006/relationships/hyperlink" Target="http://buzz.ifas.ufl.edu/258dj.jpg" TargetMode="External"/><Relationship Id="rId14" Type="http://schemas.openxmlformats.org/officeDocument/2006/relationships/image" Target="../media/image14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49.png"/><Relationship Id="rId7" Type="http://schemas.openxmlformats.org/officeDocument/2006/relationships/image" Target="../media/image54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51.png"/><Relationship Id="rId4" Type="http://schemas.openxmlformats.org/officeDocument/2006/relationships/image" Target="../media/image5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5" Type="http://schemas.openxmlformats.org/officeDocument/2006/relationships/image" Target="../media/image51.png"/><Relationship Id="rId4" Type="http://schemas.openxmlformats.org/officeDocument/2006/relationships/image" Target="../media/image52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5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15.png"/><Relationship Id="rId5" Type="http://schemas.openxmlformats.org/officeDocument/2006/relationships/image" Target="../media/image55.png"/><Relationship Id="rId4" Type="http://schemas.openxmlformats.org/officeDocument/2006/relationships/oleObject" Target="../embeddings/oleObject8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6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10.bin"/><Relationship Id="rId4" Type="http://schemas.openxmlformats.org/officeDocument/2006/relationships/image" Target="../media/image57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49.png"/><Relationship Id="rId7" Type="http://schemas.openxmlformats.org/officeDocument/2006/relationships/image" Target="../media/image54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10" Type="http://schemas.openxmlformats.org/officeDocument/2006/relationships/image" Target="../media/image7.png"/><Relationship Id="rId4" Type="http://schemas.openxmlformats.org/officeDocument/2006/relationships/image" Target="../media/image51.png"/><Relationship Id="rId9" Type="http://schemas.openxmlformats.org/officeDocument/2006/relationships/image" Target="../media/image13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60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59.wmf"/><Relationship Id="rId4" Type="http://schemas.openxmlformats.org/officeDocument/2006/relationships/oleObject" Target="../embeddings/oleObject11.bin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hyperlink" Target="http://journals.plos.org/plosone/article?id=info:doi/10.1371/journal.pone.0141357" TargetMode="External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3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3.jpeg"/><Relationship Id="rId3" Type="http://schemas.openxmlformats.org/officeDocument/2006/relationships/image" Target="../media/image4.jpeg"/><Relationship Id="rId7" Type="http://schemas.openxmlformats.org/officeDocument/2006/relationships/image" Target="../media/image8.png"/><Relationship Id="rId12" Type="http://schemas.openxmlformats.org/officeDocument/2006/relationships/image" Target="../media/image12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hyperlink" Target="http://buzz.ifas.ufl.edu/091dmj.jpg" TargetMode="External"/><Relationship Id="rId5" Type="http://schemas.openxmlformats.org/officeDocument/2006/relationships/image" Target="../media/image6.png"/><Relationship Id="rId15" Type="http://schemas.openxmlformats.org/officeDocument/2006/relationships/image" Target="../media/image9.png"/><Relationship Id="rId10" Type="http://schemas.openxmlformats.org/officeDocument/2006/relationships/image" Target="../media/image18.jpeg"/><Relationship Id="rId4" Type="http://schemas.openxmlformats.org/officeDocument/2006/relationships/image" Target="../media/image5.jpeg"/><Relationship Id="rId9" Type="http://schemas.openxmlformats.org/officeDocument/2006/relationships/hyperlink" Target="http://buzz.ifas.ufl.edu/258dj.jpg" TargetMode="External"/><Relationship Id="rId1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C4E791-C6EB-4005-8BCD-7A8D38C77B7B}"/>
              </a:ext>
            </a:extLst>
          </p:cNvPr>
          <p:cNvSpPr txBox="1"/>
          <p:nvPr/>
        </p:nvSpPr>
        <p:spPr>
          <a:xfrm>
            <a:off x="2214563" y="152400"/>
            <a:ext cx="4711700" cy="830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Machine Learning</a:t>
            </a:r>
          </a:p>
        </p:txBody>
      </p:sp>
      <p:pic>
        <p:nvPicPr>
          <p:cNvPr id="3075" name="Picture 2">
            <a:extLst>
              <a:ext uri="{FF2B5EF4-FFF2-40B4-BE49-F238E27FC236}">
                <a16:creationId xmlns:a16="http://schemas.microsoft.com/office/drawing/2014/main" id="{3A34CD5F-1A69-475E-A088-104650FB7F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5"/>
          <a:stretch>
            <a:fillRect/>
          </a:stretch>
        </p:blipFill>
        <p:spPr bwMode="auto">
          <a:xfrm>
            <a:off x="6951663" y="3055144"/>
            <a:ext cx="219233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6" name="TextBox 3">
            <a:extLst>
              <a:ext uri="{FF2B5EF4-FFF2-40B4-BE49-F238E27FC236}">
                <a16:creationId xmlns:a16="http://schemas.microsoft.com/office/drawing/2014/main" id="{425FC97B-082C-4612-8409-8CE306635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143000"/>
            <a:ext cx="8686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Machine learning explores the study and construction of algorithms 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that can learn from data.</a:t>
            </a:r>
          </a:p>
        </p:txBody>
      </p:sp>
      <p:sp>
        <p:nvSpPr>
          <p:cNvPr id="3077" name="Rectangle 4">
            <a:extLst>
              <a:ext uri="{FF2B5EF4-FFF2-40B4-BE49-F238E27FC236}">
                <a16:creationId xmlns:a16="http://schemas.microsoft.com/office/drawing/2014/main" id="{0800A41D-F312-4212-8693-0F67F18F5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133600"/>
            <a:ext cx="678180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Basic Idea</a:t>
            </a:r>
            <a:r>
              <a:rPr lang="en-US" altLang="en-US" sz="2400"/>
              <a:t>: Instead of trying to create a very complex program to do </a:t>
            </a:r>
            <a:r>
              <a:rPr lang="en-US" altLang="en-US" sz="2400" i="1"/>
              <a:t>X</a:t>
            </a:r>
            <a:r>
              <a:rPr lang="en-US" altLang="en-US" sz="2400"/>
              <a:t>. Use a (relatively) simple program that can </a:t>
            </a:r>
            <a:r>
              <a:rPr lang="en-US" altLang="en-US" sz="2400" i="1"/>
              <a:t>learn</a:t>
            </a:r>
            <a:r>
              <a:rPr lang="en-US" altLang="en-US" sz="2400"/>
              <a:t> to do </a:t>
            </a:r>
            <a:r>
              <a:rPr lang="en-US" altLang="en-US" sz="2400" i="1"/>
              <a:t>X</a:t>
            </a:r>
            <a:r>
              <a:rPr lang="en-US" altLang="en-US" sz="24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Example</a:t>
            </a:r>
            <a:r>
              <a:rPr lang="en-US" altLang="en-US" sz="2400"/>
              <a:t>: Instead of trying to program a car to drive (</a:t>
            </a:r>
            <a:r>
              <a:rPr lang="en-US" altLang="en-US" sz="1400" b="1"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altLang="en-US" sz="1400">
                <a:latin typeface="Courier New" panose="02070309020205020404" pitchFamily="49" charset="0"/>
                <a:cs typeface="Courier New" panose="02070309020205020404" pitchFamily="49" charset="0"/>
              </a:rPr>
              <a:t> light(red) &amp;&amp; NOT(pedestrian) || speed(X) &lt;= 12 &amp;&amp; .. </a:t>
            </a:r>
            <a:r>
              <a:rPr lang="en-US" altLang="en-US" sz="2400"/>
              <a:t>), create a program that watches human drive, and </a:t>
            </a:r>
            <a:r>
              <a:rPr lang="en-US" altLang="en-US" sz="2400" i="1"/>
              <a:t>learns</a:t>
            </a:r>
            <a:r>
              <a:rPr lang="en-US" altLang="en-US" sz="2400"/>
              <a:t> how to drive*.</a:t>
            </a:r>
          </a:p>
        </p:txBody>
      </p:sp>
      <p:sp>
        <p:nvSpPr>
          <p:cNvPr id="3078" name="Rectangle 5">
            <a:extLst>
              <a:ext uri="{FF2B5EF4-FFF2-40B4-BE49-F238E27FC236}">
                <a16:creationId xmlns:a16="http://schemas.microsoft.com/office/drawing/2014/main" id="{E0AF5D61-07B0-4C8F-9812-3D701F6F7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6581775"/>
            <a:ext cx="29337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*Currently, self driving cars do a bit of both.</a:t>
            </a:r>
          </a:p>
        </p:txBody>
      </p:sp>
      <p:pic>
        <p:nvPicPr>
          <p:cNvPr id="3079" name="Picture 3">
            <a:extLst>
              <a:ext uri="{FF2B5EF4-FFF2-40B4-BE49-F238E27FC236}">
                <a16:creationId xmlns:a16="http://schemas.microsoft.com/office/drawing/2014/main" id="{223D505A-5F5B-43A3-A03D-9F12B5D17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5005388"/>
            <a:ext cx="3143250" cy="185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ned31">
            <a:extLst>
              <a:ext uri="{FF2B5EF4-FFF2-40B4-BE49-F238E27FC236}">
                <a16:creationId xmlns:a16="http://schemas.microsoft.com/office/drawing/2014/main" id="{CA772676-53D9-4A6A-A334-6DF4C34184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65250"/>
            <a:ext cx="2016125" cy="381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3">
            <a:extLst>
              <a:ext uri="{FF2B5EF4-FFF2-40B4-BE49-F238E27FC236}">
                <a16:creationId xmlns:a16="http://schemas.microsoft.com/office/drawing/2014/main" id="{453FAC5C-538D-4108-A060-AC6DE1E13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236538"/>
            <a:ext cx="6384925" cy="6003925"/>
          </a:xfrm>
          <a:prstGeom prst="wedgeRoundRectCallout">
            <a:avLst>
              <a:gd name="adj1" fmla="val -61486"/>
              <a:gd name="adj2" fmla="val -18296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We will return to the previous slide in two minutes.  In the meantime, we are going to play a quick game.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I am going to show you some classification problems which were shown to pigeons!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Let us see if you are as smart as a pigeon!</a:t>
            </a:r>
          </a:p>
        </p:txBody>
      </p:sp>
      <p:pic>
        <p:nvPicPr>
          <p:cNvPr id="12292" name="Picture 5" descr="bingo%20pigeon">
            <a:extLst>
              <a:ext uri="{FF2B5EF4-FFF2-40B4-BE49-F238E27FC236}">
                <a16:creationId xmlns:a16="http://schemas.microsoft.com/office/drawing/2014/main" id="{DD6F57D8-E09A-4844-83EE-4537D9A441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5519738"/>
            <a:ext cx="126523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54">
            <a:extLst>
              <a:ext uri="{FF2B5EF4-FFF2-40B4-BE49-F238E27FC236}">
                <a16:creationId xmlns:a16="http://schemas.microsoft.com/office/drawing/2014/main" id="{19984FB3-600B-494B-8C86-D5AA82A24623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933450"/>
            <a:ext cx="2070100" cy="5707063"/>
            <a:chOff x="280" y="656"/>
            <a:chExt cx="1304" cy="3595"/>
          </a:xfrm>
        </p:grpSpPr>
        <p:sp>
          <p:nvSpPr>
            <p:cNvPr id="13332" name="Rectangle 2">
              <a:extLst>
                <a:ext uri="{FF2B5EF4-FFF2-40B4-BE49-F238E27FC236}">
                  <a16:creationId xmlns:a16="http://schemas.microsoft.com/office/drawing/2014/main" id="{2727A99E-EB6C-4CA1-B071-1AEC7E7D0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" y="656"/>
              <a:ext cx="1153" cy="3595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3" name="Text Box 3">
              <a:extLst>
                <a:ext uri="{FF2B5EF4-FFF2-40B4-BE49-F238E27FC236}">
                  <a16:creationId xmlns:a16="http://schemas.microsoft.com/office/drawing/2014/main" id="{B044193B-699F-485C-A58F-C4B608C84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672"/>
              <a:ext cx="130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0000FF"/>
                  </a:solidFill>
                </a:rPr>
                <a:t>Examples of class A</a:t>
              </a:r>
              <a:endParaRPr lang="en-US" altLang="en-US" sz="2400">
                <a:solidFill>
                  <a:srgbClr val="0000FF"/>
                </a:solidFill>
              </a:endParaRPr>
            </a:p>
          </p:txBody>
        </p:sp>
        <p:sp>
          <p:nvSpPr>
            <p:cNvPr id="13334" name="Rectangle 15">
              <a:extLst>
                <a:ext uri="{FF2B5EF4-FFF2-40B4-BE49-F238E27FC236}">
                  <a16:creationId xmlns:a16="http://schemas.microsoft.com/office/drawing/2014/main" id="{AD867B2B-7241-4AD8-AC93-873419BC8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86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5" name="Rectangle 16">
              <a:extLst>
                <a:ext uri="{FF2B5EF4-FFF2-40B4-BE49-F238E27FC236}">
                  <a16:creationId xmlns:a16="http://schemas.microsoft.com/office/drawing/2014/main" id="{AF2BE162-B798-4726-AE1B-D990F6D71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71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6" name="Rectangle 17">
              <a:extLst>
                <a:ext uri="{FF2B5EF4-FFF2-40B4-BE49-F238E27FC236}">
                  <a16:creationId xmlns:a16="http://schemas.microsoft.com/office/drawing/2014/main" id="{EADC0529-B590-416D-838F-70936B67A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805"/>
              <a:ext cx="288" cy="4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7" name="Rectangle 18">
              <a:extLst>
                <a:ext uri="{FF2B5EF4-FFF2-40B4-BE49-F238E27FC236}">
                  <a16:creationId xmlns:a16="http://schemas.microsoft.com/office/drawing/2014/main" id="{5C49DBF2-849F-4F7E-85C4-A2C1B4F0F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709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8" name="Rectangle 19">
              <a:extLst>
                <a:ext uri="{FF2B5EF4-FFF2-40B4-BE49-F238E27FC236}">
                  <a16:creationId xmlns:a16="http://schemas.microsoft.com/office/drawing/2014/main" id="{9CDD34DF-07CC-44BA-8579-B626E3AAC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325"/>
              <a:ext cx="288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39" name="Rectangle 20">
              <a:extLst>
                <a:ext uri="{FF2B5EF4-FFF2-40B4-BE49-F238E27FC236}">
                  <a16:creationId xmlns:a16="http://schemas.microsoft.com/office/drawing/2014/main" id="{6BB4A51F-43DB-414D-9D11-BADA94003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085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40" name="Rectangle 21">
              <a:extLst>
                <a:ext uri="{FF2B5EF4-FFF2-40B4-BE49-F238E27FC236}">
                  <a16:creationId xmlns:a16="http://schemas.microsoft.com/office/drawing/2014/main" id="{523D4ED2-157F-4733-A7D1-C9EF55FAE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509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41" name="Rectangle 22">
              <a:extLst>
                <a:ext uri="{FF2B5EF4-FFF2-40B4-BE49-F238E27FC236}">
                  <a16:creationId xmlns:a16="http://schemas.microsoft.com/office/drawing/2014/main" id="{1472C68F-6462-4950-B6DB-938991791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61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42" name="Text Box 31">
              <a:extLst>
                <a:ext uri="{FF2B5EF4-FFF2-40B4-BE49-F238E27FC236}">
                  <a16:creationId xmlns:a16="http://schemas.microsoft.com/office/drawing/2014/main" id="{D6653FCB-4272-48FD-B9C5-2D5F198D52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4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3         4</a:t>
              </a:r>
            </a:p>
          </p:txBody>
        </p:sp>
        <p:sp>
          <p:nvSpPr>
            <p:cNvPr id="13343" name="Text Box 32">
              <a:extLst>
                <a:ext uri="{FF2B5EF4-FFF2-40B4-BE49-F238E27FC236}">
                  <a16:creationId xmlns:a16="http://schemas.microsoft.com/office/drawing/2014/main" id="{664CB174-4004-44FE-BB1E-AD86B7090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07"/>
              <a:ext cx="6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1.5        5</a:t>
              </a:r>
            </a:p>
          </p:txBody>
        </p:sp>
        <p:sp>
          <p:nvSpPr>
            <p:cNvPr id="13344" name="Text Box 33">
              <a:extLst>
                <a:ext uri="{FF2B5EF4-FFF2-40B4-BE49-F238E27FC236}">
                  <a16:creationId xmlns:a16="http://schemas.microsoft.com/office/drawing/2014/main" id="{DAA2DDA6-1AF1-41E7-AA84-77580E7E76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6         8</a:t>
              </a:r>
            </a:p>
          </p:txBody>
        </p:sp>
        <p:sp>
          <p:nvSpPr>
            <p:cNvPr id="13345" name="Text Box 34">
              <a:extLst>
                <a:ext uri="{FF2B5EF4-FFF2-40B4-BE49-F238E27FC236}">
                  <a16:creationId xmlns:a16="http://schemas.microsoft.com/office/drawing/2014/main" id="{54253D92-0017-43CC-BF76-E10B07F95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3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2.5       5</a:t>
              </a:r>
            </a:p>
          </p:txBody>
        </p:sp>
      </p:grpSp>
      <p:grpSp>
        <p:nvGrpSpPr>
          <p:cNvPr id="13315" name="Group 53">
            <a:extLst>
              <a:ext uri="{FF2B5EF4-FFF2-40B4-BE49-F238E27FC236}">
                <a16:creationId xmlns:a16="http://schemas.microsoft.com/office/drawing/2014/main" id="{521719DA-34C5-4C8F-9BC4-8B460745CB15}"/>
              </a:ext>
            </a:extLst>
          </p:cNvPr>
          <p:cNvGrpSpPr>
            <a:grpSpLocks/>
          </p:cNvGrpSpPr>
          <p:nvPr/>
        </p:nvGrpSpPr>
        <p:grpSpPr bwMode="auto">
          <a:xfrm>
            <a:off x="2593975" y="928688"/>
            <a:ext cx="1890713" cy="5707062"/>
            <a:chOff x="2215" y="648"/>
            <a:chExt cx="1191" cy="3595"/>
          </a:xfrm>
        </p:grpSpPr>
        <p:sp>
          <p:nvSpPr>
            <p:cNvPr id="13317" name="Rectangle 51">
              <a:extLst>
                <a:ext uri="{FF2B5EF4-FFF2-40B4-BE49-F238E27FC236}">
                  <a16:creationId xmlns:a16="http://schemas.microsoft.com/office/drawing/2014/main" id="{22E4DC76-595B-4058-9ECD-3FC3CCD25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648"/>
              <a:ext cx="1191" cy="3595"/>
            </a:xfrm>
            <a:prstGeom prst="rect">
              <a:avLst/>
            </a:prstGeom>
            <a:solidFill>
              <a:srgbClr val="FFFFCC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18" name="Text Box 4">
              <a:extLst>
                <a:ext uri="{FF2B5EF4-FFF2-40B4-BE49-F238E27FC236}">
                  <a16:creationId xmlns:a16="http://schemas.microsoft.com/office/drawing/2014/main" id="{111606A2-4E05-43A9-8B19-3D3354DBE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0" y="698"/>
              <a:ext cx="116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FF0000"/>
                  </a:solidFill>
                </a:rPr>
                <a:t>Examples of class B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sp>
          <p:nvSpPr>
            <p:cNvPr id="13319" name="Rectangle 23">
              <a:extLst>
                <a:ext uri="{FF2B5EF4-FFF2-40B4-BE49-F238E27FC236}">
                  <a16:creationId xmlns:a16="http://schemas.microsoft.com/office/drawing/2014/main" id="{B8D01C2C-95E6-459D-A645-53823410BC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795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0" name="Rectangle 24">
              <a:extLst>
                <a:ext uri="{FF2B5EF4-FFF2-40B4-BE49-F238E27FC236}">
                  <a16:creationId xmlns:a16="http://schemas.microsoft.com/office/drawing/2014/main" id="{61621951-C799-46DA-A978-ED61641E8E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3699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1" name="Rectangle 25">
              <a:extLst>
                <a:ext uri="{FF2B5EF4-FFF2-40B4-BE49-F238E27FC236}">
                  <a16:creationId xmlns:a16="http://schemas.microsoft.com/office/drawing/2014/main" id="{67ED9177-BA01-41CD-87A5-17BBE07704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027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2" name="Rectangle 26">
              <a:extLst>
                <a:ext uri="{FF2B5EF4-FFF2-40B4-BE49-F238E27FC236}">
                  <a16:creationId xmlns:a16="http://schemas.microsoft.com/office/drawing/2014/main" id="{38DF4B78-BF63-4588-8EE8-E261A3B5A48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691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3" name="Rectangle 27">
              <a:extLst>
                <a:ext uri="{FF2B5EF4-FFF2-40B4-BE49-F238E27FC236}">
                  <a16:creationId xmlns:a16="http://schemas.microsoft.com/office/drawing/2014/main" id="{B5403983-2A3C-42D1-8A80-967D00C2BA0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2249"/>
              <a:ext cx="288" cy="1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4" name="Rectangle 28">
              <a:extLst>
                <a:ext uri="{FF2B5EF4-FFF2-40B4-BE49-F238E27FC236}">
                  <a16:creationId xmlns:a16="http://schemas.microsoft.com/office/drawing/2014/main" id="{C37462B0-1F3B-4539-B2D7-380CC09A7D1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06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5" name="Rectangle 29">
              <a:extLst>
                <a:ext uri="{FF2B5EF4-FFF2-40B4-BE49-F238E27FC236}">
                  <a16:creationId xmlns:a16="http://schemas.microsoft.com/office/drawing/2014/main" id="{6D286EB1-F441-4C5E-BFCB-7D4EB7739D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149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326" name="Rectangle 30">
              <a:extLst>
                <a:ext uri="{FF2B5EF4-FFF2-40B4-BE49-F238E27FC236}">
                  <a16:creationId xmlns:a16="http://schemas.microsoft.com/office/drawing/2014/main" id="{D47280D2-A7DE-4C6F-AA57-F96079ED8A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134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3327" name="Group 35">
              <a:extLst>
                <a:ext uri="{FF2B5EF4-FFF2-40B4-BE49-F238E27FC236}">
                  <a16:creationId xmlns:a16="http://schemas.microsoft.com/office/drawing/2014/main" id="{1E833243-0EDE-4020-8085-A22C0A9AC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" y="1697"/>
              <a:ext cx="692" cy="2530"/>
              <a:chOff x="585" y="1707"/>
              <a:chExt cx="692" cy="2530"/>
            </a:xfrm>
          </p:grpSpPr>
          <p:sp>
            <p:nvSpPr>
              <p:cNvPr id="13328" name="Text Box 36">
                <a:extLst>
                  <a:ext uri="{FF2B5EF4-FFF2-40B4-BE49-F238E27FC236}">
                    <a16:creationId xmlns:a16="http://schemas.microsoft.com/office/drawing/2014/main" id="{1E784915-A309-490A-8814-D5912BC3C7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1707"/>
                <a:ext cx="69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5         2.5</a:t>
                </a:r>
              </a:p>
            </p:txBody>
          </p:sp>
          <p:sp>
            <p:nvSpPr>
              <p:cNvPr id="13329" name="Text Box 37">
                <a:extLst>
                  <a:ext uri="{FF2B5EF4-FFF2-40B4-BE49-F238E27FC236}">
                    <a16:creationId xmlns:a16="http://schemas.microsoft.com/office/drawing/2014/main" id="{9BB573C9-F4F6-43F6-A627-FDCB56FEE1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2410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</a:t>
                </a:r>
              </a:p>
            </p:txBody>
          </p:sp>
          <p:sp>
            <p:nvSpPr>
              <p:cNvPr id="13330" name="Text Box 38">
                <a:extLst>
                  <a:ext uri="{FF2B5EF4-FFF2-40B4-BE49-F238E27FC236}">
                    <a16:creationId xmlns:a16="http://schemas.microsoft.com/office/drawing/2014/main" id="{CDB526F8-5F40-4229-93F5-AA73052BFE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3249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8         3</a:t>
                </a:r>
              </a:p>
            </p:txBody>
          </p:sp>
          <p:sp>
            <p:nvSpPr>
              <p:cNvPr id="13331" name="Text Box 39">
                <a:extLst>
                  <a:ext uri="{FF2B5EF4-FFF2-40B4-BE49-F238E27FC236}">
                    <a16:creationId xmlns:a16="http://schemas.microsoft.com/office/drawing/2014/main" id="{FE3D8133-73D1-4712-A24E-DF457C059C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4006"/>
                <a:ext cx="62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4.5       3</a:t>
                </a:r>
              </a:p>
            </p:txBody>
          </p:sp>
        </p:grpSp>
      </p:grpSp>
      <p:sp>
        <p:nvSpPr>
          <p:cNvPr id="13316" name="Rectangle 59">
            <a:extLst>
              <a:ext uri="{FF2B5EF4-FFF2-40B4-BE49-F238E27FC236}">
                <a16:creationId xmlns:a16="http://schemas.microsoft.com/office/drawing/2014/main" id="{6833BBA8-89D8-4D01-A95C-8DDC40960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13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>
            <a:extLst>
              <a:ext uri="{FF2B5EF4-FFF2-40B4-BE49-F238E27FC236}">
                <a16:creationId xmlns:a16="http://schemas.microsoft.com/office/drawing/2014/main" id="{63F193B3-918F-4616-80C9-05C211F336A3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933450"/>
            <a:ext cx="2070100" cy="5707063"/>
            <a:chOff x="280" y="656"/>
            <a:chExt cx="1304" cy="3595"/>
          </a:xfrm>
        </p:grpSpPr>
        <p:sp>
          <p:nvSpPr>
            <p:cNvPr id="14366" name="Rectangle 3">
              <a:extLst>
                <a:ext uri="{FF2B5EF4-FFF2-40B4-BE49-F238E27FC236}">
                  <a16:creationId xmlns:a16="http://schemas.microsoft.com/office/drawing/2014/main" id="{66ADB6C2-024B-4768-AED9-3FADAF555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" y="656"/>
              <a:ext cx="1153" cy="3595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67" name="Text Box 4">
              <a:extLst>
                <a:ext uri="{FF2B5EF4-FFF2-40B4-BE49-F238E27FC236}">
                  <a16:creationId xmlns:a16="http://schemas.microsoft.com/office/drawing/2014/main" id="{98ECF40E-317C-498C-8020-5AFFE929F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672"/>
              <a:ext cx="130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0000FF"/>
                  </a:solidFill>
                </a:rPr>
                <a:t>Examples of class A</a:t>
              </a:r>
              <a:endParaRPr lang="en-US" altLang="en-US" sz="2400">
                <a:solidFill>
                  <a:srgbClr val="0000FF"/>
                </a:solidFill>
              </a:endParaRPr>
            </a:p>
          </p:txBody>
        </p:sp>
        <p:sp>
          <p:nvSpPr>
            <p:cNvPr id="14368" name="Rectangle 5">
              <a:extLst>
                <a:ext uri="{FF2B5EF4-FFF2-40B4-BE49-F238E27FC236}">
                  <a16:creationId xmlns:a16="http://schemas.microsoft.com/office/drawing/2014/main" id="{BBBF578A-A530-4603-8D5D-8608A81D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86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69" name="Rectangle 6">
              <a:extLst>
                <a:ext uri="{FF2B5EF4-FFF2-40B4-BE49-F238E27FC236}">
                  <a16:creationId xmlns:a16="http://schemas.microsoft.com/office/drawing/2014/main" id="{A3A0FCEE-B864-4B83-865B-10442CA7A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71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0" name="Rectangle 7">
              <a:extLst>
                <a:ext uri="{FF2B5EF4-FFF2-40B4-BE49-F238E27FC236}">
                  <a16:creationId xmlns:a16="http://schemas.microsoft.com/office/drawing/2014/main" id="{9B1B730D-EA72-4369-AB65-B79A40FC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805"/>
              <a:ext cx="288" cy="4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1" name="Rectangle 8">
              <a:extLst>
                <a:ext uri="{FF2B5EF4-FFF2-40B4-BE49-F238E27FC236}">
                  <a16:creationId xmlns:a16="http://schemas.microsoft.com/office/drawing/2014/main" id="{4C9EFD4E-674F-48C0-A4BD-2830DFFC6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709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2" name="Rectangle 9">
              <a:extLst>
                <a:ext uri="{FF2B5EF4-FFF2-40B4-BE49-F238E27FC236}">
                  <a16:creationId xmlns:a16="http://schemas.microsoft.com/office/drawing/2014/main" id="{19EC802D-2E00-4015-8725-0689E82A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325"/>
              <a:ext cx="288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3" name="Rectangle 10">
              <a:extLst>
                <a:ext uri="{FF2B5EF4-FFF2-40B4-BE49-F238E27FC236}">
                  <a16:creationId xmlns:a16="http://schemas.microsoft.com/office/drawing/2014/main" id="{390BB3DF-A241-4BA6-81E3-26AD68C13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085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4" name="Rectangle 11">
              <a:extLst>
                <a:ext uri="{FF2B5EF4-FFF2-40B4-BE49-F238E27FC236}">
                  <a16:creationId xmlns:a16="http://schemas.microsoft.com/office/drawing/2014/main" id="{8550BA40-7E2A-4630-8089-A965C5375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509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5" name="Rectangle 12">
              <a:extLst>
                <a:ext uri="{FF2B5EF4-FFF2-40B4-BE49-F238E27FC236}">
                  <a16:creationId xmlns:a16="http://schemas.microsoft.com/office/drawing/2014/main" id="{679BF466-1D7F-479C-99A3-D6D53EBD9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61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76" name="Text Box 13">
              <a:extLst>
                <a:ext uri="{FF2B5EF4-FFF2-40B4-BE49-F238E27FC236}">
                  <a16:creationId xmlns:a16="http://schemas.microsoft.com/office/drawing/2014/main" id="{A167906D-3615-4228-8625-C10AAD56A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4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3         4</a:t>
              </a:r>
            </a:p>
          </p:txBody>
        </p:sp>
        <p:sp>
          <p:nvSpPr>
            <p:cNvPr id="14377" name="Text Box 14">
              <a:extLst>
                <a:ext uri="{FF2B5EF4-FFF2-40B4-BE49-F238E27FC236}">
                  <a16:creationId xmlns:a16="http://schemas.microsoft.com/office/drawing/2014/main" id="{DB9449C2-58E5-495A-83B6-DAACF67E9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07"/>
              <a:ext cx="6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1.5        5</a:t>
              </a:r>
            </a:p>
          </p:txBody>
        </p:sp>
        <p:sp>
          <p:nvSpPr>
            <p:cNvPr id="14378" name="Text Box 15">
              <a:extLst>
                <a:ext uri="{FF2B5EF4-FFF2-40B4-BE49-F238E27FC236}">
                  <a16:creationId xmlns:a16="http://schemas.microsoft.com/office/drawing/2014/main" id="{AA32C66F-1E8D-486D-B20D-A7C803E5FA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6         8</a:t>
              </a:r>
            </a:p>
          </p:txBody>
        </p:sp>
        <p:sp>
          <p:nvSpPr>
            <p:cNvPr id="14379" name="Text Box 16">
              <a:extLst>
                <a:ext uri="{FF2B5EF4-FFF2-40B4-BE49-F238E27FC236}">
                  <a16:creationId xmlns:a16="http://schemas.microsoft.com/office/drawing/2014/main" id="{CAEC41FC-82C2-4E43-8D66-40260F3CE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3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2.5       5</a:t>
              </a:r>
            </a:p>
          </p:txBody>
        </p:sp>
      </p:grpSp>
      <p:grpSp>
        <p:nvGrpSpPr>
          <p:cNvPr id="14339" name="Group 17">
            <a:extLst>
              <a:ext uri="{FF2B5EF4-FFF2-40B4-BE49-F238E27FC236}">
                <a16:creationId xmlns:a16="http://schemas.microsoft.com/office/drawing/2014/main" id="{474847D4-FDD9-465E-9431-C408389D1876}"/>
              </a:ext>
            </a:extLst>
          </p:cNvPr>
          <p:cNvGrpSpPr>
            <a:grpSpLocks/>
          </p:cNvGrpSpPr>
          <p:nvPr/>
        </p:nvGrpSpPr>
        <p:grpSpPr bwMode="auto">
          <a:xfrm>
            <a:off x="2593975" y="928688"/>
            <a:ext cx="1890713" cy="5707062"/>
            <a:chOff x="2215" y="648"/>
            <a:chExt cx="1191" cy="3595"/>
          </a:xfrm>
        </p:grpSpPr>
        <p:sp>
          <p:nvSpPr>
            <p:cNvPr id="14351" name="Rectangle 18">
              <a:extLst>
                <a:ext uri="{FF2B5EF4-FFF2-40B4-BE49-F238E27FC236}">
                  <a16:creationId xmlns:a16="http://schemas.microsoft.com/office/drawing/2014/main" id="{2067845E-D0CF-473A-913B-DC23597DC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648"/>
              <a:ext cx="1191" cy="3595"/>
            </a:xfrm>
            <a:prstGeom prst="rect">
              <a:avLst/>
            </a:prstGeom>
            <a:solidFill>
              <a:srgbClr val="FFFFCC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2" name="Text Box 19">
              <a:extLst>
                <a:ext uri="{FF2B5EF4-FFF2-40B4-BE49-F238E27FC236}">
                  <a16:creationId xmlns:a16="http://schemas.microsoft.com/office/drawing/2014/main" id="{E4C02DCB-C258-4D94-9EC2-4075FF4B1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0" y="698"/>
              <a:ext cx="116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FF0000"/>
                  </a:solidFill>
                </a:rPr>
                <a:t>Examples of class B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sp>
          <p:nvSpPr>
            <p:cNvPr id="14353" name="Rectangle 20">
              <a:extLst>
                <a:ext uri="{FF2B5EF4-FFF2-40B4-BE49-F238E27FC236}">
                  <a16:creationId xmlns:a16="http://schemas.microsoft.com/office/drawing/2014/main" id="{DC6C1A57-96D5-4BAA-ABD0-E37A2F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795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4" name="Rectangle 21">
              <a:extLst>
                <a:ext uri="{FF2B5EF4-FFF2-40B4-BE49-F238E27FC236}">
                  <a16:creationId xmlns:a16="http://schemas.microsoft.com/office/drawing/2014/main" id="{51642F5F-BF6F-4BEE-91CC-4B72D7381DE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3699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5" name="Rectangle 22">
              <a:extLst>
                <a:ext uri="{FF2B5EF4-FFF2-40B4-BE49-F238E27FC236}">
                  <a16:creationId xmlns:a16="http://schemas.microsoft.com/office/drawing/2014/main" id="{8F533C8A-DA2F-4CD2-9062-E3DBCCCFE67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027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6" name="Rectangle 23">
              <a:extLst>
                <a:ext uri="{FF2B5EF4-FFF2-40B4-BE49-F238E27FC236}">
                  <a16:creationId xmlns:a16="http://schemas.microsoft.com/office/drawing/2014/main" id="{C1E13DB6-0EBF-4C45-B2F8-4E70491E162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691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7" name="Rectangle 24">
              <a:extLst>
                <a:ext uri="{FF2B5EF4-FFF2-40B4-BE49-F238E27FC236}">
                  <a16:creationId xmlns:a16="http://schemas.microsoft.com/office/drawing/2014/main" id="{94755F74-1F15-4A25-996E-316CE5A90F2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2249"/>
              <a:ext cx="288" cy="1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8" name="Rectangle 25">
              <a:extLst>
                <a:ext uri="{FF2B5EF4-FFF2-40B4-BE49-F238E27FC236}">
                  <a16:creationId xmlns:a16="http://schemas.microsoft.com/office/drawing/2014/main" id="{DFFE85B8-343C-4CCF-BF4A-6068CA7229B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06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59" name="Rectangle 26">
              <a:extLst>
                <a:ext uri="{FF2B5EF4-FFF2-40B4-BE49-F238E27FC236}">
                  <a16:creationId xmlns:a16="http://schemas.microsoft.com/office/drawing/2014/main" id="{D06B4F02-451E-4460-AE01-A7C04E2C80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149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60" name="Rectangle 27">
              <a:extLst>
                <a:ext uri="{FF2B5EF4-FFF2-40B4-BE49-F238E27FC236}">
                  <a16:creationId xmlns:a16="http://schemas.microsoft.com/office/drawing/2014/main" id="{9D2DB2E4-2B4F-4251-839C-D944414B4C0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134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4361" name="Group 28">
              <a:extLst>
                <a:ext uri="{FF2B5EF4-FFF2-40B4-BE49-F238E27FC236}">
                  <a16:creationId xmlns:a16="http://schemas.microsoft.com/office/drawing/2014/main" id="{4578E921-DF59-4779-B51B-AA2907BA2F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" y="1697"/>
              <a:ext cx="692" cy="2530"/>
              <a:chOff x="585" y="1707"/>
              <a:chExt cx="692" cy="2530"/>
            </a:xfrm>
          </p:grpSpPr>
          <p:sp>
            <p:nvSpPr>
              <p:cNvPr id="14362" name="Text Box 29">
                <a:extLst>
                  <a:ext uri="{FF2B5EF4-FFF2-40B4-BE49-F238E27FC236}">
                    <a16:creationId xmlns:a16="http://schemas.microsoft.com/office/drawing/2014/main" id="{5F93ADDA-8A1F-46D9-98BC-8D359B452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1707"/>
                <a:ext cx="69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5         2.5</a:t>
                </a:r>
              </a:p>
            </p:txBody>
          </p:sp>
          <p:sp>
            <p:nvSpPr>
              <p:cNvPr id="14363" name="Text Box 30">
                <a:extLst>
                  <a:ext uri="{FF2B5EF4-FFF2-40B4-BE49-F238E27FC236}">
                    <a16:creationId xmlns:a16="http://schemas.microsoft.com/office/drawing/2014/main" id="{84139F39-53EC-4FE8-BBF3-7FB237A611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2410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</a:t>
                </a:r>
              </a:p>
            </p:txBody>
          </p:sp>
          <p:sp>
            <p:nvSpPr>
              <p:cNvPr id="14364" name="Text Box 31">
                <a:extLst>
                  <a:ext uri="{FF2B5EF4-FFF2-40B4-BE49-F238E27FC236}">
                    <a16:creationId xmlns:a16="http://schemas.microsoft.com/office/drawing/2014/main" id="{C70C2BF6-43D6-4306-AAB6-FE7506B82B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3249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8         3</a:t>
                </a:r>
              </a:p>
            </p:txBody>
          </p:sp>
          <p:sp>
            <p:nvSpPr>
              <p:cNvPr id="14365" name="Text Box 32">
                <a:extLst>
                  <a:ext uri="{FF2B5EF4-FFF2-40B4-BE49-F238E27FC236}">
                    <a16:creationId xmlns:a16="http://schemas.microsoft.com/office/drawing/2014/main" id="{5A192C23-F8DD-4634-BBA7-8792C6821A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4006"/>
                <a:ext cx="62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4.5       3</a:t>
                </a:r>
              </a:p>
            </p:txBody>
          </p:sp>
        </p:grpSp>
      </p:grpSp>
      <p:sp>
        <p:nvSpPr>
          <p:cNvPr id="14340" name="Rectangle 33">
            <a:extLst>
              <a:ext uri="{FF2B5EF4-FFF2-40B4-BE49-F238E27FC236}">
                <a16:creationId xmlns:a16="http://schemas.microsoft.com/office/drawing/2014/main" id="{6B6E9624-7C15-4274-B7EF-B34D7241725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39100" y="2373313"/>
            <a:ext cx="4572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1" name="Rectangle 34">
            <a:extLst>
              <a:ext uri="{FF2B5EF4-FFF2-40B4-BE49-F238E27FC236}">
                <a16:creationId xmlns:a16="http://schemas.microsoft.com/office/drawing/2014/main" id="{7E27A3D1-C7C3-49EE-ABEB-4F23C0FA330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29500" y="1611313"/>
            <a:ext cx="457200" cy="914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2" name="Rectangle 35">
            <a:extLst>
              <a:ext uri="{FF2B5EF4-FFF2-40B4-BE49-F238E27FC236}">
                <a16:creationId xmlns:a16="http://schemas.microsoft.com/office/drawing/2014/main" id="{279C1B87-0A80-4ACF-ABF2-C4B0AE2D213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72438" y="5011738"/>
            <a:ext cx="457200" cy="838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3" name="Rectangle 36">
            <a:extLst>
              <a:ext uri="{FF2B5EF4-FFF2-40B4-BE49-F238E27FC236}">
                <a16:creationId xmlns:a16="http://schemas.microsoft.com/office/drawing/2014/main" id="{79E742CA-4DAB-4EF8-AED5-5EC4F18CDBB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62838" y="5316538"/>
            <a:ext cx="457200" cy="533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4" name="Text Box 37">
            <a:extLst>
              <a:ext uri="{FF2B5EF4-FFF2-40B4-BE49-F238E27FC236}">
                <a16:creationId xmlns:a16="http://schemas.microsoft.com/office/drawing/2014/main" id="{397F5D54-974A-4F94-A202-57F79A855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1563" y="2546350"/>
            <a:ext cx="1041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8        1.5</a:t>
            </a:r>
          </a:p>
        </p:txBody>
      </p:sp>
      <p:sp>
        <p:nvSpPr>
          <p:cNvPr id="14345" name="Text Box 38">
            <a:extLst>
              <a:ext uri="{FF2B5EF4-FFF2-40B4-BE49-F238E27FC236}">
                <a16:creationId xmlns:a16="http://schemas.microsoft.com/office/drawing/2014/main" id="{6FE03E67-DD04-4CA6-9487-317AC7CC9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58531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4.5       7</a:t>
            </a:r>
          </a:p>
        </p:txBody>
      </p:sp>
      <p:pic>
        <p:nvPicPr>
          <p:cNvPr id="14346" name="Picture 39">
            <a:extLst>
              <a:ext uri="{FF2B5EF4-FFF2-40B4-BE49-F238E27FC236}">
                <a16:creationId xmlns:a16="http://schemas.microsoft.com/office/drawing/2014/main" id="{E525CBC8-1962-45B6-BE76-2E49C61D6C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3588" y="1244600"/>
            <a:ext cx="149225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7" name="AutoShape 40">
            <a:extLst>
              <a:ext uri="{FF2B5EF4-FFF2-40B4-BE49-F238E27FC236}">
                <a16:creationId xmlns:a16="http://schemas.microsoft.com/office/drawing/2014/main" id="{712BB0E7-5DDB-4477-AD56-46DBC78F5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246063"/>
            <a:ext cx="2254250" cy="1030287"/>
          </a:xfrm>
          <a:prstGeom prst="wedgeRoundRectCallout">
            <a:avLst>
              <a:gd name="adj1" fmla="val -58801"/>
              <a:gd name="adj2" fmla="val 107009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What class is this object?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pic>
        <p:nvPicPr>
          <p:cNvPr id="14348" name="Picture 41">
            <a:extLst>
              <a:ext uri="{FF2B5EF4-FFF2-40B4-BE49-F238E27FC236}">
                <a16:creationId xmlns:a16="http://schemas.microsoft.com/office/drawing/2014/main" id="{E163426D-91F3-4F20-B760-3FABF7DF75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0725" y="3890963"/>
            <a:ext cx="2346325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9" name="AutoShape 42">
            <a:extLst>
              <a:ext uri="{FF2B5EF4-FFF2-40B4-BE49-F238E27FC236}">
                <a16:creationId xmlns:a16="http://schemas.microsoft.com/office/drawing/2014/main" id="{9F5FD876-F489-4E0C-9F2D-FF2FBCB2C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3502025"/>
            <a:ext cx="2740025" cy="995363"/>
          </a:xfrm>
          <a:prstGeom prst="wedgeRoundRectCallout">
            <a:avLst>
              <a:gd name="adj1" fmla="val -54231"/>
              <a:gd name="adj2" fmla="val 77431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What about this one, </a:t>
            </a:r>
            <a:r>
              <a:rPr lang="en-US" altLang="en-US" sz="24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400">
                <a:latin typeface="Comic Sans MS" panose="030F0702030302020204" pitchFamily="66" charset="0"/>
              </a:rPr>
              <a:t> or </a:t>
            </a:r>
            <a:r>
              <a:rPr lang="en-US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400">
                <a:latin typeface="Comic Sans MS" panose="030F0702030302020204" pitchFamily="66" charset="0"/>
              </a:rPr>
              <a:t>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14350" name="Rectangle 43">
            <a:extLst>
              <a:ext uri="{FF2B5EF4-FFF2-40B4-BE49-F238E27FC236}">
                <a16:creationId xmlns:a16="http://schemas.microsoft.com/office/drawing/2014/main" id="{303B4355-7CD6-4E23-9707-51773D020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13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1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>
            <a:extLst>
              <a:ext uri="{FF2B5EF4-FFF2-40B4-BE49-F238E27FC236}">
                <a16:creationId xmlns:a16="http://schemas.microsoft.com/office/drawing/2014/main" id="{C251D20F-1904-4FEA-A970-BF736D05FD38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933450"/>
            <a:ext cx="2070100" cy="5707063"/>
            <a:chOff x="280" y="656"/>
            <a:chExt cx="1304" cy="3595"/>
          </a:xfrm>
        </p:grpSpPr>
        <p:sp>
          <p:nvSpPr>
            <p:cNvPr id="15386" name="Rectangle 3">
              <a:extLst>
                <a:ext uri="{FF2B5EF4-FFF2-40B4-BE49-F238E27FC236}">
                  <a16:creationId xmlns:a16="http://schemas.microsoft.com/office/drawing/2014/main" id="{695586AD-00BC-44A3-988E-7E3A373F3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" y="656"/>
              <a:ext cx="1153" cy="3595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87" name="Text Box 4">
              <a:extLst>
                <a:ext uri="{FF2B5EF4-FFF2-40B4-BE49-F238E27FC236}">
                  <a16:creationId xmlns:a16="http://schemas.microsoft.com/office/drawing/2014/main" id="{3E9168E9-35DB-40EE-809C-228D4FF79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672"/>
              <a:ext cx="130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0000FF"/>
                  </a:solidFill>
                </a:rPr>
                <a:t>Examples of class A</a:t>
              </a:r>
              <a:endParaRPr lang="en-US" altLang="en-US" sz="2400">
                <a:solidFill>
                  <a:srgbClr val="0000FF"/>
                </a:solidFill>
              </a:endParaRPr>
            </a:p>
          </p:txBody>
        </p:sp>
        <p:sp>
          <p:nvSpPr>
            <p:cNvPr id="15388" name="Rectangle 5">
              <a:extLst>
                <a:ext uri="{FF2B5EF4-FFF2-40B4-BE49-F238E27FC236}">
                  <a16:creationId xmlns:a16="http://schemas.microsoft.com/office/drawing/2014/main" id="{C489521C-60C9-44D7-9629-CB4791051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86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89" name="Rectangle 6">
              <a:extLst>
                <a:ext uri="{FF2B5EF4-FFF2-40B4-BE49-F238E27FC236}">
                  <a16:creationId xmlns:a16="http://schemas.microsoft.com/office/drawing/2014/main" id="{DBEB2823-2AC5-44ED-AC56-04BC93C4F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71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0" name="Rectangle 7">
              <a:extLst>
                <a:ext uri="{FF2B5EF4-FFF2-40B4-BE49-F238E27FC236}">
                  <a16:creationId xmlns:a16="http://schemas.microsoft.com/office/drawing/2014/main" id="{06CC668F-1C3A-41E0-A8DF-1B177B98C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805"/>
              <a:ext cx="288" cy="4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1" name="Rectangle 8">
              <a:extLst>
                <a:ext uri="{FF2B5EF4-FFF2-40B4-BE49-F238E27FC236}">
                  <a16:creationId xmlns:a16="http://schemas.microsoft.com/office/drawing/2014/main" id="{C5957563-4CCE-45A7-9896-2D5C3B83F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709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2" name="Rectangle 9">
              <a:extLst>
                <a:ext uri="{FF2B5EF4-FFF2-40B4-BE49-F238E27FC236}">
                  <a16:creationId xmlns:a16="http://schemas.microsoft.com/office/drawing/2014/main" id="{D8471C54-C3E0-4868-959B-42A63BA37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325"/>
              <a:ext cx="288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3" name="Rectangle 10">
              <a:extLst>
                <a:ext uri="{FF2B5EF4-FFF2-40B4-BE49-F238E27FC236}">
                  <a16:creationId xmlns:a16="http://schemas.microsoft.com/office/drawing/2014/main" id="{020509EE-FDDD-49FA-A45A-730E55526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085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4" name="Rectangle 11">
              <a:extLst>
                <a:ext uri="{FF2B5EF4-FFF2-40B4-BE49-F238E27FC236}">
                  <a16:creationId xmlns:a16="http://schemas.microsoft.com/office/drawing/2014/main" id="{B6DBB691-2134-4FAB-AE75-2750073C8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509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5" name="Rectangle 12">
              <a:extLst>
                <a:ext uri="{FF2B5EF4-FFF2-40B4-BE49-F238E27FC236}">
                  <a16:creationId xmlns:a16="http://schemas.microsoft.com/office/drawing/2014/main" id="{D1B45596-6D17-4C0F-963F-102F1ECE9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61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96" name="Text Box 13">
              <a:extLst>
                <a:ext uri="{FF2B5EF4-FFF2-40B4-BE49-F238E27FC236}">
                  <a16:creationId xmlns:a16="http://schemas.microsoft.com/office/drawing/2014/main" id="{DB5CDD0D-856F-4930-86D3-879991CA7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4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3         4</a:t>
              </a:r>
            </a:p>
          </p:txBody>
        </p:sp>
        <p:sp>
          <p:nvSpPr>
            <p:cNvPr id="15397" name="Text Box 14">
              <a:extLst>
                <a:ext uri="{FF2B5EF4-FFF2-40B4-BE49-F238E27FC236}">
                  <a16:creationId xmlns:a16="http://schemas.microsoft.com/office/drawing/2014/main" id="{D7669590-80A8-48BB-8299-A130AEADE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07"/>
              <a:ext cx="6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1.5        5</a:t>
              </a:r>
            </a:p>
          </p:txBody>
        </p:sp>
        <p:sp>
          <p:nvSpPr>
            <p:cNvPr id="15398" name="Text Box 15">
              <a:extLst>
                <a:ext uri="{FF2B5EF4-FFF2-40B4-BE49-F238E27FC236}">
                  <a16:creationId xmlns:a16="http://schemas.microsoft.com/office/drawing/2014/main" id="{6D62C648-05DD-457F-BA51-D89A2656E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6         8</a:t>
              </a:r>
            </a:p>
          </p:txBody>
        </p:sp>
        <p:sp>
          <p:nvSpPr>
            <p:cNvPr id="15399" name="Text Box 16">
              <a:extLst>
                <a:ext uri="{FF2B5EF4-FFF2-40B4-BE49-F238E27FC236}">
                  <a16:creationId xmlns:a16="http://schemas.microsoft.com/office/drawing/2014/main" id="{3B124B99-0AF0-494C-9EB7-81FF4E0DF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3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2.5       5</a:t>
              </a:r>
            </a:p>
          </p:txBody>
        </p:sp>
      </p:grpSp>
      <p:grpSp>
        <p:nvGrpSpPr>
          <p:cNvPr id="15363" name="Group 17">
            <a:extLst>
              <a:ext uri="{FF2B5EF4-FFF2-40B4-BE49-F238E27FC236}">
                <a16:creationId xmlns:a16="http://schemas.microsoft.com/office/drawing/2014/main" id="{0FBF7C4F-0115-447A-AC27-C0EF53BD1A08}"/>
              </a:ext>
            </a:extLst>
          </p:cNvPr>
          <p:cNvGrpSpPr>
            <a:grpSpLocks/>
          </p:cNvGrpSpPr>
          <p:nvPr/>
        </p:nvGrpSpPr>
        <p:grpSpPr bwMode="auto">
          <a:xfrm>
            <a:off x="2593975" y="928688"/>
            <a:ext cx="1890713" cy="5707062"/>
            <a:chOff x="2215" y="648"/>
            <a:chExt cx="1191" cy="3595"/>
          </a:xfrm>
        </p:grpSpPr>
        <p:sp>
          <p:nvSpPr>
            <p:cNvPr id="15371" name="Rectangle 18">
              <a:extLst>
                <a:ext uri="{FF2B5EF4-FFF2-40B4-BE49-F238E27FC236}">
                  <a16:creationId xmlns:a16="http://schemas.microsoft.com/office/drawing/2014/main" id="{5086FB3F-A98B-45A5-966E-B57B3BD3B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648"/>
              <a:ext cx="1191" cy="3595"/>
            </a:xfrm>
            <a:prstGeom prst="rect">
              <a:avLst/>
            </a:prstGeom>
            <a:solidFill>
              <a:srgbClr val="FFFFCC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2" name="Text Box 19">
              <a:extLst>
                <a:ext uri="{FF2B5EF4-FFF2-40B4-BE49-F238E27FC236}">
                  <a16:creationId xmlns:a16="http://schemas.microsoft.com/office/drawing/2014/main" id="{2EC69439-81E2-4975-84F9-665A1FDD57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0" y="698"/>
              <a:ext cx="116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FF0000"/>
                  </a:solidFill>
                </a:rPr>
                <a:t>Examples of class B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sp>
          <p:nvSpPr>
            <p:cNvPr id="15373" name="Rectangle 20">
              <a:extLst>
                <a:ext uri="{FF2B5EF4-FFF2-40B4-BE49-F238E27FC236}">
                  <a16:creationId xmlns:a16="http://schemas.microsoft.com/office/drawing/2014/main" id="{FD9497E9-42D4-4109-8F3A-D13EEF880F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795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4" name="Rectangle 21">
              <a:extLst>
                <a:ext uri="{FF2B5EF4-FFF2-40B4-BE49-F238E27FC236}">
                  <a16:creationId xmlns:a16="http://schemas.microsoft.com/office/drawing/2014/main" id="{D34E1E55-5E72-4013-8E61-C8F566E7D8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3699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5" name="Rectangle 22">
              <a:extLst>
                <a:ext uri="{FF2B5EF4-FFF2-40B4-BE49-F238E27FC236}">
                  <a16:creationId xmlns:a16="http://schemas.microsoft.com/office/drawing/2014/main" id="{499127FD-3173-4AC5-A8ED-F9ABF7BBFF2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027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6" name="Rectangle 23">
              <a:extLst>
                <a:ext uri="{FF2B5EF4-FFF2-40B4-BE49-F238E27FC236}">
                  <a16:creationId xmlns:a16="http://schemas.microsoft.com/office/drawing/2014/main" id="{C98740BB-4182-409C-B670-519848C00DC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691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7" name="Rectangle 24">
              <a:extLst>
                <a:ext uri="{FF2B5EF4-FFF2-40B4-BE49-F238E27FC236}">
                  <a16:creationId xmlns:a16="http://schemas.microsoft.com/office/drawing/2014/main" id="{6E54A575-BC8F-436D-8B4B-504FF15ADC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2249"/>
              <a:ext cx="288" cy="1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8" name="Rectangle 25">
              <a:extLst>
                <a:ext uri="{FF2B5EF4-FFF2-40B4-BE49-F238E27FC236}">
                  <a16:creationId xmlns:a16="http://schemas.microsoft.com/office/drawing/2014/main" id="{88E89F23-467B-46E6-94D4-90319E04872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06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79" name="Rectangle 26">
              <a:extLst>
                <a:ext uri="{FF2B5EF4-FFF2-40B4-BE49-F238E27FC236}">
                  <a16:creationId xmlns:a16="http://schemas.microsoft.com/office/drawing/2014/main" id="{2BA1E53D-72C6-400C-B45D-EEB4FC6A4AE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149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380" name="Rectangle 27">
              <a:extLst>
                <a:ext uri="{FF2B5EF4-FFF2-40B4-BE49-F238E27FC236}">
                  <a16:creationId xmlns:a16="http://schemas.microsoft.com/office/drawing/2014/main" id="{50363240-1EF3-49B4-9AA5-823118D2459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134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5381" name="Group 28">
              <a:extLst>
                <a:ext uri="{FF2B5EF4-FFF2-40B4-BE49-F238E27FC236}">
                  <a16:creationId xmlns:a16="http://schemas.microsoft.com/office/drawing/2014/main" id="{CAB2972D-EB64-4E9E-997C-BEF62CD8F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" y="1697"/>
              <a:ext cx="692" cy="2530"/>
              <a:chOff x="585" y="1707"/>
              <a:chExt cx="692" cy="2530"/>
            </a:xfrm>
          </p:grpSpPr>
          <p:sp>
            <p:nvSpPr>
              <p:cNvPr id="15382" name="Text Box 29">
                <a:extLst>
                  <a:ext uri="{FF2B5EF4-FFF2-40B4-BE49-F238E27FC236}">
                    <a16:creationId xmlns:a16="http://schemas.microsoft.com/office/drawing/2014/main" id="{E97F74DE-DE6A-4C66-BA1F-9F3263E48E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1707"/>
                <a:ext cx="69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5         2.5</a:t>
                </a:r>
              </a:p>
            </p:txBody>
          </p:sp>
          <p:sp>
            <p:nvSpPr>
              <p:cNvPr id="15383" name="Text Box 30">
                <a:extLst>
                  <a:ext uri="{FF2B5EF4-FFF2-40B4-BE49-F238E27FC236}">
                    <a16:creationId xmlns:a16="http://schemas.microsoft.com/office/drawing/2014/main" id="{A501DD9C-91E4-497B-BA3D-554427E6F3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2410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</a:t>
                </a:r>
              </a:p>
            </p:txBody>
          </p:sp>
          <p:sp>
            <p:nvSpPr>
              <p:cNvPr id="15384" name="Text Box 31">
                <a:extLst>
                  <a:ext uri="{FF2B5EF4-FFF2-40B4-BE49-F238E27FC236}">
                    <a16:creationId xmlns:a16="http://schemas.microsoft.com/office/drawing/2014/main" id="{901E8D63-453C-4B7D-9943-8D2CB3352D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3249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8         3</a:t>
                </a:r>
              </a:p>
            </p:txBody>
          </p:sp>
          <p:sp>
            <p:nvSpPr>
              <p:cNvPr id="15385" name="Text Box 32">
                <a:extLst>
                  <a:ext uri="{FF2B5EF4-FFF2-40B4-BE49-F238E27FC236}">
                    <a16:creationId xmlns:a16="http://schemas.microsoft.com/office/drawing/2014/main" id="{E511F657-1217-41EE-9DD1-65FAB1258E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4006"/>
                <a:ext cx="62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4.5       3</a:t>
                </a:r>
              </a:p>
            </p:txBody>
          </p:sp>
        </p:grpSp>
      </p:grpSp>
      <p:sp>
        <p:nvSpPr>
          <p:cNvPr id="15364" name="Rectangle 33">
            <a:extLst>
              <a:ext uri="{FF2B5EF4-FFF2-40B4-BE49-F238E27FC236}">
                <a16:creationId xmlns:a16="http://schemas.microsoft.com/office/drawing/2014/main" id="{A8949F3B-D902-455C-8DD4-96845F56C8F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39100" y="2373313"/>
            <a:ext cx="4572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5" name="Rectangle 34">
            <a:extLst>
              <a:ext uri="{FF2B5EF4-FFF2-40B4-BE49-F238E27FC236}">
                <a16:creationId xmlns:a16="http://schemas.microsoft.com/office/drawing/2014/main" id="{B93C298F-C62B-4B69-B5E4-F4816CB8FA4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29500" y="1611313"/>
            <a:ext cx="457200" cy="914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6" name="Text Box 37">
            <a:extLst>
              <a:ext uri="{FF2B5EF4-FFF2-40B4-BE49-F238E27FC236}">
                <a16:creationId xmlns:a16="http://schemas.microsoft.com/office/drawing/2014/main" id="{4A913B0D-DDA9-4514-A3A6-7714699E28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1563" y="2546350"/>
            <a:ext cx="1041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8        1.5</a:t>
            </a:r>
          </a:p>
        </p:txBody>
      </p:sp>
      <p:sp>
        <p:nvSpPr>
          <p:cNvPr id="15367" name="AutoShape 40">
            <a:extLst>
              <a:ext uri="{FF2B5EF4-FFF2-40B4-BE49-F238E27FC236}">
                <a16:creationId xmlns:a16="http://schemas.microsoft.com/office/drawing/2014/main" id="{74D8FBFA-0129-48DE-9450-EF76B7564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3300" y="246063"/>
            <a:ext cx="2824163" cy="619125"/>
          </a:xfrm>
          <a:prstGeom prst="wedgeRoundRectCallout">
            <a:avLst>
              <a:gd name="adj1" fmla="val -45449"/>
              <a:gd name="adj2" fmla="val 211282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omic Sans MS" panose="030F0702030302020204" pitchFamily="66" charset="0"/>
              </a:rPr>
              <a:t>This is a </a:t>
            </a:r>
            <a:r>
              <a:rPr lang="en-US" altLang="en-US" sz="36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3600">
                <a:latin typeface="Comic Sans MS" panose="030F0702030302020204" pitchFamily="66" charset="0"/>
              </a:rPr>
              <a:t>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600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15368" name="Rectangle 43">
            <a:extLst>
              <a:ext uri="{FF2B5EF4-FFF2-40B4-BE49-F238E27FC236}">
                <a16:creationId xmlns:a16="http://schemas.microsoft.com/office/drawing/2014/main" id="{0A896EEB-FCD3-4E92-9C7F-65C754C79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13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1</a:t>
            </a:r>
          </a:p>
        </p:txBody>
      </p:sp>
      <p:graphicFrame>
        <p:nvGraphicFramePr>
          <p:cNvPr id="15369" name="Object 46">
            <a:extLst>
              <a:ext uri="{FF2B5EF4-FFF2-40B4-BE49-F238E27FC236}">
                <a16:creationId xmlns:a16="http://schemas.microsoft.com/office/drawing/2014/main" id="{969F7B7A-7893-4646-A7F3-C9DAF2BBFA0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54538" y="925513"/>
          <a:ext cx="1323975" cy="316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Bitmap Image" r:id="rId3" imgW="1324160" imgH="3161905" progId="Paint.Picture">
                  <p:embed/>
                </p:oleObj>
              </mc:Choice>
              <mc:Fallback>
                <p:oleObj name="Bitmap Image" r:id="rId3" imgW="1324160" imgH="3161905" progId="Paint.Picture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925513"/>
                        <a:ext cx="1323975" cy="316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370" name="AutoShape 45">
            <a:extLst>
              <a:ext uri="{FF2B5EF4-FFF2-40B4-BE49-F238E27FC236}">
                <a16:creationId xmlns:a16="http://schemas.microsoft.com/office/drawing/2014/main" id="{8B3EE547-5F06-4C1B-B590-8C04A8A52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63" y="4175125"/>
            <a:ext cx="3830637" cy="2401888"/>
          </a:xfrm>
          <a:prstGeom prst="wedgeRoundRectCallout">
            <a:avLst>
              <a:gd name="adj1" fmla="val -31310"/>
              <a:gd name="adj2" fmla="val -97588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omic Sans MS" panose="030F0702030302020204" pitchFamily="66" charset="0"/>
              </a:rPr>
              <a:t>Here is the rule.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omic Sans MS" panose="030F0702030302020204" pitchFamily="66" charset="0"/>
              </a:rPr>
              <a:t>If the left bar is smaller than the right bar, it is an </a:t>
            </a:r>
            <a:r>
              <a:rPr lang="en-US" altLang="en-US" sz="28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800">
                <a:latin typeface="Comic Sans MS" panose="030F0702030302020204" pitchFamily="66" charset="0"/>
              </a:rPr>
              <a:t>, otherwise it is a </a:t>
            </a:r>
            <a:r>
              <a:rPr lang="en-US" altLang="en-US" sz="28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8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">
            <a:extLst>
              <a:ext uri="{FF2B5EF4-FFF2-40B4-BE49-F238E27FC236}">
                <a16:creationId xmlns:a16="http://schemas.microsoft.com/office/drawing/2014/main" id="{B26A62EB-2CE1-4342-AFE0-F37936B4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87" name="Text Box 4">
            <a:extLst>
              <a:ext uri="{FF2B5EF4-FFF2-40B4-BE49-F238E27FC236}">
                <a16:creationId xmlns:a16="http://schemas.microsoft.com/office/drawing/2014/main" id="{A1EFDC0B-077E-4BB0-82D1-4DC4A3AD5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16388" name="Rectangle 5">
            <a:extLst>
              <a:ext uri="{FF2B5EF4-FFF2-40B4-BE49-F238E27FC236}">
                <a16:creationId xmlns:a16="http://schemas.microsoft.com/office/drawing/2014/main" id="{C2F23C7A-C40B-4CA4-9968-83EE2688D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89" name="Rectangle 6">
            <a:extLst>
              <a:ext uri="{FF2B5EF4-FFF2-40B4-BE49-F238E27FC236}">
                <a16:creationId xmlns:a16="http://schemas.microsoft.com/office/drawing/2014/main" id="{A7B9EF58-41B9-415D-A967-CDB803693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6035675"/>
            <a:ext cx="457200" cy="29051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0" name="Rectangle 7">
            <a:extLst>
              <a:ext uri="{FF2B5EF4-FFF2-40B4-BE49-F238E27FC236}">
                <a16:creationId xmlns:a16="http://schemas.microsoft.com/office/drawing/2014/main" id="{27147C2C-604C-4F2C-9187-08F68C936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1" name="Rectangle 8">
            <a:extLst>
              <a:ext uri="{FF2B5EF4-FFF2-40B4-BE49-F238E27FC236}">
                <a16:creationId xmlns:a16="http://schemas.microsoft.com/office/drawing/2014/main" id="{EF84680F-B996-44BE-983D-F88D1D33F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2" name="Rectangle 9">
            <a:extLst>
              <a:ext uri="{FF2B5EF4-FFF2-40B4-BE49-F238E27FC236}">
                <a16:creationId xmlns:a16="http://schemas.microsoft.com/office/drawing/2014/main" id="{EC32F391-590D-4EE7-97E8-4DE362B2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213100"/>
            <a:ext cx="457200" cy="52228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3" name="Rectangle 10">
            <a:extLst>
              <a:ext uri="{FF2B5EF4-FFF2-40B4-BE49-F238E27FC236}">
                <a16:creationId xmlns:a16="http://schemas.microsoft.com/office/drawing/2014/main" id="{F8CBDE17-8BCA-4722-A954-4967B21A4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4" name="Rectangle 11">
            <a:extLst>
              <a:ext uri="{FF2B5EF4-FFF2-40B4-BE49-F238E27FC236}">
                <a16:creationId xmlns:a16="http://schemas.microsoft.com/office/drawing/2014/main" id="{97763619-75D3-44CB-B301-695C71D3C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5" name="Rectangle 12">
            <a:extLst>
              <a:ext uri="{FF2B5EF4-FFF2-40B4-BE49-F238E27FC236}">
                <a16:creationId xmlns:a16="http://schemas.microsoft.com/office/drawing/2014/main" id="{BD5E191F-E27C-42FD-8709-6E2397F35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6" name="Text Box 13">
            <a:extLst>
              <a:ext uri="{FF2B5EF4-FFF2-40B4-BE49-F238E27FC236}">
                <a16:creationId xmlns:a16="http://schemas.microsoft.com/office/drawing/2014/main" id="{6ACE8181-8D6C-4E79-9B54-09C82BC1E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16397" name="Text Box 14">
            <a:extLst>
              <a:ext uri="{FF2B5EF4-FFF2-40B4-BE49-F238E27FC236}">
                <a16:creationId xmlns:a16="http://schemas.microsoft.com/office/drawing/2014/main" id="{60A59BC7-775A-40F6-BE78-3D818352FB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5          5</a:t>
            </a:r>
          </a:p>
        </p:txBody>
      </p:sp>
      <p:sp>
        <p:nvSpPr>
          <p:cNvPr id="16398" name="Text Box 15">
            <a:extLst>
              <a:ext uri="{FF2B5EF4-FFF2-40B4-BE49-F238E27FC236}">
                <a16:creationId xmlns:a16="http://schemas.microsoft.com/office/drawing/2014/main" id="{A3D0E5D3-8E26-401A-B8ED-DD20852D0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6         6</a:t>
            </a:r>
          </a:p>
        </p:txBody>
      </p:sp>
      <p:sp>
        <p:nvSpPr>
          <p:cNvPr id="16399" name="Text Box 16">
            <a:extLst>
              <a:ext uri="{FF2B5EF4-FFF2-40B4-BE49-F238E27FC236}">
                <a16:creationId xmlns:a16="http://schemas.microsoft.com/office/drawing/2014/main" id="{6CD80B9C-E4D8-4DBE-9405-0B6B2EA73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3          3</a:t>
            </a:r>
          </a:p>
        </p:txBody>
      </p:sp>
      <p:sp>
        <p:nvSpPr>
          <p:cNvPr id="16400" name="Rectangle 18">
            <a:extLst>
              <a:ext uri="{FF2B5EF4-FFF2-40B4-BE49-F238E27FC236}">
                <a16:creationId xmlns:a16="http://schemas.microsoft.com/office/drawing/2014/main" id="{E17D0995-AF99-45F5-A4B9-427D8A64D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1" name="Text Box 19">
            <a:extLst>
              <a:ext uri="{FF2B5EF4-FFF2-40B4-BE49-F238E27FC236}">
                <a16:creationId xmlns:a16="http://schemas.microsoft.com/office/drawing/2014/main" id="{955A565D-6793-441D-8002-BA62D3C23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6402" name="Rectangle 20">
            <a:extLst>
              <a:ext uri="{FF2B5EF4-FFF2-40B4-BE49-F238E27FC236}">
                <a16:creationId xmlns:a16="http://schemas.microsoft.com/office/drawing/2014/main" id="{7A0A127B-4BD6-4209-B172-F32C4BC5047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9245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3" name="Rectangle 21">
            <a:extLst>
              <a:ext uri="{FF2B5EF4-FFF2-40B4-BE49-F238E27FC236}">
                <a16:creationId xmlns:a16="http://schemas.microsoft.com/office/drawing/2014/main" id="{3DC95E1C-001F-419E-801A-442330E16B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6032500"/>
            <a:ext cx="457200" cy="2730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4" name="Rectangle 22">
            <a:extLst>
              <a:ext uri="{FF2B5EF4-FFF2-40B4-BE49-F238E27FC236}">
                <a16:creationId xmlns:a16="http://schemas.microsoft.com/office/drawing/2014/main" id="{87D1528E-3466-4E7C-8770-8565CCF7A40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7053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5" name="Rectangle 23">
            <a:extLst>
              <a:ext uri="{FF2B5EF4-FFF2-40B4-BE49-F238E27FC236}">
                <a16:creationId xmlns:a16="http://schemas.microsoft.com/office/drawing/2014/main" id="{ED7DE55D-B645-4D74-8367-9D45500C781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532313"/>
            <a:ext cx="457200" cy="55403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6" name="Rectangle 24">
            <a:extLst>
              <a:ext uri="{FF2B5EF4-FFF2-40B4-BE49-F238E27FC236}">
                <a16:creationId xmlns:a16="http://schemas.microsoft.com/office/drawing/2014/main" id="{3ECEB651-CA65-401F-8030-4CFB92E3025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7" name="Rectangle 25">
            <a:extLst>
              <a:ext uri="{FF2B5EF4-FFF2-40B4-BE49-F238E27FC236}">
                <a16:creationId xmlns:a16="http://schemas.microsoft.com/office/drawing/2014/main" id="{1A9596CD-7F68-4D6E-A05B-F896BE94DA7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475038"/>
            <a:ext cx="457200" cy="23971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8" name="Rectangle 26">
            <a:extLst>
              <a:ext uri="{FF2B5EF4-FFF2-40B4-BE49-F238E27FC236}">
                <a16:creationId xmlns:a16="http://schemas.microsoft.com/office/drawing/2014/main" id="{B42052AD-F3AD-448D-B402-F120444FECF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2266950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9" name="Rectangle 27">
            <a:extLst>
              <a:ext uri="{FF2B5EF4-FFF2-40B4-BE49-F238E27FC236}">
                <a16:creationId xmlns:a16="http://schemas.microsoft.com/office/drawing/2014/main" id="{BB963DCC-28D9-4543-B2DA-A653CF44FDC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6410" name="Group 28">
            <a:extLst>
              <a:ext uri="{FF2B5EF4-FFF2-40B4-BE49-F238E27FC236}">
                <a16:creationId xmlns:a16="http://schemas.microsoft.com/office/drawing/2014/main" id="{02F33479-5826-4A3C-983E-2271B89F56B8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1098550" cy="4016375"/>
            <a:chOff x="585" y="1707"/>
            <a:chExt cx="692" cy="2530"/>
          </a:xfrm>
        </p:grpSpPr>
        <p:sp>
          <p:nvSpPr>
            <p:cNvPr id="16422" name="Text Box 29">
              <a:extLst>
                <a:ext uri="{FF2B5EF4-FFF2-40B4-BE49-F238E27FC236}">
                  <a16:creationId xmlns:a16="http://schemas.microsoft.com/office/drawing/2014/main" id="{8AC856A0-5ABC-42CE-BE5F-6486EC890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6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5         2.5</a:t>
              </a:r>
            </a:p>
          </p:txBody>
        </p:sp>
        <p:sp>
          <p:nvSpPr>
            <p:cNvPr id="16423" name="Text Box 30">
              <a:extLst>
                <a:ext uri="{FF2B5EF4-FFF2-40B4-BE49-F238E27FC236}">
                  <a16:creationId xmlns:a16="http://schemas.microsoft.com/office/drawing/2014/main" id="{0B69BFEB-964C-4D0D-8748-0D9429D90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2         5</a:t>
              </a:r>
            </a:p>
          </p:txBody>
        </p:sp>
        <p:sp>
          <p:nvSpPr>
            <p:cNvPr id="16424" name="Text Box 31">
              <a:extLst>
                <a:ext uri="{FF2B5EF4-FFF2-40B4-BE49-F238E27FC236}">
                  <a16:creationId xmlns:a16="http://schemas.microsoft.com/office/drawing/2014/main" id="{7D6466CC-89E8-4C67-A431-7C9BFD9D14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5         3</a:t>
              </a:r>
            </a:p>
          </p:txBody>
        </p:sp>
        <p:sp>
          <p:nvSpPr>
            <p:cNvPr id="16425" name="Text Box 32">
              <a:extLst>
                <a:ext uri="{FF2B5EF4-FFF2-40B4-BE49-F238E27FC236}">
                  <a16:creationId xmlns:a16="http://schemas.microsoft.com/office/drawing/2014/main" id="{BA98EBF2-CB32-44EF-96C9-9FF2F3B91C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2.5       3</a:t>
              </a:r>
            </a:p>
          </p:txBody>
        </p:sp>
      </p:grpSp>
      <p:sp>
        <p:nvSpPr>
          <p:cNvPr id="16411" name="Rectangle 33">
            <a:extLst>
              <a:ext uri="{FF2B5EF4-FFF2-40B4-BE49-F238E27FC236}">
                <a16:creationId xmlns:a16="http://schemas.microsoft.com/office/drawing/2014/main" id="{83D98C1B-2BB6-4CD7-8E5D-EEA15748218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39100" y="2373313"/>
            <a:ext cx="457200" cy="152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2" name="Rectangle 34">
            <a:extLst>
              <a:ext uri="{FF2B5EF4-FFF2-40B4-BE49-F238E27FC236}">
                <a16:creationId xmlns:a16="http://schemas.microsoft.com/office/drawing/2014/main" id="{FFFC021B-555B-4C03-AB05-5667B912E7F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29500" y="1611313"/>
            <a:ext cx="457200" cy="914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3" name="Rectangle 35">
            <a:extLst>
              <a:ext uri="{FF2B5EF4-FFF2-40B4-BE49-F238E27FC236}">
                <a16:creationId xmlns:a16="http://schemas.microsoft.com/office/drawing/2014/main" id="{22D852E7-C90A-4C2C-B45A-179470D1854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72438" y="5011738"/>
            <a:ext cx="457200" cy="838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4" name="Rectangle 36">
            <a:extLst>
              <a:ext uri="{FF2B5EF4-FFF2-40B4-BE49-F238E27FC236}">
                <a16:creationId xmlns:a16="http://schemas.microsoft.com/office/drawing/2014/main" id="{47238C23-2B6C-4899-9868-78216C11039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62838" y="5006975"/>
            <a:ext cx="457200" cy="84296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5" name="Text Box 37">
            <a:extLst>
              <a:ext uri="{FF2B5EF4-FFF2-40B4-BE49-F238E27FC236}">
                <a16:creationId xmlns:a16="http://schemas.microsoft.com/office/drawing/2014/main" id="{291FD8CF-8965-4A54-8D1B-A81BC6036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1563" y="2546350"/>
            <a:ext cx="1041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8        1.5</a:t>
            </a:r>
          </a:p>
        </p:txBody>
      </p:sp>
      <p:sp>
        <p:nvSpPr>
          <p:cNvPr id="16416" name="Text Box 38">
            <a:extLst>
              <a:ext uri="{FF2B5EF4-FFF2-40B4-BE49-F238E27FC236}">
                <a16:creationId xmlns:a16="http://schemas.microsoft.com/office/drawing/2014/main" id="{AB6CFAE0-8365-49E7-A6F6-2241150A0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58531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7          7</a:t>
            </a:r>
          </a:p>
        </p:txBody>
      </p:sp>
      <p:sp>
        <p:nvSpPr>
          <p:cNvPr id="16417" name="AutoShape 42">
            <a:extLst>
              <a:ext uri="{FF2B5EF4-FFF2-40B4-BE49-F238E27FC236}">
                <a16:creationId xmlns:a16="http://schemas.microsoft.com/office/drawing/2014/main" id="{B20E4C5C-F2AA-4AAE-8637-5D129A272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3502025"/>
            <a:ext cx="2740025" cy="995363"/>
          </a:xfrm>
          <a:prstGeom prst="wedgeRoundRectCallout">
            <a:avLst>
              <a:gd name="adj1" fmla="val -53014"/>
              <a:gd name="adj2" fmla="val 91787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Even I know this one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16418" name="Rectangle 43">
            <a:extLst>
              <a:ext uri="{FF2B5EF4-FFF2-40B4-BE49-F238E27FC236}">
                <a16:creationId xmlns:a16="http://schemas.microsoft.com/office/drawing/2014/main" id="{ABD7B111-E9AC-4337-8DFA-898A64EF7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2</a:t>
            </a:r>
          </a:p>
        </p:txBody>
      </p:sp>
      <p:pic>
        <p:nvPicPr>
          <p:cNvPr id="16419" name="Picture 48">
            <a:extLst>
              <a:ext uri="{FF2B5EF4-FFF2-40B4-BE49-F238E27FC236}">
                <a16:creationId xmlns:a16="http://schemas.microsoft.com/office/drawing/2014/main" id="{9B7494FF-D7DA-42F1-9B0C-DB5890767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75" y="1155700"/>
            <a:ext cx="1906588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20" name="AutoShape 40">
            <a:extLst>
              <a:ext uri="{FF2B5EF4-FFF2-40B4-BE49-F238E27FC236}">
                <a16:creationId xmlns:a16="http://schemas.microsoft.com/office/drawing/2014/main" id="{04F892B6-F3BC-4F19-94F5-3C007C795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246063"/>
            <a:ext cx="2489200" cy="1030287"/>
          </a:xfrm>
          <a:prstGeom prst="wedgeRoundRectCallout">
            <a:avLst>
              <a:gd name="adj1" fmla="val -47833"/>
              <a:gd name="adj2" fmla="val 104546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Oh! This ones hard!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pic>
        <p:nvPicPr>
          <p:cNvPr id="16421" name="Picture 49" descr="homer-smiling">
            <a:extLst>
              <a:ext uri="{FF2B5EF4-FFF2-40B4-BE49-F238E27FC236}">
                <a16:creationId xmlns:a16="http://schemas.microsoft.com/office/drawing/2014/main" id="{2B13011E-BACB-4D4E-A6CF-FBC5686F58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888" y="4184650"/>
            <a:ext cx="1457325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2D005A12-C2DF-4013-B9FF-35F21B41F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DCC47988-BAC9-4795-A6B9-CB0F130E65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17412" name="Rectangle 4">
            <a:extLst>
              <a:ext uri="{FF2B5EF4-FFF2-40B4-BE49-F238E27FC236}">
                <a16:creationId xmlns:a16="http://schemas.microsoft.com/office/drawing/2014/main" id="{FA3B1621-55BD-47F2-8BCC-0C38D201A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3" name="Rectangle 5">
            <a:extLst>
              <a:ext uri="{FF2B5EF4-FFF2-40B4-BE49-F238E27FC236}">
                <a16:creationId xmlns:a16="http://schemas.microsoft.com/office/drawing/2014/main" id="{B15B4750-AEEE-4BF6-8A1D-36B039476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6035675"/>
            <a:ext cx="457200" cy="29051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4" name="Rectangle 6">
            <a:extLst>
              <a:ext uri="{FF2B5EF4-FFF2-40B4-BE49-F238E27FC236}">
                <a16:creationId xmlns:a16="http://schemas.microsoft.com/office/drawing/2014/main" id="{88EFC58C-669D-484D-A46E-E7948E22F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5" name="Rectangle 7">
            <a:extLst>
              <a:ext uri="{FF2B5EF4-FFF2-40B4-BE49-F238E27FC236}">
                <a16:creationId xmlns:a16="http://schemas.microsoft.com/office/drawing/2014/main" id="{5BE9E039-0410-4426-8070-006813DD2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6" name="Rectangle 8">
            <a:extLst>
              <a:ext uri="{FF2B5EF4-FFF2-40B4-BE49-F238E27FC236}">
                <a16:creationId xmlns:a16="http://schemas.microsoft.com/office/drawing/2014/main" id="{460F9BEF-2E9D-4864-AD8E-C8D754391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213100"/>
            <a:ext cx="457200" cy="52228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7" name="Rectangle 9">
            <a:extLst>
              <a:ext uri="{FF2B5EF4-FFF2-40B4-BE49-F238E27FC236}">
                <a16:creationId xmlns:a16="http://schemas.microsoft.com/office/drawing/2014/main" id="{318D1940-584C-4E36-B8F6-0286F784E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8" name="Rectangle 10">
            <a:extLst>
              <a:ext uri="{FF2B5EF4-FFF2-40B4-BE49-F238E27FC236}">
                <a16:creationId xmlns:a16="http://schemas.microsoft.com/office/drawing/2014/main" id="{BAAB0C77-4380-401E-80F9-4E5C84353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9" name="Rectangle 11">
            <a:extLst>
              <a:ext uri="{FF2B5EF4-FFF2-40B4-BE49-F238E27FC236}">
                <a16:creationId xmlns:a16="http://schemas.microsoft.com/office/drawing/2014/main" id="{93DE94D1-E2A1-4F7B-A44F-A430297A2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0" name="Text Box 12">
            <a:extLst>
              <a:ext uri="{FF2B5EF4-FFF2-40B4-BE49-F238E27FC236}">
                <a16:creationId xmlns:a16="http://schemas.microsoft.com/office/drawing/2014/main" id="{823B2F2D-F4C0-4356-8335-2C6772461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17421" name="Text Box 13">
            <a:extLst>
              <a:ext uri="{FF2B5EF4-FFF2-40B4-BE49-F238E27FC236}">
                <a16:creationId xmlns:a16="http://schemas.microsoft.com/office/drawing/2014/main" id="{E759200F-DB46-4CB5-9A8C-93543C19D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5          5</a:t>
            </a:r>
          </a:p>
        </p:txBody>
      </p:sp>
      <p:sp>
        <p:nvSpPr>
          <p:cNvPr id="17422" name="Text Box 14">
            <a:extLst>
              <a:ext uri="{FF2B5EF4-FFF2-40B4-BE49-F238E27FC236}">
                <a16:creationId xmlns:a16="http://schemas.microsoft.com/office/drawing/2014/main" id="{F6875954-E74F-408F-8E93-92D7DD7810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6         6</a:t>
            </a:r>
          </a:p>
        </p:txBody>
      </p:sp>
      <p:sp>
        <p:nvSpPr>
          <p:cNvPr id="17423" name="Text Box 15">
            <a:extLst>
              <a:ext uri="{FF2B5EF4-FFF2-40B4-BE49-F238E27FC236}">
                <a16:creationId xmlns:a16="http://schemas.microsoft.com/office/drawing/2014/main" id="{2B6BAA79-1B8C-4A30-A3CD-DA51160B5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3          3</a:t>
            </a:r>
          </a:p>
        </p:txBody>
      </p:sp>
      <p:sp>
        <p:nvSpPr>
          <p:cNvPr id="17424" name="Rectangle 16">
            <a:extLst>
              <a:ext uri="{FF2B5EF4-FFF2-40B4-BE49-F238E27FC236}">
                <a16:creationId xmlns:a16="http://schemas.microsoft.com/office/drawing/2014/main" id="{D0CE6F5E-76DF-401B-A7CC-813BAE244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5" name="Text Box 17">
            <a:extLst>
              <a:ext uri="{FF2B5EF4-FFF2-40B4-BE49-F238E27FC236}">
                <a16:creationId xmlns:a16="http://schemas.microsoft.com/office/drawing/2014/main" id="{6061BEEC-77A7-4CC0-8973-38F5FB912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7426" name="Rectangle 18">
            <a:extLst>
              <a:ext uri="{FF2B5EF4-FFF2-40B4-BE49-F238E27FC236}">
                <a16:creationId xmlns:a16="http://schemas.microsoft.com/office/drawing/2014/main" id="{77FDD191-76B9-44D0-A71F-C9E2E0AA678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9245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7" name="Rectangle 19">
            <a:extLst>
              <a:ext uri="{FF2B5EF4-FFF2-40B4-BE49-F238E27FC236}">
                <a16:creationId xmlns:a16="http://schemas.microsoft.com/office/drawing/2014/main" id="{847331B2-4D9B-4DE1-A691-77DEED696D3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6032500"/>
            <a:ext cx="457200" cy="2730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8" name="Rectangle 20">
            <a:extLst>
              <a:ext uri="{FF2B5EF4-FFF2-40B4-BE49-F238E27FC236}">
                <a16:creationId xmlns:a16="http://schemas.microsoft.com/office/drawing/2014/main" id="{65F92617-B635-4638-9F45-7724C43945B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7053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9" name="Rectangle 21">
            <a:extLst>
              <a:ext uri="{FF2B5EF4-FFF2-40B4-BE49-F238E27FC236}">
                <a16:creationId xmlns:a16="http://schemas.microsoft.com/office/drawing/2014/main" id="{D3536FFD-5EC9-4EE6-B66F-F240D72289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532313"/>
            <a:ext cx="457200" cy="55403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0" name="Rectangle 22">
            <a:extLst>
              <a:ext uri="{FF2B5EF4-FFF2-40B4-BE49-F238E27FC236}">
                <a16:creationId xmlns:a16="http://schemas.microsoft.com/office/drawing/2014/main" id="{8FE9930C-B062-43D4-A73E-1C6A01D1001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1" name="Rectangle 23">
            <a:extLst>
              <a:ext uri="{FF2B5EF4-FFF2-40B4-BE49-F238E27FC236}">
                <a16:creationId xmlns:a16="http://schemas.microsoft.com/office/drawing/2014/main" id="{70495CE4-D538-4910-8A3E-49C5E851A91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475038"/>
            <a:ext cx="457200" cy="23971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2" name="Rectangle 24">
            <a:extLst>
              <a:ext uri="{FF2B5EF4-FFF2-40B4-BE49-F238E27FC236}">
                <a16:creationId xmlns:a16="http://schemas.microsoft.com/office/drawing/2014/main" id="{163591DC-1964-4145-AB53-8A5FE5E1227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2266950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3" name="Rectangle 25">
            <a:extLst>
              <a:ext uri="{FF2B5EF4-FFF2-40B4-BE49-F238E27FC236}">
                <a16:creationId xmlns:a16="http://schemas.microsoft.com/office/drawing/2014/main" id="{15B75BB8-55BF-472F-8350-48724E69055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7434" name="Group 26">
            <a:extLst>
              <a:ext uri="{FF2B5EF4-FFF2-40B4-BE49-F238E27FC236}">
                <a16:creationId xmlns:a16="http://schemas.microsoft.com/office/drawing/2014/main" id="{30E8CEAF-EB60-4998-92E4-0565814C67E1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1098550" cy="4016375"/>
            <a:chOff x="585" y="1707"/>
            <a:chExt cx="692" cy="2530"/>
          </a:xfrm>
        </p:grpSpPr>
        <p:sp>
          <p:nvSpPr>
            <p:cNvPr id="17443" name="Text Box 27">
              <a:extLst>
                <a:ext uri="{FF2B5EF4-FFF2-40B4-BE49-F238E27FC236}">
                  <a16:creationId xmlns:a16="http://schemas.microsoft.com/office/drawing/2014/main" id="{41F54ED8-B87E-456A-9452-3D4F77DD4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6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5         2.5</a:t>
              </a:r>
            </a:p>
          </p:txBody>
        </p:sp>
        <p:sp>
          <p:nvSpPr>
            <p:cNvPr id="17444" name="Text Box 28">
              <a:extLst>
                <a:ext uri="{FF2B5EF4-FFF2-40B4-BE49-F238E27FC236}">
                  <a16:creationId xmlns:a16="http://schemas.microsoft.com/office/drawing/2014/main" id="{CE4A8809-DCDF-46D1-A4DC-9B4D43E91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2         5</a:t>
              </a:r>
            </a:p>
          </p:txBody>
        </p:sp>
        <p:sp>
          <p:nvSpPr>
            <p:cNvPr id="17445" name="Text Box 29">
              <a:extLst>
                <a:ext uri="{FF2B5EF4-FFF2-40B4-BE49-F238E27FC236}">
                  <a16:creationId xmlns:a16="http://schemas.microsoft.com/office/drawing/2014/main" id="{E3E90683-0108-4661-B303-2B5EC82DC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5         3</a:t>
              </a:r>
            </a:p>
          </p:txBody>
        </p:sp>
        <p:sp>
          <p:nvSpPr>
            <p:cNvPr id="17446" name="Text Box 30">
              <a:extLst>
                <a:ext uri="{FF2B5EF4-FFF2-40B4-BE49-F238E27FC236}">
                  <a16:creationId xmlns:a16="http://schemas.microsoft.com/office/drawing/2014/main" id="{EE783A87-69F2-4340-9AF1-C165BC163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2.5       3</a:t>
              </a:r>
            </a:p>
          </p:txBody>
        </p:sp>
      </p:grpSp>
      <p:sp>
        <p:nvSpPr>
          <p:cNvPr id="17435" name="Rectangle 33">
            <a:extLst>
              <a:ext uri="{FF2B5EF4-FFF2-40B4-BE49-F238E27FC236}">
                <a16:creationId xmlns:a16="http://schemas.microsoft.com/office/drawing/2014/main" id="{24B79037-113B-44D6-AAE0-5657061E083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072438" y="5011738"/>
            <a:ext cx="457200" cy="838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6" name="Rectangle 34">
            <a:extLst>
              <a:ext uri="{FF2B5EF4-FFF2-40B4-BE49-F238E27FC236}">
                <a16:creationId xmlns:a16="http://schemas.microsoft.com/office/drawing/2014/main" id="{A32CF686-4410-4BC7-8425-D44484CEFC7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462838" y="5006975"/>
            <a:ext cx="457200" cy="84296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7" name="Text Box 36">
            <a:extLst>
              <a:ext uri="{FF2B5EF4-FFF2-40B4-BE49-F238E27FC236}">
                <a16:creationId xmlns:a16="http://schemas.microsoft.com/office/drawing/2014/main" id="{364ECD1A-DA79-4385-87D2-656F01048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58531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7          7</a:t>
            </a:r>
          </a:p>
        </p:txBody>
      </p:sp>
      <p:sp>
        <p:nvSpPr>
          <p:cNvPr id="17438" name="Rectangle 38">
            <a:extLst>
              <a:ext uri="{FF2B5EF4-FFF2-40B4-BE49-F238E27FC236}">
                <a16:creationId xmlns:a16="http://schemas.microsoft.com/office/drawing/2014/main" id="{B3F78F89-6C45-498F-A32C-54970B036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2</a:t>
            </a:r>
          </a:p>
        </p:txBody>
      </p:sp>
      <p:pic>
        <p:nvPicPr>
          <p:cNvPr id="17439" name="Picture 41" descr="homer-smiling">
            <a:extLst>
              <a:ext uri="{FF2B5EF4-FFF2-40B4-BE49-F238E27FC236}">
                <a16:creationId xmlns:a16="http://schemas.microsoft.com/office/drawing/2014/main" id="{9E570CE7-0107-4507-98B8-02474029D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0" y="4562475"/>
            <a:ext cx="1457325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40" name="AutoShape 37">
            <a:extLst>
              <a:ext uri="{FF2B5EF4-FFF2-40B4-BE49-F238E27FC236}">
                <a16:creationId xmlns:a16="http://schemas.microsoft.com/office/drawing/2014/main" id="{AF8EC224-E8D0-4324-A8B8-BED7EE69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9450" y="4254500"/>
            <a:ext cx="3216275" cy="552450"/>
          </a:xfrm>
          <a:prstGeom prst="wedgeRoundRectCallout">
            <a:avLst>
              <a:gd name="adj1" fmla="val -40620"/>
              <a:gd name="adj2" fmla="val 137644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So this one is an </a:t>
            </a:r>
            <a:r>
              <a:rPr lang="en-US" altLang="en-US" sz="24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4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  <p:graphicFrame>
        <p:nvGraphicFramePr>
          <p:cNvPr id="17441" name="Object 42">
            <a:extLst>
              <a:ext uri="{FF2B5EF4-FFF2-40B4-BE49-F238E27FC236}">
                <a16:creationId xmlns:a16="http://schemas.microsoft.com/office/drawing/2014/main" id="{3474A53C-5D37-432A-9BE0-FE61ED5551A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559675" y="0"/>
          <a:ext cx="1476375" cy="192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Bitmap Image" r:id="rId4" imgW="1695687" imgH="2209524" progId="Paint.Picture">
                  <p:embed/>
                </p:oleObj>
              </mc:Choice>
              <mc:Fallback>
                <p:oleObj name="Bitmap Image" r:id="rId4" imgW="1695687" imgH="2209524" progId="Paint.Picture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9675" y="0"/>
                        <a:ext cx="1476375" cy="192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42" name="AutoShape 43">
            <a:extLst>
              <a:ext uri="{FF2B5EF4-FFF2-40B4-BE49-F238E27FC236}">
                <a16:creationId xmlns:a16="http://schemas.microsoft.com/office/drawing/2014/main" id="{377FB53F-3762-427E-8552-30405ED36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1671638"/>
            <a:ext cx="3676650" cy="1719262"/>
          </a:xfrm>
          <a:prstGeom prst="wedgeRoundRectCallout">
            <a:avLst>
              <a:gd name="adj1" fmla="val 31176"/>
              <a:gd name="adj2" fmla="val -77977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The rule is as follows, if the two bars are equal sizes, it is an </a:t>
            </a:r>
            <a:r>
              <a:rPr lang="en-US" altLang="en-US" sz="24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400">
                <a:latin typeface="Comic Sans MS" panose="030F0702030302020204" pitchFamily="66" charset="0"/>
              </a:rPr>
              <a:t>. Otherwise it is a </a:t>
            </a:r>
            <a:r>
              <a:rPr lang="en-US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4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4" name="Object 41">
            <a:extLst>
              <a:ext uri="{FF2B5EF4-FFF2-40B4-BE49-F238E27FC236}">
                <a16:creationId xmlns:a16="http://schemas.microsoft.com/office/drawing/2014/main" id="{EBF71F09-4B55-4E3C-A4DB-8A17CBFD7A1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65675" y="406400"/>
          <a:ext cx="1524000" cy="188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" name="Bitmap Image" r:id="rId3" imgW="1523810" imgH="1886213" progId="Paint.Picture">
                  <p:embed/>
                </p:oleObj>
              </mc:Choice>
              <mc:Fallback>
                <p:oleObj name="Bitmap Image" r:id="rId3" imgW="1523810" imgH="1886213" progId="Paint.Picture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5675" y="406400"/>
                        <a:ext cx="1524000" cy="1885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5" name="Rectangle 2">
            <a:extLst>
              <a:ext uri="{FF2B5EF4-FFF2-40B4-BE49-F238E27FC236}">
                <a16:creationId xmlns:a16="http://schemas.microsoft.com/office/drawing/2014/main" id="{1B357A89-379C-419A-8C1F-E70FFD5F4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36" name="Text Box 3">
            <a:extLst>
              <a:ext uri="{FF2B5EF4-FFF2-40B4-BE49-F238E27FC236}">
                <a16:creationId xmlns:a16="http://schemas.microsoft.com/office/drawing/2014/main" id="{D8C3E5F5-A1B1-497E-8AC1-398897D95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18437" name="Rectangle 4">
            <a:extLst>
              <a:ext uri="{FF2B5EF4-FFF2-40B4-BE49-F238E27FC236}">
                <a16:creationId xmlns:a16="http://schemas.microsoft.com/office/drawing/2014/main" id="{50BFD664-1D67-47D2-8128-15FB547FB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38" name="Rectangle 5">
            <a:extLst>
              <a:ext uri="{FF2B5EF4-FFF2-40B4-BE49-F238E27FC236}">
                <a16:creationId xmlns:a16="http://schemas.microsoft.com/office/drawing/2014/main" id="{4D932D55-F4EE-4400-B97E-33A9AF9F0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5457825"/>
            <a:ext cx="457200" cy="868363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39" name="Rectangle 6">
            <a:extLst>
              <a:ext uri="{FF2B5EF4-FFF2-40B4-BE49-F238E27FC236}">
                <a16:creationId xmlns:a16="http://schemas.microsoft.com/office/drawing/2014/main" id="{A3C57EAC-0C59-4337-A2C5-5CE551865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0" name="Rectangle 7">
            <a:extLst>
              <a:ext uri="{FF2B5EF4-FFF2-40B4-BE49-F238E27FC236}">
                <a16:creationId xmlns:a16="http://schemas.microsoft.com/office/drawing/2014/main" id="{061E26B5-F99B-416D-95BF-52D9F0CB7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857750"/>
            <a:ext cx="457200" cy="2492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1" name="Rectangle 8">
            <a:extLst>
              <a:ext uri="{FF2B5EF4-FFF2-40B4-BE49-F238E27FC236}">
                <a16:creationId xmlns:a16="http://schemas.microsoft.com/office/drawing/2014/main" id="{C488B06F-CAFD-4677-8A38-B95D4B0A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632200"/>
            <a:ext cx="457200" cy="10318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2" name="Rectangle 9">
            <a:extLst>
              <a:ext uri="{FF2B5EF4-FFF2-40B4-BE49-F238E27FC236}">
                <a16:creationId xmlns:a16="http://schemas.microsoft.com/office/drawing/2014/main" id="{67C7F016-A4B8-473F-8C21-375782C0A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3" name="Rectangle 10">
            <a:extLst>
              <a:ext uri="{FF2B5EF4-FFF2-40B4-BE49-F238E27FC236}">
                <a16:creationId xmlns:a16="http://schemas.microsoft.com/office/drawing/2014/main" id="{B34CD5A9-085B-4310-9D24-AB2705278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4" name="Rectangle 11">
            <a:extLst>
              <a:ext uri="{FF2B5EF4-FFF2-40B4-BE49-F238E27FC236}">
                <a16:creationId xmlns:a16="http://schemas.microsoft.com/office/drawing/2014/main" id="{241DD4B1-1D6D-47E3-A9C0-5F8B2B7BC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5" name="Text Box 12">
            <a:extLst>
              <a:ext uri="{FF2B5EF4-FFF2-40B4-BE49-F238E27FC236}">
                <a16:creationId xmlns:a16="http://schemas.microsoft.com/office/drawing/2014/main" id="{7377D007-7A34-4587-B24E-4907D928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18446" name="Text Box 13">
            <a:extLst>
              <a:ext uri="{FF2B5EF4-FFF2-40B4-BE49-F238E27FC236}">
                <a16:creationId xmlns:a16="http://schemas.microsoft.com/office/drawing/2014/main" id="{E0EF8878-B908-403B-AE82-80263E6B8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1          5</a:t>
            </a:r>
          </a:p>
        </p:txBody>
      </p:sp>
      <p:sp>
        <p:nvSpPr>
          <p:cNvPr id="18447" name="Text Box 14">
            <a:extLst>
              <a:ext uri="{FF2B5EF4-FFF2-40B4-BE49-F238E27FC236}">
                <a16:creationId xmlns:a16="http://schemas.microsoft.com/office/drawing/2014/main" id="{AF2A2C7D-2032-494F-B67F-1F8A14C7E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6         3</a:t>
            </a:r>
          </a:p>
        </p:txBody>
      </p:sp>
      <p:sp>
        <p:nvSpPr>
          <p:cNvPr id="18448" name="Text Box 15">
            <a:extLst>
              <a:ext uri="{FF2B5EF4-FFF2-40B4-BE49-F238E27FC236}">
                <a16:creationId xmlns:a16="http://schemas.microsoft.com/office/drawing/2014/main" id="{980AC66C-F7C1-4942-B35C-91EDCF11D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3          7</a:t>
            </a:r>
          </a:p>
        </p:txBody>
      </p:sp>
      <p:sp>
        <p:nvSpPr>
          <p:cNvPr id="18449" name="Rectangle 16">
            <a:extLst>
              <a:ext uri="{FF2B5EF4-FFF2-40B4-BE49-F238E27FC236}">
                <a16:creationId xmlns:a16="http://schemas.microsoft.com/office/drawing/2014/main" id="{C56E2C51-43D9-44F7-827A-817845A76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0" name="Text Box 17">
            <a:extLst>
              <a:ext uri="{FF2B5EF4-FFF2-40B4-BE49-F238E27FC236}">
                <a16:creationId xmlns:a16="http://schemas.microsoft.com/office/drawing/2014/main" id="{AE28D7D9-20E4-4B3A-894D-9C6710F67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8451" name="Rectangle 18">
            <a:extLst>
              <a:ext uri="{FF2B5EF4-FFF2-40B4-BE49-F238E27FC236}">
                <a16:creationId xmlns:a16="http://schemas.microsoft.com/office/drawing/2014/main" id="{E271B367-31AC-4F75-B482-FA2D79445F6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462588"/>
            <a:ext cx="457200" cy="84296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2" name="Rectangle 19">
            <a:extLst>
              <a:ext uri="{FF2B5EF4-FFF2-40B4-BE49-F238E27FC236}">
                <a16:creationId xmlns:a16="http://schemas.microsoft.com/office/drawing/2014/main" id="{088B6305-23B9-42B1-A59D-663B1C22F29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5461000"/>
            <a:ext cx="457200" cy="84455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3" name="Rectangle 20">
            <a:extLst>
              <a:ext uri="{FF2B5EF4-FFF2-40B4-BE49-F238E27FC236}">
                <a16:creationId xmlns:a16="http://schemas.microsoft.com/office/drawing/2014/main" id="{FB4F9E01-6CA6-48CD-B570-81A9DBDDB64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227513"/>
            <a:ext cx="457200" cy="8588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4" name="Rectangle 21">
            <a:extLst>
              <a:ext uri="{FF2B5EF4-FFF2-40B4-BE49-F238E27FC236}">
                <a16:creationId xmlns:a16="http://schemas.microsoft.com/office/drawing/2014/main" id="{B51A7013-902D-4E26-AA70-E5E4875D750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633913"/>
            <a:ext cx="457200" cy="452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5" name="Rectangle 22">
            <a:extLst>
              <a:ext uri="{FF2B5EF4-FFF2-40B4-BE49-F238E27FC236}">
                <a16:creationId xmlns:a16="http://schemas.microsoft.com/office/drawing/2014/main" id="{FFDEFA2B-F07C-4211-B6D9-7963D79B6F8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6" name="Rectangle 23">
            <a:extLst>
              <a:ext uri="{FF2B5EF4-FFF2-40B4-BE49-F238E27FC236}">
                <a16:creationId xmlns:a16="http://schemas.microsoft.com/office/drawing/2014/main" id="{C19A66F8-754F-4921-8DD2-316D99BADEB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005138"/>
            <a:ext cx="457200" cy="70961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7" name="Rectangle 24">
            <a:extLst>
              <a:ext uri="{FF2B5EF4-FFF2-40B4-BE49-F238E27FC236}">
                <a16:creationId xmlns:a16="http://schemas.microsoft.com/office/drawing/2014/main" id="{781A8C69-E922-4C1D-9C67-BAD0B4E94CE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1914525"/>
            <a:ext cx="457200" cy="65722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8" name="Rectangle 25">
            <a:extLst>
              <a:ext uri="{FF2B5EF4-FFF2-40B4-BE49-F238E27FC236}">
                <a16:creationId xmlns:a16="http://schemas.microsoft.com/office/drawing/2014/main" id="{1F823247-91D4-40A2-BC36-AF4C7C599D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8459" name="Group 26">
            <a:extLst>
              <a:ext uri="{FF2B5EF4-FFF2-40B4-BE49-F238E27FC236}">
                <a16:creationId xmlns:a16="http://schemas.microsoft.com/office/drawing/2014/main" id="{46507DB6-FF55-4E57-8F2D-685B478570C3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927100" cy="4016375"/>
            <a:chOff x="585" y="1707"/>
            <a:chExt cx="584" cy="2530"/>
          </a:xfrm>
        </p:grpSpPr>
        <p:sp>
          <p:nvSpPr>
            <p:cNvPr id="18465" name="Text Box 27">
              <a:extLst>
                <a:ext uri="{FF2B5EF4-FFF2-40B4-BE49-F238E27FC236}">
                  <a16:creationId xmlns:a16="http://schemas.microsoft.com/office/drawing/2014/main" id="{14A0B172-ADAC-4825-B3DA-9155099CE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5         6</a:t>
              </a:r>
            </a:p>
          </p:txBody>
        </p:sp>
        <p:sp>
          <p:nvSpPr>
            <p:cNvPr id="18466" name="Text Box 28">
              <a:extLst>
                <a:ext uri="{FF2B5EF4-FFF2-40B4-BE49-F238E27FC236}">
                  <a16:creationId xmlns:a16="http://schemas.microsoft.com/office/drawing/2014/main" id="{0AFBAA94-0F64-4B92-A58D-623D30384C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7         5</a:t>
              </a:r>
            </a:p>
          </p:txBody>
        </p:sp>
        <p:sp>
          <p:nvSpPr>
            <p:cNvPr id="18467" name="Text Box 29">
              <a:extLst>
                <a:ext uri="{FF2B5EF4-FFF2-40B4-BE49-F238E27FC236}">
                  <a16:creationId xmlns:a16="http://schemas.microsoft.com/office/drawing/2014/main" id="{CD61A284-3B2C-4297-97BC-CE51DB11A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4         8</a:t>
              </a:r>
            </a:p>
          </p:txBody>
        </p:sp>
        <p:sp>
          <p:nvSpPr>
            <p:cNvPr id="18468" name="Text Box 30">
              <a:extLst>
                <a:ext uri="{FF2B5EF4-FFF2-40B4-BE49-F238E27FC236}">
                  <a16:creationId xmlns:a16="http://schemas.microsoft.com/office/drawing/2014/main" id="{A9B0BD2F-FDEA-4045-87FE-F9F893D57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7         7</a:t>
              </a:r>
            </a:p>
          </p:txBody>
        </p:sp>
      </p:grpSp>
      <p:sp>
        <p:nvSpPr>
          <p:cNvPr id="18460" name="Rectangle 31">
            <a:extLst>
              <a:ext uri="{FF2B5EF4-FFF2-40B4-BE49-F238E27FC236}">
                <a16:creationId xmlns:a16="http://schemas.microsoft.com/office/drawing/2014/main" id="{B4241353-184D-4602-AE0B-FDFFD45956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947025" y="1111250"/>
            <a:ext cx="457200" cy="703263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1" name="Rectangle 32">
            <a:extLst>
              <a:ext uri="{FF2B5EF4-FFF2-40B4-BE49-F238E27FC236}">
                <a16:creationId xmlns:a16="http://schemas.microsoft.com/office/drawing/2014/main" id="{C4800F02-97A4-44E8-A1A1-84FF5670D1B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337425" y="1106488"/>
            <a:ext cx="457200" cy="70802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2" name="Text Box 33">
            <a:extLst>
              <a:ext uri="{FF2B5EF4-FFF2-40B4-BE49-F238E27FC236}">
                <a16:creationId xmlns:a16="http://schemas.microsoft.com/office/drawing/2014/main" id="{16938EFD-EC29-4453-85EF-41C861E8A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1817688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6          6</a:t>
            </a:r>
          </a:p>
        </p:txBody>
      </p:sp>
      <p:sp>
        <p:nvSpPr>
          <p:cNvPr id="18463" name="Rectangle 34">
            <a:extLst>
              <a:ext uri="{FF2B5EF4-FFF2-40B4-BE49-F238E27FC236}">
                <a16:creationId xmlns:a16="http://schemas.microsoft.com/office/drawing/2014/main" id="{BBF53C8D-5AF8-48B6-8D67-CCCD8F6ED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3</a:t>
            </a:r>
          </a:p>
        </p:txBody>
      </p:sp>
      <p:sp>
        <p:nvSpPr>
          <p:cNvPr id="18464" name="AutoShape 39">
            <a:extLst>
              <a:ext uri="{FF2B5EF4-FFF2-40B4-BE49-F238E27FC236}">
                <a16:creationId xmlns:a16="http://schemas.microsoft.com/office/drawing/2014/main" id="{1EF78871-2F06-4483-A0C5-773306135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3775" y="2544763"/>
            <a:ext cx="3730625" cy="877887"/>
          </a:xfrm>
          <a:prstGeom prst="wedgeRoundRectCallout">
            <a:avLst>
              <a:gd name="adj1" fmla="val 2384"/>
              <a:gd name="adj2" fmla="val -117630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This one is really hard!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What is this, </a:t>
            </a:r>
            <a:r>
              <a:rPr lang="en-US" altLang="en-US" sz="24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400">
                <a:latin typeface="Comic Sans MS" panose="030F0702030302020204" pitchFamily="66" charset="0"/>
              </a:rPr>
              <a:t> or </a:t>
            </a:r>
            <a:r>
              <a:rPr lang="en-US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400">
                <a:latin typeface="Comic Sans MS" panose="030F0702030302020204" pitchFamily="66" charset="0"/>
              </a:rPr>
              <a:t>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37" descr="flanders1">
            <a:extLst>
              <a:ext uri="{FF2B5EF4-FFF2-40B4-BE49-F238E27FC236}">
                <a16:creationId xmlns:a16="http://schemas.microsoft.com/office/drawing/2014/main" id="{C8242820-AEAE-4895-9B21-60D40113C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6775" y="636588"/>
            <a:ext cx="2452688" cy="183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3">
            <a:extLst>
              <a:ext uri="{FF2B5EF4-FFF2-40B4-BE49-F238E27FC236}">
                <a16:creationId xmlns:a16="http://schemas.microsoft.com/office/drawing/2014/main" id="{F6582DD2-9895-4617-8EA6-831F9CF45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0" name="Text Box 4">
            <a:extLst>
              <a:ext uri="{FF2B5EF4-FFF2-40B4-BE49-F238E27FC236}">
                <a16:creationId xmlns:a16="http://schemas.microsoft.com/office/drawing/2014/main" id="{ACBAF540-54F9-429C-ADBF-2E72EC7DB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19461" name="Rectangle 5">
            <a:extLst>
              <a:ext uri="{FF2B5EF4-FFF2-40B4-BE49-F238E27FC236}">
                <a16:creationId xmlns:a16="http://schemas.microsoft.com/office/drawing/2014/main" id="{8FEB09E9-0079-43F4-95DE-04C93AB2D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2" name="Rectangle 6">
            <a:extLst>
              <a:ext uri="{FF2B5EF4-FFF2-40B4-BE49-F238E27FC236}">
                <a16:creationId xmlns:a16="http://schemas.microsoft.com/office/drawing/2014/main" id="{DAC5FDDE-CDB7-46E0-97E1-39E6C2748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5457825"/>
            <a:ext cx="457200" cy="868363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3" name="Rectangle 7">
            <a:extLst>
              <a:ext uri="{FF2B5EF4-FFF2-40B4-BE49-F238E27FC236}">
                <a16:creationId xmlns:a16="http://schemas.microsoft.com/office/drawing/2014/main" id="{38D710D1-C62D-451B-9C10-C1DF16246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4" name="Rectangle 8">
            <a:extLst>
              <a:ext uri="{FF2B5EF4-FFF2-40B4-BE49-F238E27FC236}">
                <a16:creationId xmlns:a16="http://schemas.microsoft.com/office/drawing/2014/main" id="{17E8C9BC-BA11-4C62-8817-48E482419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857750"/>
            <a:ext cx="457200" cy="2492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5" name="Rectangle 9">
            <a:extLst>
              <a:ext uri="{FF2B5EF4-FFF2-40B4-BE49-F238E27FC236}">
                <a16:creationId xmlns:a16="http://schemas.microsoft.com/office/drawing/2014/main" id="{109213CA-C176-4175-BF92-4170001D2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632200"/>
            <a:ext cx="457200" cy="10318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6" name="Rectangle 10">
            <a:extLst>
              <a:ext uri="{FF2B5EF4-FFF2-40B4-BE49-F238E27FC236}">
                <a16:creationId xmlns:a16="http://schemas.microsoft.com/office/drawing/2014/main" id="{C3B71BFC-98DB-4607-9EAA-78072F650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7" name="Rectangle 11">
            <a:extLst>
              <a:ext uri="{FF2B5EF4-FFF2-40B4-BE49-F238E27FC236}">
                <a16:creationId xmlns:a16="http://schemas.microsoft.com/office/drawing/2014/main" id="{AF01B61F-ACFE-4BAF-BE40-9B2439C48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8" name="Rectangle 12">
            <a:extLst>
              <a:ext uri="{FF2B5EF4-FFF2-40B4-BE49-F238E27FC236}">
                <a16:creationId xmlns:a16="http://schemas.microsoft.com/office/drawing/2014/main" id="{4FA525F3-DA82-4152-8194-DB79AE606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69" name="Text Box 13">
            <a:extLst>
              <a:ext uri="{FF2B5EF4-FFF2-40B4-BE49-F238E27FC236}">
                <a16:creationId xmlns:a16="http://schemas.microsoft.com/office/drawing/2014/main" id="{4BAD5B03-45F8-4566-BE23-982715DC4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19470" name="Text Box 14">
            <a:extLst>
              <a:ext uri="{FF2B5EF4-FFF2-40B4-BE49-F238E27FC236}">
                <a16:creationId xmlns:a16="http://schemas.microsoft.com/office/drawing/2014/main" id="{D9958263-68C6-4086-BE63-A58F5F9F7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1          5</a:t>
            </a:r>
          </a:p>
        </p:txBody>
      </p:sp>
      <p:sp>
        <p:nvSpPr>
          <p:cNvPr id="19471" name="Text Box 15">
            <a:extLst>
              <a:ext uri="{FF2B5EF4-FFF2-40B4-BE49-F238E27FC236}">
                <a16:creationId xmlns:a16="http://schemas.microsoft.com/office/drawing/2014/main" id="{759501B8-7A96-49AA-9AEA-62B82FD4C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6         3</a:t>
            </a:r>
          </a:p>
        </p:txBody>
      </p:sp>
      <p:sp>
        <p:nvSpPr>
          <p:cNvPr id="19472" name="Text Box 16">
            <a:extLst>
              <a:ext uri="{FF2B5EF4-FFF2-40B4-BE49-F238E27FC236}">
                <a16:creationId xmlns:a16="http://schemas.microsoft.com/office/drawing/2014/main" id="{0F4CCC8D-F45F-4F55-81AF-77356854A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3          7</a:t>
            </a:r>
          </a:p>
        </p:txBody>
      </p:sp>
      <p:sp>
        <p:nvSpPr>
          <p:cNvPr id="19473" name="Rectangle 17">
            <a:extLst>
              <a:ext uri="{FF2B5EF4-FFF2-40B4-BE49-F238E27FC236}">
                <a16:creationId xmlns:a16="http://schemas.microsoft.com/office/drawing/2014/main" id="{58F36D0A-F1C4-433A-8D22-79649D163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74" name="Text Box 18">
            <a:extLst>
              <a:ext uri="{FF2B5EF4-FFF2-40B4-BE49-F238E27FC236}">
                <a16:creationId xmlns:a16="http://schemas.microsoft.com/office/drawing/2014/main" id="{8A4ED07A-1278-4CAA-9D79-C9415E6FA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9475" name="Rectangle 19">
            <a:extLst>
              <a:ext uri="{FF2B5EF4-FFF2-40B4-BE49-F238E27FC236}">
                <a16:creationId xmlns:a16="http://schemas.microsoft.com/office/drawing/2014/main" id="{D9CB979B-2922-4592-AA10-B71000C1100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462588"/>
            <a:ext cx="457200" cy="84296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76" name="Rectangle 20">
            <a:extLst>
              <a:ext uri="{FF2B5EF4-FFF2-40B4-BE49-F238E27FC236}">
                <a16:creationId xmlns:a16="http://schemas.microsoft.com/office/drawing/2014/main" id="{8180FDA9-2ECB-4046-8D32-E200B808466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5461000"/>
            <a:ext cx="457200" cy="84455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77" name="Rectangle 21">
            <a:extLst>
              <a:ext uri="{FF2B5EF4-FFF2-40B4-BE49-F238E27FC236}">
                <a16:creationId xmlns:a16="http://schemas.microsoft.com/office/drawing/2014/main" id="{CF840F6D-065F-4875-9ABB-9DF2689B059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227513"/>
            <a:ext cx="457200" cy="8588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78" name="Rectangle 22">
            <a:extLst>
              <a:ext uri="{FF2B5EF4-FFF2-40B4-BE49-F238E27FC236}">
                <a16:creationId xmlns:a16="http://schemas.microsoft.com/office/drawing/2014/main" id="{497D9D66-86AC-40BB-AE78-259078EB93A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633913"/>
            <a:ext cx="457200" cy="452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79" name="Rectangle 23">
            <a:extLst>
              <a:ext uri="{FF2B5EF4-FFF2-40B4-BE49-F238E27FC236}">
                <a16:creationId xmlns:a16="http://schemas.microsoft.com/office/drawing/2014/main" id="{B0A93EBA-E20C-4CA2-B144-7E629BA1688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80" name="Rectangle 24">
            <a:extLst>
              <a:ext uri="{FF2B5EF4-FFF2-40B4-BE49-F238E27FC236}">
                <a16:creationId xmlns:a16="http://schemas.microsoft.com/office/drawing/2014/main" id="{10B47101-4A4B-48E0-BF05-569E367F4F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005138"/>
            <a:ext cx="457200" cy="70961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81" name="Rectangle 25">
            <a:extLst>
              <a:ext uri="{FF2B5EF4-FFF2-40B4-BE49-F238E27FC236}">
                <a16:creationId xmlns:a16="http://schemas.microsoft.com/office/drawing/2014/main" id="{5BF04D0E-8D81-49C1-8077-AE97B6460A0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1914525"/>
            <a:ext cx="457200" cy="65722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82" name="Rectangle 26">
            <a:extLst>
              <a:ext uri="{FF2B5EF4-FFF2-40B4-BE49-F238E27FC236}">
                <a16:creationId xmlns:a16="http://schemas.microsoft.com/office/drawing/2014/main" id="{EA09EBCD-E54E-4EA9-AB6A-0A92B751BA1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9483" name="Group 27">
            <a:extLst>
              <a:ext uri="{FF2B5EF4-FFF2-40B4-BE49-F238E27FC236}">
                <a16:creationId xmlns:a16="http://schemas.microsoft.com/office/drawing/2014/main" id="{C62293EB-E6A5-4036-8947-869A81AB0DE9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927100" cy="4016375"/>
            <a:chOff x="585" y="1707"/>
            <a:chExt cx="584" cy="2530"/>
          </a:xfrm>
        </p:grpSpPr>
        <p:sp>
          <p:nvSpPr>
            <p:cNvPr id="19493" name="Text Box 28">
              <a:extLst>
                <a:ext uri="{FF2B5EF4-FFF2-40B4-BE49-F238E27FC236}">
                  <a16:creationId xmlns:a16="http://schemas.microsoft.com/office/drawing/2014/main" id="{9B72811D-7302-4AD9-A2BA-1709C1C7FC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5         6</a:t>
              </a:r>
            </a:p>
          </p:txBody>
        </p:sp>
        <p:sp>
          <p:nvSpPr>
            <p:cNvPr id="19494" name="Text Box 29">
              <a:extLst>
                <a:ext uri="{FF2B5EF4-FFF2-40B4-BE49-F238E27FC236}">
                  <a16:creationId xmlns:a16="http://schemas.microsoft.com/office/drawing/2014/main" id="{CC5E568D-0038-48E1-977C-64D142550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7         5</a:t>
              </a:r>
            </a:p>
          </p:txBody>
        </p:sp>
        <p:sp>
          <p:nvSpPr>
            <p:cNvPr id="19495" name="Text Box 30">
              <a:extLst>
                <a:ext uri="{FF2B5EF4-FFF2-40B4-BE49-F238E27FC236}">
                  <a16:creationId xmlns:a16="http://schemas.microsoft.com/office/drawing/2014/main" id="{04AFA46C-8BF9-432B-B6E4-3708E8B14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4         8</a:t>
              </a:r>
            </a:p>
          </p:txBody>
        </p:sp>
        <p:sp>
          <p:nvSpPr>
            <p:cNvPr id="19496" name="Text Box 31">
              <a:extLst>
                <a:ext uri="{FF2B5EF4-FFF2-40B4-BE49-F238E27FC236}">
                  <a16:creationId xmlns:a16="http://schemas.microsoft.com/office/drawing/2014/main" id="{0DA14042-774C-4138-B8FA-078C98AB8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7         7</a:t>
              </a:r>
            </a:p>
          </p:txBody>
        </p:sp>
      </p:grpSp>
      <p:sp>
        <p:nvSpPr>
          <p:cNvPr id="19484" name="Rectangle 32">
            <a:extLst>
              <a:ext uri="{FF2B5EF4-FFF2-40B4-BE49-F238E27FC236}">
                <a16:creationId xmlns:a16="http://schemas.microsoft.com/office/drawing/2014/main" id="{9A7D1A9A-F4DF-43CC-8C5B-778D68A6327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947025" y="1111250"/>
            <a:ext cx="457200" cy="703263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85" name="Rectangle 33">
            <a:extLst>
              <a:ext uri="{FF2B5EF4-FFF2-40B4-BE49-F238E27FC236}">
                <a16:creationId xmlns:a16="http://schemas.microsoft.com/office/drawing/2014/main" id="{7E906066-546D-4C84-A654-967B365A3BF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337425" y="1106488"/>
            <a:ext cx="457200" cy="70802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86" name="Text Box 34">
            <a:extLst>
              <a:ext uri="{FF2B5EF4-FFF2-40B4-BE49-F238E27FC236}">
                <a16:creationId xmlns:a16="http://schemas.microsoft.com/office/drawing/2014/main" id="{85041481-1676-4A00-90A7-34D5F8EEB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1817688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/>
              <a:t>6          6</a:t>
            </a:r>
          </a:p>
        </p:txBody>
      </p:sp>
      <p:sp>
        <p:nvSpPr>
          <p:cNvPr id="19487" name="Rectangle 35">
            <a:extLst>
              <a:ext uri="{FF2B5EF4-FFF2-40B4-BE49-F238E27FC236}">
                <a16:creationId xmlns:a16="http://schemas.microsoft.com/office/drawing/2014/main" id="{CAFC6EF0-B5F8-4A37-AF8F-62250777C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3</a:t>
            </a:r>
          </a:p>
        </p:txBody>
      </p:sp>
      <p:sp>
        <p:nvSpPr>
          <p:cNvPr id="19488" name="AutoShape 36">
            <a:extLst>
              <a:ext uri="{FF2B5EF4-FFF2-40B4-BE49-F238E27FC236}">
                <a16:creationId xmlns:a16="http://schemas.microsoft.com/office/drawing/2014/main" id="{0AA71EF6-42A5-4876-BEDE-54509EF28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25" y="168275"/>
            <a:ext cx="1960563" cy="584200"/>
          </a:xfrm>
          <a:prstGeom prst="wedgeRoundRectCallout">
            <a:avLst>
              <a:gd name="adj1" fmla="val -30403"/>
              <a:gd name="adj2" fmla="val 117394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omic Sans MS" panose="030F0702030302020204" pitchFamily="66" charset="0"/>
              </a:rPr>
              <a:t>It is a </a:t>
            </a:r>
            <a:r>
              <a:rPr lang="en-US" altLang="en-US" sz="28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800">
                <a:latin typeface="Comic Sans MS" panose="030F0702030302020204" pitchFamily="66" charset="0"/>
              </a:rPr>
              <a:t>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grpSp>
        <p:nvGrpSpPr>
          <p:cNvPr id="19489" name="Group 40">
            <a:extLst>
              <a:ext uri="{FF2B5EF4-FFF2-40B4-BE49-F238E27FC236}">
                <a16:creationId xmlns:a16="http://schemas.microsoft.com/office/drawing/2014/main" id="{5B7CEEFC-FD0E-409C-A0AF-1052EEB91656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857250"/>
            <a:ext cx="357187" cy="0"/>
            <a:chOff x="0" y="0"/>
            <a:chExt cx="225" cy="0"/>
          </a:xfrm>
        </p:grpSpPr>
        <p:sp>
          <p:nvSpPr>
            <p:cNvPr id="19491" name="Rectangle 39">
              <a:extLst>
                <a:ext uri="{FF2B5EF4-FFF2-40B4-BE49-F238E27FC236}">
                  <a16:creationId xmlns:a16="http://schemas.microsoft.com/office/drawing/2014/main" id="{B34D27C8-92D6-462F-92C8-3AB3E061B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" cy="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492" name="Rectangle 38">
              <a:extLst>
                <a:ext uri="{FF2B5EF4-FFF2-40B4-BE49-F238E27FC236}">
                  <a16:creationId xmlns:a16="http://schemas.microsoft.com/office/drawing/2014/main" id="{32581A56-00E0-4412-9F01-4B54E1F89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" cy="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9490" name="AutoShape 41">
            <a:extLst>
              <a:ext uri="{FF2B5EF4-FFF2-40B4-BE49-F238E27FC236}">
                <a16:creationId xmlns:a16="http://schemas.microsoft.com/office/drawing/2014/main" id="{4D8A6C5F-352E-4391-9093-48925D11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2905125"/>
            <a:ext cx="3770313" cy="2492375"/>
          </a:xfrm>
          <a:prstGeom prst="wedgeRoundRectCallout">
            <a:avLst>
              <a:gd name="adj1" fmla="val 3306"/>
              <a:gd name="adj2" fmla="val -68597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omic Sans MS" panose="030F0702030302020204" pitchFamily="66" charset="0"/>
              </a:rPr>
              <a:t>The rule is as follows, if the square of the sum of the two bars is less than or  equal to 100, it is an </a:t>
            </a:r>
            <a:r>
              <a:rPr lang="en-US" altLang="en-US" sz="24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400">
                <a:latin typeface="Comic Sans MS" panose="030F0702030302020204" pitchFamily="66" charset="0"/>
              </a:rPr>
              <a:t>. Otherwise it is a </a:t>
            </a:r>
            <a:r>
              <a:rPr lang="en-US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4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comicbookguy1">
            <a:extLst>
              <a:ext uri="{FF2B5EF4-FFF2-40B4-BE49-F238E27FC236}">
                <a16:creationId xmlns:a16="http://schemas.microsoft.com/office/drawing/2014/main" id="{DD9EC891-3FA7-4D55-928C-FFAB55229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800" y="276225"/>
            <a:ext cx="1717675" cy="324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AutoShape 3">
            <a:extLst>
              <a:ext uri="{FF2B5EF4-FFF2-40B4-BE49-F238E27FC236}">
                <a16:creationId xmlns:a16="http://schemas.microsoft.com/office/drawing/2014/main" id="{40B197D9-B60E-4214-9350-E2127D0BE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168275"/>
            <a:ext cx="5289550" cy="1063625"/>
          </a:xfrm>
          <a:prstGeom prst="wedgeRoundRectCallout">
            <a:avLst>
              <a:gd name="adj1" fmla="val -63537"/>
              <a:gd name="adj2" fmla="val 29255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omic Sans MS" panose="030F0702030302020204" pitchFamily="66" charset="0"/>
              </a:rPr>
              <a:t>Why did we spend so much time with this game?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20484" name="Picture 4" descr="homer5">
            <a:extLst>
              <a:ext uri="{FF2B5EF4-FFF2-40B4-BE49-F238E27FC236}">
                <a16:creationId xmlns:a16="http://schemas.microsoft.com/office/drawing/2014/main" id="{5C8CB343-EFD7-4D52-A8C3-F6761AE704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7950" y="4541838"/>
            <a:ext cx="3089275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5" name="Group 7">
            <a:extLst>
              <a:ext uri="{FF2B5EF4-FFF2-40B4-BE49-F238E27FC236}">
                <a16:creationId xmlns:a16="http://schemas.microsoft.com/office/drawing/2014/main" id="{DEE3E38F-F556-4259-AB68-BC4B172844DE}"/>
              </a:ext>
            </a:extLst>
          </p:cNvPr>
          <p:cNvGrpSpPr>
            <a:grpSpLocks/>
          </p:cNvGrpSpPr>
          <p:nvPr/>
        </p:nvGrpSpPr>
        <p:grpSpPr bwMode="auto">
          <a:xfrm>
            <a:off x="6221413" y="1371600"/>
            <a:ext cx="357187" cy="0"/>
            <a:chOff x="0" y="0"/>
            <a:chExt cx="225" cy="0"/>
          </a:xfrm>
        </p:grpSpPr>
        <p:sp>
          <p:nvSpPr>
            <p:cNvPr id="20487" name="Rectangle 6">
              <a:extLst>
                <a:ext uri="{FF2B5EF4-FFF2-40B4-BE49-F238E27FC236}">
                  <a16:creationId xmlns:a16="http://schemas.microsoft.com/office/drawing/2014/main" id="{D2A76056-CC0B-4E97-A04F-680DFD60B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" cy="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0488" name="Rectangle 5">
              <a:extLst>
                <a:ext uri="{FF2B5EF4-FFF2-40B4-BE49-F238E27FC236}">
                  <a16:creationId xmlns:a16="http://schemas.microsoft.com/office/drawing/2014/main" id="{AF2E54AA-802A-4226-BB49-1691420F1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" cy="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0486" name="AutoShape 12">
            <a:extLst>
              <a:ext uri="{FF2B5EF4-FFF2-40B4-BE49-F238E27FC236}">
                <a16:creationId xmlns:a16="http://schemas.microsoft.com/office/drawing/2014/main" id="{CFCFC478-C6CE-4824-80F6-6BB0FF3E7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663" y="3492500"/>
            <a:ext cx="4765675" cy="2776538"/>
          </a:xfrm>
          <a:prstGeom prst="wedgeRoundRectCallout">
            <a:avLst>
              <a:gd name="adj1" fmla="val 74083"/>
              <a:gd name="adj2" fmla="val 21699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omic Sans MS" panose="030F0702030302020204" pitchFamily="66" charset="0"/>
              </a:rPr>
              <a:t>Because we wanted to show that almost all classification problems have a geometric interpretation, check out the next 3 slides…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>
            <a:extLst>
              <a:ext uri="{FF2B5EF4-FFF2-40B4-BE49-F238E27FC236}">
                <a16:creationId xmlns:a16="http://schemas.microsoft.com/office/drawing/2014/main" id="{22D3BFBD-255A-4D95-8347-C93EC9B691AD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933450"/>
            <a:ext cx="2070100" cy="5707063"/>
            <a:chOff x="280" y="656"/>
            <a:chExt cx="1304" cy="3595"/>
          </a:xfrm>
        </p:grpSpPr>
        <p:sp>
          <p:nvSpPr>
            <p:cNvPr id="21702" name="Rectangle 3">
              <a:extLst>
                <a:ext uri="{FF2B5EF4-FFF2-40B4-BE49-F238E27FC236}">
                  <a16:creationId xmlns:a16="http://schemas.microsoft.com/office/drawing/2014/main" id="{43F5177D-8867-4E22-9EBB-B6A73B4E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" y="656"/>
              <a:ext cx="1153" cy="3595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3" name="Text Box 4">
              <a:extLst>
                <a:ext uri="{FF2B5EF4-FFF2-40B4-BE49-F238E27FC236}">
                  <a16:creationId xmlns:a16="http://schemas.microsoft.com/office/drawing/2014/main" id="{868C86DB-E89E-45E5-937F-4F5FA7802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672"/>
              <a:ext cx="130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0000FF"/>
                  </a:solidFill>
                </a:rPr>
                <a:t>Examples of class A</a:t>
              </a:r>
              <a:endParaRPr lang="en-US" altLang="en-US" sz="2400">
                <a:solidFill>
                  <a:srgbClr val="0000FF"/>
                </a:solidFill>
              </a:endParaRPr>
            </a:p>
          </p:txBody>
        </p:sp>
        <p:sp>
          <p:nvSpPr>
            <p:cNvPr id="21704" name="Rectangle 5">
              <a:extLst>
                <a:ext uri="{FF2B5EF4-FFF2-40B4-BE49-F238E27FC236}">
                  <a16:creationId xmlns:a16="http://schemas.microsoft.com/office/drawing/2014/main" id="{A8E7C5C1-6DF7-4ABC-89B9-F50A2E90E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86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5" name="Rectangle 6">
              <a:extLst>
                <a:ext uri="{FF2B5EF4-FFF2-40B4-BE49-F238E27FC236}">
                  <a16:creationId xmlns:a16="http://schemas.microsoft.com/office/drawing/2014/main" id="{C3A6E2A9-DD77-4163-8F56-3D4C4B8F3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71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6" name="Rectangle 7">
              <a:extLst>
                <a:ext uri="{FF2B5EF4-FFF2-40B4-BE49-F238E27FC236}">
                  <a16:creationId xmlns:a16="http://schemas.microsoft.com/office/drawing/2014/main" id="{EB39AF87-A229-4FAA-82E0-7F14F760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805"/>
              <a:ext cx="288" cy="4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7" name="Rectangle 8">
              <a:extLst>
                <a:ext uri="{FF2B5EF4-FFF2-40B4-BE49-F238E27FC236}">
                  <a16:creationId xmlns:a16="http://schemas.microsoft.com/office/drawing/2014/main" id="{6C8045CF-8C6E-4080-AC8A-29B098A49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709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8" name="Rectangle 9">
              <a:extLst>
                <a:ext uri="{FF2B5EF4-FFF2-40B4-BE49-F238E27FC236}">
                  <a16:creationId xmlns:a16="http://schemas.microsoft.com/office/drawing/2014/main" id="{93D624B5-4C6F-4231-B108-46FD53AC9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325"/>
              <a:ext cx="288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09" name="Rectangle 10">
              <a:extLst>
                <a:ext uri="{FF2B5EF4-FFF2-40B4-BE49-F238E27FC236}">
                  <a16:creationId xmlns:a16="http://schemas.microsoft.com/office/drawing/2014/main" id="{D17FA56D-5A0C-48DF-8619-9FD981199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085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10" name="Rectangle 11">
              <a:extLst>
                <a:ext uri="{FF2B5EF4-FFF2-40B4-BE49-F238E27FC236}">
                  <a16:creationId xmlns:a16="http://schemas.microsoft.com/office/drawing/2014/main" id="{61BF1BC3-0E42-4CD6-A620-632F6FD7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509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11" name="Rectangle 12">
              <a:extLst>
                <a:ext uri="{FF2B5EF4-FFF2-40B4-BE49-F238E27FC236}">
                  <a16:creationId xmlns:a16="http://schemas.microsoft.com/office/drawing/2014/main" id="{92358FAB-088A-4B78-AD05-75BF85D6B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61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12" name="Text Box 13">
              <a:extLst>
                <a:ext uri="{FF2B5EF4-FFF2-40B4-BE49-F238E27FC236}">
                  <a16:creationId xmlns:a16="http://schemas.microsoft.com/office/drawing/2014/main" id="{D594BBAD-22B0-49EA-B204-6AE574C7D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4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3         4</a:t>
              </a:r>
            </a:p>
          </p:txBody>
        </p:sp>
        <p:sp>
          <p:nvSpPr>
            <p:cNvPr id="21713" name="Text Box 14">
              <a:extLst>
                <a:ext uri="{FF2B5EF4-FFF2-40B4-BE49-F238E27FC236}">
                  <a16:creationId xmlns:a16="http://schemas.microsoft.com/office/drawing/2014/main" id="{135EC8DD-1BB5-4DBE-97FC-9A8AB58AD8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07"/>
              <a:ext cx="6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1.5        5</a:t>
              </a:r>
            </a:p>
          </p:txBody>
        </p:sp>
        <p:sp>
          <p:nvSpPr>
            <p:cNvPr id="21714" name="Text Box 15">
              <a:extLst>
                <a:ext uri="{FF2B5EF4-FFF2-40B4-BE49-F238E27FC236}">
                  <a16:creationId xmlns:a16="http://schemas.microsoft.com/office/drawing/2014/main" id="{8D845C36-6275-4E8B-A35B-A1D48AC09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6         8</a:t>
              </a:r>
            </a:p>
          </p:txBody>
        </p:sp>
        <p:sp>
          <p:nvSpPr>
            <p:cNvPr id="21715" name="Text Box 16">
              <a:extLst>
                <a:ext uri="{FF2B5EF4-FFF2-40B4-BE49-F238E27FC236}">
                  <a16:creationId xmlns:a16="http://schemas.microsoft.com/office/drawing/2014/main" id="{975F7163-1E58-483A-AE2A-FCF371BEF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3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2.5       5</a:t>
              </a:r>
            </a:p>
          </p:txBody>
        </p:sp>
      </p:grpSp>
      <p:grpSp>
        <p:nvGrpSpPr>
          <p:cNvPr id="21507" name="Group 17">
            <a:extLst>
              <a:ext uri="{FF2B5EF4-FFF2-40B4-BE49-F238E27FC236}">
                <a16:creationId xmlns:a16="http://schemas.microsoft.com/office/drawing/2014/main" id="{B3BA150E-078B-4D40-8CF2-5E73FD836E63}"/>
              </a:ext>
            </a:extLst>
          </p:cNvPr>
          <p:cNvGrpSpPr>
            <a:grpSpLocks/>
          </p:cNvGrpSpPr>
          <p:nvPr/>
        </p:nvGrpSpPr>
        <p:grpSpPr bwMode="auto">
          <a:xfrm>
            <a:off x="2593975" y="928688"/>
            <a:ext cx="1890713" cy="5707062"/>
            <a:chOff x="2215" y="648"/>
            <a:chExt cx="1191" cy="3595"/>
          </a:xfrm>
        </p:grpSpPr>
        <p:sp>
          <p:nvSpPr>
            <p:cNvPr id="21687" name="Rectangle 18">
              <a:extLst>
                <a:ext uri="{FF2B5EF4-FFF2-40B4-BE49-F238E27FC236}">
                  <a16:creationId xmlns:a16="http://schemas.microsoft.com/office/drawing/2014/main" id="{11243416-B042-4F0F-86B4-5DAEE3B19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648"/>
              <a:ext cx="1191" cy="3595"/>
            </a:xfrm>
            <a:prstGeom prst="rect">
              <a:avLst/>
            </a:prstGeom>
            <a:solidFill>
              <a:srgbClr val="FFFFCC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88" name="Text Box 19">
              <a:extLst>
                <a:ext uri="{FF2B5EF4-FFF2-40B4-BE49-F238E27FC236}">
                  <a16:creationId xmlns:a16="http://schemas.microsoft.com/office/drawing/2014/main" id="{90FAFF77-4357-4314-BA9D-3DDC658C1C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0" y="698"/>
              <a:ext cx="116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rgbClr val="FF0000"/>
                  </a:solidFill>
                </a:rPr>
                <a:t>Examples of class B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sp>
          <p:nvSpPr>
            <p:cNvPr id="21689" name="Rectangle 20">
              <a:extLst>
                <a:ext uri="{FF2B5EF4-FFF2-40B4-BE49-F238E27FC236}">
                  <a16:creationId xmlns:a16="http://schemas.microsoft.com/office/drawing/2014/main" id="{9841E5FE-AF44-4F29-A214-ECA47E1D72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795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0" name="Rectangle 21">
              <a:extLst>
                <a:ext uri="{FF2B5EF4-FFF2-40B4-BE49-F238E27FC236}">
                  <a16:creationId xmlns:a16="http://schemas.microsoft.com/office/drawing/2014/main" id="{ED5350C8-C99F-4774-8738-43268E4189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3699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1" name="Rectangle 22">
              <a:extLst>
                <a:ext uri="{FF2B5EF4-FFF2-40B4-BE49-F238E27FC236}">
                  <a16:creationId xmlns:a16="http://schemas.microsoft.com/office/drawing/2014/main" id="{8BFA3505-A6BC-4F7F-A447-41BB2D706E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3027"/>
              <a:ext cx="288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2" name="Rectangle 23">
              <a:extLst>
                <a:ext uri="{FF2B5EF4-FFF2-40B4-BE49-F238E27FC236}">
                  <a16:creationId xmlns:a16="http://schemas.microsoft.com/office/drawing/2014/main" id="{B889AB24-AB06-4DA7-A59D-868714DE69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691"/>
              <a:ext cx="28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3" name="Rectangle 24">
              <a:extLst>
                <a:ext uri="{FF2B5EF4-FFF2-40B4-BE49-F238E27FC236}">
                  <a16:creationId xmlns:a16="http://schemas.microsoft.com/office/drawing/2014/main" id="{B0F25A82-FCF8-485E-957E-8BFF756A8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2249"/>
              <a:ext cx="288" cy="1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4" name="Rectangle 25">
              <a:extLst>
                <a:ext uri="{FF2B5EF4-FFF2-40B4-BE49-F238E27FC236}">
                  <a16:creationId xmlns:a16="http://schemas.microsoft.com/office/drawing/2014/main" id="{8C5046F3-56F3-41E0-8E42-3356832D16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206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5" name="Rectangle 26">
              <a:extLst>
                <a:ext uri="{FF2B5EF4-FFF2-40B4-BE49-F238E27FC236}">
                  <a16:creationId xmlns:a16="http://schemas.microsoft.com/office/drawing/2014/main" id="{50565FFB-4F11-4715-9C64-EC35E57218C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784" y="1491"/>
              <a:ext cx="288" cy="19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96" name="Rectangle 27">
              <a:extLst>
                <a:ext uri="{FF2B5EF4-FFF2-40B4-BE49-F238E27FC236}">
                  <a16:creationId xmlns:a16="http://schemas.microsoft.com/office/drawing/2014/main" id="{29F8CB51-174D-41E5-9BED-E5D40C44A6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400" y="1347"/>
              <a:ext cx="288" cy="33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21697" name="Group 28">
              <a:extLst>
                <a:ext uri="{FF2B5EF4-FFF2-40B4-BE49-F238E27FC236}">
                  <a16:creationId xmlns:a16="http://schemas.microsoft.com/office/drawing/2014/main" id="{90502840-4DDA-4945-947D-3DC97A3C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" y="1697"/>
              <a:ext cx="692" cy="2530"/>
              <a:chOff x="585" y="1707"/>
              <a:chExt cx="692" cy="2530"/>
            </a:xfrm>
          </p:grpSpPr>
          <p:sp>
            <p:nvSpPr>
              <p:cNvPr id="21698" name="Text Box 29">
                <a:extLst>
                  <a:ext uri="{FF2B5EF4-FFF2-40B4-BE49-F238E27FC236}">
                    <a16:creationId xmlns:a16="http://schemas.microsoft.com/office/drawing/2014/main" id="{C324B586-637C-41F7-BA79-9C0CCABB70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1707"/>
                <a:ext cx="69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5         2.5</a:t>
                </a:r>
              </a:p>
            </p:txBody>
          </p:sp>
          <p:sp>
            <p:nvSpPr>
              <p:cNvPr id="21699" name="Text Box 30">
                <a:extLst>
                  <a:ext uri="{FF2B5EF4-FFF2-40B4-BE49-F238E27FC236}">
                    <a16:creationId xmlns:a16="http://schemas.microsoft.com/office/drawing/2014/main" id="{D54DC523-AE32-487D-866A-F55FFFF191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2410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5         2</a:t>
                </a:r>
              </a:p>
            </p:txBody>
          </p:sp>
          <p:sp>
            <p:nvSpPr>
              <p:cNvPr id="21700" name="Text Box 31">
                <a:extLst>
                  <a:ext uri="{FF2B5EF4-FFF2-40B4-BE49-F238E27FC236}">
                    <a16:creationId xmlns:a16="http://schemas.microsoft.com/office/drawing/2014/main" id="{DADA1E7B-8EE1-42B8-B742-557C19C6D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3249"/>
                <a:ext cx="5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8         3</a:t>
                </a:r>
              </a:p>
            </p:txBody>
          </p:sp>
          <p:sp>
            <p:nvSpPr>
              <p:cNvPr id="21701" name="Text Box 32">
                <a:extLst>
                  <a:ext uri="{FF2B5EF4-FFF2-40B4-BE49-F238E27FC236}">
                    <a16:creationId xmlns:a16="http://schemas.microsoft.com/office/drawing/2014/main" id="{85BFE4F8-AE48-4C69-ADD9-B0754BE86D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" y="4006"/>
                <a:ext cx="62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/>
                  <a:t>4.5       3</a:t>
                </a:r>
              </a:p>
            </p:txBody>
          </p:sp>
        </p:grpSp>
      </p:grpSp>
      <p:sp>
        <p:nvSpPr>
          <p:cNvPr id="21508" name="Rectangle 33">
            <a:extLst>
              <a:ext uri="{FF2B5EF4-FFF2-40B4-BE49-F238E27FC236}">
                <a16:creationId xmlns:a16="http://schemas.microsoft.com/office/drawing/2014/main" id="{F0EC17F4-B99C-4A9D-BD98-D38F17401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13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1</a:t>
            </a:r>
          </a:p>
        </p:txBody>
      </p:sp>
      <p:graphicFrame>
        <p:nvGraphicFramePr>
          <p:cNvPr id="21509" name="Object 171">
            <a:extLst>
              <a:ext uri="{FF2B5EF4-FFF2-40B4-BE49-F238E27FC236}">
                <a16:creationId xmlns:a16="http://schemas.microsoft.com/office/drawing/2014/main" id="{DAC617BB-085B-46B8-AB05-924968BE66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43425" y="4567238"/>
          <a:ext cx="849313" cy="2030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4" name="Bitmap Image" r:id="rId3" imgW="1324160" imgH="3161905" progId="Paint.Picture">
                  <p:embed/>
                </p:oleObj>
              </mc:Choice>
              <mc:Fallback>
                <p:oleObj name="Bitmap Image" r:id="rId3" imgW="1324160" imgH="3161905" progId="Paint.Picture">
                  <p:embed/>
                  <p:pic>
                    <p:nvPicPr>
                      <p:cNvPr id="0" name="Object 1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3425" y="4567238"/>
                        <a:ext cx="849313" cy="2030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10" name="AutoShape 172">
            <a:extLst>
              <a:ext uri="{FF2B5EF4-FFF2-40B4-BE49-F238E27FC236}">
                <a16:creationId xmlns:a16="http://schemas.microsoft.com/office/drawing/2014/main" id="{63C9695E-9973-4834-BE36-74DA571C6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25" y="4175125"/>
            <a:ext cx="3317875" cy="1747838"/>
          </a:xfrm>
          <a:prstGeom prst="wedgeRoundRectCallout">
            <a:avLst>
              <a:gd name="adj1" fmla="val -61532"/>
              <a:gd name="adj2" fmla="val 19028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Here is the rule again.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If the left bar is smaller than the right bar, it is an </a:t>
            </a:r>
            <a:r>
              <a:rPr lang="en-US" altLang="en-US" sz="20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000">
                <a:latin typeface="Comic Sans MS" panose="030F0702030302020204" pitchFamily="66" charset="0"/>
              </a:rPr>
              <a:t>, otherwise it is a </a:t>
            </a:r>
            <a:r>
              <a:rPr lang="en-US" altLang="en-US" sz="20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0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>
              <a:latin typeface="Comic Sans MS" panose="030F0702030302020204" pitchFamily="66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Comic Sans MS" panose="030F0702030302020204" pitchFamily="66" charset="0"/>
            </a:endParaRPr>
          </a:p>
        </p:txBody>
      </p:sp>
      <p:grpSp>
        <p:nvGrpSpPr>
          <p:cNvPr id="21511" name="Group 214">
            <a:extLst>
              <a:ext uri="{FF2B5EF4-FFF2-40B4-BE49-F238E27FC236}">
                <a16:creationId xmlns:a16="http://schemas.microsoft.com/office/drawing/2014/main" id="{27698EEE-B534-4051-B8FA-05774AADBCE5}"/>
              </a:ext>
            </a:extLst>
          </p:cNvPr>
          <p:cNvGrpSpPr>
            <a:grpSpLocks/>
          </p:cNvGrpSpPr>
          <p:nvPr/>
        </p:nvGrpSpPr>
        <p:grpSpPr bwMode="auto">
          <a:xfrm>
            <a:off x="5078413" y="109538"/>
            <a:ext cx="3805237" cy="3560762"/>
            <a:chOff x="3199" y="69"/>
            <a:chExt cx="2397" cy="2243"/>
          </a:xfrm>
        </p:grpSpPr>
        <p:grpSp>
          <p:nvGrpSpPr>
            <p:cNvPr id="21512" name="Group 34">
              <a:extLst>
                <a:ext uri="{FF2B5EF4-FFF2-40B4-BE49-F238E27FC236}">
                  <a16:creationId xmlns:a16="http://schemas.microsoft.com/office/drawing/2014/main" id="{CE938C9D-98F2-477F-BCAB-4438276AC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397" cy="2243"/>
              <a:chOff x="1137" y="1946"/>
              <a:chExt cx="2125" cy="1905"/>
            </a:xfrm>
          </p:grpSpPr>
          <p:sp>
            <p:nvSpPr>
              <p:cNvPr id="48163" name="Rectangle 35">
                <a:extLst>
                  <a:ext uri="{FF2B5EF4-FFF2-40B4-BE49-F238E27FC236}">
                    <a16:creationId xmlns:a16="http://schemas.microsoft.com/office/drawing/2014/main" id="{AAEEA563-A238-4934-B49B-3D689C2B9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9" y="2629"/>
                <a:ext cx="826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21564" name="Rectangle 36">
                <a:extLst>
                  <a:ext uri="{FF2B5EF4-FFF2-40B4-BE49-F238E27FC236}">
                    <a16:creationId xmlns:a16="http://schemas.microsoft.com/office/drawing/2014/main" id="{8E4F07F5-7C6D-438B-9EA1-B8CBC549E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65" name="Rectangle 37">
                <a:extLst>
                  <a:ext uri="{FF2B5EF4-FFF2-40B4-BE49-F238E27FC236}">
                    <a16:creationId xmlns:a16="http://schemas.microsoft.com/office/drawing/2014/main" id="{2D87648C-B19F-44C5-81E3-2080B429B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66" name="Rectangle 38">
                <a:extLst>
                  <a:ext uri="{FF2B5EF4-FFF2-40B4-BE49-F238E27FC236}">
                    <a16:creationId xmlns:a16="http://schemas.microsoft.com/office/drawing/2014/main" id="{E7C45138-00E5-4175-BBE7-D418FAA4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67" name="Rectangle 39">
                <a:extLst>
                  <a:ext uri="{FF2B5EF4-FFF2-40B4-BE49-F238E27FC236}">
                    <a16:creationId xmlns:a16="http://schemas.microsoft.com/office/drawing/2014/main" id="{E69164C1-E311-4FB2-9644-ACB0B8F30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68" name="Rectangle 40">
                <a:extLst>
                  <a:ext uri="{FF2B5EF4-FFF2-40B4-BE49-F238E27FC236}">
                    <a16:creationId xmlns:a16="http://schemas.microsoft.com/office/drawing/2014/main" id="{7FF27584-27B8-4536-ABBC-6CF9CDDA7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69" name="Rectangle 41">
                <a:extLst>
                  <a:ext uri="{FF2B5EF4-FFF2-40B4-BE49-F238E27FC236}">
                    <a16:creationId xmlns:a16="http://schemas.microsoft.com/office/drawing/2014/main" id="{FC595051-B36D-4C52-9586-403F9BBAA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0" name="Rectangle 42">
                <a:extLst>
                  <a:ext uri="{FF2B5EF4-FFF2-40B4-BE49-F238E27FC236}">
                    <a16:creationId xmlns:a16="http://schemas.microsoft.com/office/drawing/2014/main" id="{C9321AB5-6A35-460E-90DB-658F2A85C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1" name="Rectangle 43">
                <a:extLst>
                  <a:ext uri="{FF2B5EF4-FFF2-40B4-BE49-F238E27FC236}">
                    <a16:creationId xmlns:a16="http://schemas.microsoft.com/office/drawing/2014/main" id="{E334B699-CA87-436C-96EE-6985149E2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2" name="Rectangle 44">
                <a:extLst>
                  <a:ext uri="{FF2B5EF4-FFF2-40B4-BE49-F238E27FC236}">
                    <a16:creationId xmlns:a16="http://schemas.microsoft.com/office/drawing/2014/main" id="{4CD48967-2D6C-4E8D-B2B3-CD0B5A307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3" name="Rectangle 45">
                <a:extLst>
                  <a:ext uri="{FF2B5EF4-FFF2-40B4-BE49-F238E27FC236}">
                    <a16:creationId xmlns:a16="http://schemas.microsoft.com/office/drawing/2014/main" id="{27BB9B67-7B69-48AC-AA98-5482EE20D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4" name="Rectangle 46">
                <a:extLst>
                  <a:ext uri="{FF2B5EF4-FFF2-40B4-BE49-F238E27FC236}">
                    <a16:creationId xmlns:a16="http://schemas.microsoft.com/office/drawing/2014/main" id="{804F2B1E-5F02-480D-9073-0D815FA5B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5" name="Rectangle 47">
                <a:extLst>
                  <a:ext uri="{FF2B5EF4-FFF2-40B4-BE49-F238E27FC236}">
                    <a16:creationId xmlns:a16="http://schemas.microsoft.com/office/drawing/2014/main" id="{FC5D4AF1-A655-4C39-9AE8-0375921F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6" name="Rectangle 48">
                <a:extLst>
                  <a:ext uri="{FF2B5EF4-FFF2-40B4-BE49-F238E27FC236}">
                    <a16:creationId xmlns:a16="http://schemas.microsoft.com/office/drawing/2014/main" id="{B3ADC57A-4F45-4710-881F-5C349B80B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7" name="Rectangle 49">
                <a:extLst>
                  <a:ext uri="{FF2B5EF4-FFF2-40B4-BE49-F238E27FC236}">
                    <a16:creationId xmlns:a16="http://schemas.microsoft.com/office/drawing/2014/main" id="{BE96920E-2D3A-4AED-9CBB-74FD3666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8" name="Rectangle 50">
                <a:extLst>
                  <a:ext uri="{FF2B5EF4-FFF2-40B4-BE49-F238E27FC236}">
                    <a16:creationId xmlns:a16="http://schemas.microsoft.com/office/drawing/2014/main" id="{5E468968-EBDB-4B72-AAD3-AD79D727D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79" name="Rectangle 51">
                <a:extLst>
                  <a:ext uri="{FF2B5EF4-FFF2-40B4-BE49-F238E27FC236}">
                    <a16:creationId xmlns:a16="http://schemas.microsoft.com/office/drawing/2014/main" id="{9792D268-461C-4128-8C8F-7C2A29F4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0" name="Rectangle 52">
                <a:extLst>
                  <a:ext uri="{FF2B5EF4-FFF2-40B4-BE49-F238E27FC236}">
                    <a16:creationId xmlns:a16="http://schemas.microsoft.com/office/drawing/2014/main" id="{8320A875-62BE-4F81-A6BA-124984C58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1" name="Rectangle 53">
                <a:extLst>
                  <a:ext uri="{FF2B5EF4-FFF2-40B4-BE49-F238E27FC236}">
                    <a16:creationId xmlns:a16="http://schemas.microsoft.com/office/drawing/2014/main" id="{4871BE3B-CC28-47BF-A59F-A6E803F5B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2" name="Rectangle 54">
                <a:extLst>
                  <a:ext uri="{FF2B5EF4-FFF2-40B4-BE49-F238E27FC236}">
                    <a16:creationId xmlns:a16="http://schemas.microsoft.com/office/drawing/2014/main" id="{04424838-8071-454A-B85E-3A31466B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3" name="Rectangle 55">
                <a:extLst>
                  <a:ext uri="{FF2B5EF4-FFF2-40B4-BE49-F238E27FC236}">
                    <a16:creationId xmlns:a16="http://schemas.microsoft.com/office/drawing/2014/main" id="{E1187FC9-9D1C-4B55-81C9-D1C49D63E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4" name="Rectangle 56">
                <a:extLst>
                  <a:ext uri="{FF2B5EF4-FFF2-40B4-BE49-F238E27FC236}">
                    <a16:creationId xmlns:a16="http://schemas.microsoft.com/office/drawing/2014/main" id="{DC0374BC-1B53-4D7C-838F-FF3D038A4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5" name="Rectangle 57">
                <a:extLst>
                  <a:ext uri="{FF2B5EF4-FFF2-40B4-BE49-F238E27FC236}">
                    <a16:creationId xmlns:a16="http://schemas.microsoft.com/office/drawing/2014/main" id="{7D00AC3E-753D-4577-BE39-C9C5BDCA2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6" name="Rectangle 58">
                <a:extLst>
                  <a:ext uri="{FF2B5EF4-FFF2-40B4-BE49-F238E27FC236}">
                    <a16:creationId xmlns:a16="http://schemas.microsoft.com/office/drawing/2014/main" id="{D21F2152-C6F3-4C60-8CF5-5746EDA4F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7" name="Rectangle 59">
                <a:extLst>
                  <a:ext uri="{FF2B5EF4-FFF2-40B4-BE49-F238E27FC236}">
                    <a16:creationId xmlns:a16="http://schemas.microsoft.com/office/drawing/2014/main" id="{3DC6CAD3-59E3-486B-9034-A344044D3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8" name="Rectangle 60">
                <a:extLst>
                  <a:ext uri="{FF2B5EF4-FFF2-40B4-BE49-F238E27FC236}">
                    <a16:creationId xmlns:a16="http://schemas.microsoft.com/office/drawing/2014/main" id="{19614174-533B-4B25-A342-9AD0B88C3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89" name="Rectangle 61">
                <a:extLst>
                  <a:ext uri="{FF2B5EF4-FFF2-40B4-BE49-F238E27FC236}">
                    <a16:creationId xmlns:a16="http://schemas.microsoft.com/office/drawing/2014/main" id="{A67EC10F-62DE-4D02-AB73-778A270AE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0" name="Rectangle 62">
                <a:extLst>
                  <a:ext uri="{FF2B5EF4-FFF2-40B4-BE49-F238E27FC236}">
                    <a16:creationId xmlns:a16="http://schemas.microsoft.com/office/drawing/2014/main" id="{C103AEAB-26CC-4C42-AB85-FF3E6747F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1" name="Rectangle 63">
                <a:extLst>
                  <a:ext uri="{FF2B5EF4-FFF2-40B4-BE49-F238E27FC236}">
                    <a16:creationId xmlns:a16="http://schemas.microsoft.com/office/drawing/2014/main" id="{B9CF2BFD-1E24-468A-8324-1015748A1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2" name="Rectangle 64">
                <a:extLst>
                  <a:ext uri="{FF2B5EF4-FFF2-40B4-BE49-F238E27FC236}">
                    <a16:creationId xmlns:a16="http://schemas.microsoft.com/office/drawing/2014/main" id="{822948C5-A284-4FD8-B27B-CA9B4EE28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3" name="Rectangle 65">
                <a:extLst>
                  <a:ext uri="{FF2B5EF4-FFF2-40B4-BE49-F238E27FC236}">
                    <a16:creationId xmlns:a16="http://schemas.microsoft.com/office/drawing/2014/main" id="{7D379E94-8D56-499D-9F18-D4C55E0A4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4" name="Rectangle 66">
                <a:extLst>
                  <a:ext uri="{FF2B5EF4-FFF2-40B4-BE49-F238E27FC236}">
                    <a16:creationId xmlns:a16="http://schemas.microsoft.com/office/drawing/2014/main" id="{0E7BF5C7-7FD5-4F45-A59B-1B8BF67F2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5" name="Rectangle 67">
                <a:extLst>
                  <a:ext uri="{FF2B5EF4-FFF2-40B4-BE49-F238E27FC236}">
                    <a16:creationId xmlns:a16="http://schemas.microsoft.com/office/drawing/2014/main" id="{8B3A677B-5258-41E4-96CE-A3E18172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6" name="Rectangle 68">
                <a:extLst>
                  <a:ext uri="{FF2B5EF4-FFF2-40B4-BE49-F238E27FC236}">
                    <a16:creationId xmlns:a16="http://schemas.microsoft.com/office/drawing/2014/main" id="{406B4AE1-E0E8-465D-830F-A13C4C5DB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7" name="Rectangle 69">
                <a:extLst>
                  <a:ext uri="{FF2B5EF4-FFF2-40B4-BE49-F238E27FC236}">
                    <a16:creationId xmlns:a16="http://schemas.microsoft.com/office/drawing/2014/main" id="{E47853AF-284B-4AB4-BFBF-95CA45D87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8" name="Rectangle 70">
                <a:extLst>
                  <a:ext uri="{FF2B5EF4-FFF2-40B4-BE49-F238E27FC236}">
                    <a16:creationId xmlns:a16="http://schemas.microsoft.com/office/drawing/2014/main" id="{2B8305AE-3CCC-4788-88A5-8D451A847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599" name="Rectangle 71">
                <a:extLst>
                  <a:ext uri="{FF2B5EF4-FFF2-40B4-BE49-F238E27FC236}">
                    <a16:creationId xmlns:a16="http://schemas.microsoft.com/office/drawing/2014/main" id="{C8775E46-ADF0-4397-9A1D-46A2A5A0C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0" name="Rectangle 72">
                <a:extLst>
                  <a:ext uri="{FF2B5EF4-FFF2-40B4-BE49-F238E27FC236}">
                    <a16:creationId xmlns:a16="http://schemas.microsoft.com/office/drawing/2014/main" id="{37A10721-6DD1-4ECA-B7C4-1FD9B82AA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1" name="Rectangle 73">
                <a:extLst>
                  <a:ext uri="{FF2B5EF4-FFF2-40B4-BE49-F238E27FC236}">
                    <a16:creationId xmlns:a16="http://schemas.microsoft.com/office/drawing/2014/main" id="{FF7BC9FE-D589-43DD-9A1A-0ADE7192D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2" name="Rectangle 74">
                <a:extLst>
                  <a:ext uri="{FF2B5EF4-FFF2-40B4-BE49-F238E27FC236}">
                    <a16:creationId xmlns:a16="http://schemas.microsoft.com/office/drawing/2014/main" id="{7C118AAD-7849-4504-8313-0471FDCE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3" name="Rectangle 75">
                <a:extLst>
                  <a:ext uri="{FF2B5EF4-FFF2-40B4-BE49-F238E27FC236}">
                    <a16:creationId xmlns:a16="http://schemas.microsoft.com/office/drawing/2014/main" id="{28C059A2-14D9-4745-8891-FC646C573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4" name="Rectangle 76">
                <a:extLst>
                  <a:ext uri="{FF2B5EF4-FFF2-40B4-BE49-F238E27FC236}">
                    <a16:creationId xmlns:a16="http://schemas.microsoft.com/office/drawing/2014/main" id="{BEC6041D-593B-4584-85E7-AC881A44F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5" name="Rectangle 77">
                <a:extLst>
                  <a:ext uri="{FF2B5EF4-FFF2-40B4-BE49-F238E27FC236}">
                    <a16:creationId xmlns:a16="http://schemas.microsoft.com/office/drawing/2014/main" id="{0504D2D2-8342-4D13-81DB-4915A872A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6" name="Rectangle 78">
                <a:extLst>
                  <a:ext uri="{FF2B5EF4-FFF2-40B4-BE49-F238E27FC236}">
                    <a16:creationId xmlns:a16="http://schemas.microsoft.com/office/drawing/2014/main" id="{A12206B7-6F76-47A2-881C-538318E2E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7" name="Rectangle 79">
                <a:extLst>
                  <a:ext uri="{FF2B5EF4-FFF2-40B4-BE49-F238E27FC236}">
                    <a16:creationId xmlns:a16="http://schemas.microsoft.com/office/drawing/2014/main" id="{CB719B55-E831-4C09-ADAA-ADB7723AF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8" name="Rectangle 80">
                <a:extLst>
                  <a:ext uri="{FF2B5EF4-FFF2-40B4-BE49-F238E27FC236}">
                    <a16:creationId xmlns:a16="http://schemas.microsoft.com/office/drawing/2014/main" id="{35274525-A54D-477B-9169-EA69DA52B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09" name="Rectangle 81">
                <a:extLst>
                  <a:ext uri="{FF2B5EF4-FFF2-40B4-BE49-F238E27FC236}">
                    <a16:creationId xmlns:a16="http://schemas.microsoft.com/office/drawing/2014/main" id="{228D2488-DAF1-4AE9-AD91-7C7ED46A9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0" name="Rectangle 82">
                <a:extLst>
                  <a:ext uri="{FF2B5EF4-FFF2-40B4-BE49-F238E27FC236}">
                    <a16:creationId xmlns:a16="http://schemas.microsoft.com/office/drawing/2014/main" id="{27094272-304E-46E9-BBCB-36D7D16F1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1" name="Rectangle 83">
                <a:extLst>
                  <a:ext uri="{FF2B5EF4-FFF2-40B4-BE49-F238E27FC236}">
                    <a16:creationId xmlns:a16="http://schemas.microsoft.com/office/drawing/2014/main" id="{EDD47266-CAFA-44A4-822F-51A647B9E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2" name="Rectangle 84">
                <a:extLst>
                  <a:ext uri="{FF2B5EF4-FFF2-40B4-BE49-F238E27FC236}">
                    <a16:creationId xmlns:a16="http://schemas.microsoft.com/office/drawing/2014/main" id="{36B194C0-C829-4D8E-BFDA-89EB1B00A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3" name="Rectangle 85">
                <a:extLst>
                  <a:ext uri="{FF2B5EF4-FFF2-40B4-BE49-F238E27FC236}">
                    <a16:creationId xmlns:a16="http://schemas.microsoft.com/office/drawing/2014/main" id="{5678FBA2-BC24-4CAE-910E-809AC9AA5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4" name="Rectangle 86">
                <a:extLst>
                  <a:ext uri="{FF2B5EF4-FFF2-40B4-BE49-F238E27FC236}">
                    <a16:creationId xmlns:a16="http://schemas.microsoft.com/office/drawing/2014/main" id="{081CD261-EED7-4379-8F79-5B62ACA1C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5" name="Rectangle 87">
                <a:extLst>
                  <a:ext uri="{FF2B5EF4-FFF2-40B4-BE49-F238E27FC236}">
                    <a16:creationId xmlns:a16="http://schemas.microsoft.com/office/drawing/2014/main" id="{9A85B947-FC11-421C-B1D7-68DC9F1AF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6" name="Rectangle 88">
                <a:extLst>
                  <a:ext uri="{FF2B5EF4-FFF2-40B4-BE49-F238E27FC236}">
                    <a16:creationId xmlns:a16="http://schemas.microsoft.com/office/drawing/2014/main" id="{8B25510E-88AA-4879-B2EE-819E68A21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7" name="Rectangle 89">
                <a:extLst>
                  <a:ext uri="{FF2B5EF4-FFF2-40B4-BE49-F238E27FC236}">
                    <a16:creationId xmlns:a16="http://schemas.microsoft.com/office/drawing/2014/main" id="{8CBF94C2-A34E-4D45-B099-F56C58300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8" name="Rectangle 90">
                <a:extLst>
                  <a:ext uri="{FF2B5EF4-FFF2-40B4-BE49-F238E27FC236}">
                    <a16:creationId xmlns:a16="http://schemas.microsoft.com/office/drawing/2014/main" id="{92DC196A-1EE8-4C1C-AFC2-3F05C34CD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19" name="Rectangle 91">
                <a:extLst>
                  <a:ext uri="{FF2B5EF4-FFF2-40B4-BE49-F238E27FC236}">
                    <a16:creationId xmlns:a16="http://schemas.microsoft.com/office/drawing/2014/main" id="{9FE62CD6-8D98-46E7-814D-B64205259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0" name="Rectangle 92">
                <a:extLst>
                  <a:ext uri="{FF2B5EF4-FFF2-40B4-BE49-F238E27FC236}">
                    <a16:creationId xmlns:a16="http://schemas.microsoft.com/office/drawing/2014/main" id="{F243291F-88FA-47DC-AB79-9DCFC4CB3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1" name="Rectangle 93">
                <a:extLst>
                  <a:ext uri="{FF2B5EF4-FFF2-40B4-BE49-F238E27FC236}">
                    <a16:creationId xmlns:a16="http://schemas.microsoft.com/office/drawing/2014/main" id="{AB347680-FC5C-4923-993D-A2DFE51D1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2" name="Rectangle 94">
                <a:extLst>
                  <a:ext uri="{FF2B5EF4-FFF2-40B4-BE49-F238E27FC236}">
                    <a16:creationId xmlns:a16="http://schemas.microsoft.com/office/drawing/2014/main" id="{2CE3DCA7-2E2A-4398-A517-36378D4F5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3" name="Rectangle 95">
                <a:extLst>
                  <a:ext uri="{FF2B5EF4-FFF2-40B4-BE49-F238E27FC236}">
                    <a16:creationId xmlns:a16="http://schemas.microsoft.com/office/drawing/2014/main" id="{0E704E1D-7139-4806-8C5D-763DBABA4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4" name="Rectangle 96">
                <a:extLst>
                  <a:ext uri="{FF2B5EF4-FFF2-40B4-BE49-F238E27FC236}">
                    <a16:creationId xmlns:a16="http://schemas.microsoft.com/office/drawing/2014/main" id="{92EF1A40-D034-4F42-8B36-82F44C7E7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5" name="Rectangle 97">
                <a:extLst>
                  <a:ext uri="{FF2B5EF4-FFF2-40B4-BE49-F238E27FC236}">
                    <a16:creationId xmlns:a16="http://schemas.microsoft.com/office/drawing/2014/main" id="{F2F77FA8-D3A0-4361-8219-F7C007179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6" name="Rectangle 98">
                <a:extLst>
                  <a:ext uri="{FF2B5EF4-FFF2-40B4-BE49-F238E27FC236}">
                    <a16:creationId xmlns:a16="http://schemas.microsoft.com/office/drawing/2014/main" id="{7FF501B7-FE48-4FDF-A6D9-2EA6B6DFA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7" name="Rectangle 99">
                <a:extLst>
                  <a:ext uri="{FF2B5EF4-FFF2-40B4-BE49-F238E27FC236}">
                    <a16:creationId xmlns:a16="http://schemas.microsoft.com/office/drawing/2014/main" id="{423D3E00-4453-4DC7-929F-219199C1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8" name="Rectangle 100">
                <a:extLst>
                  <a:ext uri="{FF2B5EF4-FFF2-40B4-BE49-F238E27FC236}">
                    <a16:creationId xmlns:a16="http://schemas.microsoft.com/office/drawing/2014/main" id="{F8F1625C-B27A-40C9-A3AB-02FDBADAB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29" name="Rectangle 101">
                <a:extLst>
                  <a:ext uri="{FF2B5EF4-FFF2-40B4-BE49-F238E27FC236}">
                    <a16:creationId xmlns:a16="http://schemas.microsoft.com/office/drawing/2014/main" id="{ED121092-A7B8-4589-942D-3DE18862D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0" name="Rectangle 102">
                <a:extLst>
                  <a:ext uri="{FF2B5EF4-FFF2-40B4-BE49-F238E27FC236}">
                    <a16:creationId xmlns:a16="http://schemas.microsoft.com/office/drawing/2014/main" id="{36CB30BD-C088-479D-AB4C-7BA8BB041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1" name="Rectangle 103">
                <a:extLst>
                  <a:ext uri="{FF2B5EF4-FFF2-40B4-BE49-F238E27FC236}">
                    <a16:creationId xmlns:a16="http://schemas.microsoft.com/office/drawing/2014/main" id="{7FFC428B-F20A-4D89-8F78-57F1CE4BC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2" name="Rectangle 104">
                <a:extLst>
                  <a:ext uri="{FF2B5EF4-FFF2-40B4-BE49-F238E27FC236}">
                    <a16:creationId xmlns:a16="http://schemas.microsoft.com/office/drawing/2014/main" id="{9DF1CCAC-2295-4978-8A1D-23B0C73D0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3" name="Rectangle 105">
                <a:extLst>
                  <a:ext uri="{FF2B5EF4-FFF2-40B4-BE49-F238E27FC236}">
                    <a16:creationId xmlns:a16="http://schemas.microsoft.com/office/drawing/2014/main" id="{DA2C3F0B-D15D-4B03-8BBC-146B953F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4" name="Rectangle 106">
                <a:extLst>
                  <a:ext uri="{FF2B5EF4-FFF2-40B4-BE49-F238E27FC236}">
                    <a16:creationId xmlns:a16="http://schemas.microsoft.com/office/drawing/2014/main" id="{7F9E858A-4A53-4D46-A364-83A96B450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5" name="Rectangle 107">
                <a:extLst>
                  <a:ext uri="{FF2B5EF4-FFF2-40B4-BE49-F238E27FC236}">
                    <a16:creationId xmlns:a16="http://schemas.microsoft.com/office/drawing/2014/main" id="{342F890D-42C7-403E-862A-59804CAA2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6" name="Rectangle 108">
                <a:extLst>
                  <a:ext uri="{FF2B5EF4-FFF2-40B4-BE49-F238E27FC236}">
                    <a16:creationId xmlns:a16="http://schemas.microsoft.com/office/drawing/2014/main" id="{5092F44C-478F-449C-B8D2-EB6278507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7" name="Rectangle 109">
                <a:extLst>
                  <a:ext uri="{FF2B5EF4-FFF2-40B4-BE49-F238E27FC236}">
                    <a16:creationId xmlns:a16="http://schemas.microsoft.com/office/drawing/2014/main" id="{203083A5-8F40-46E8-BC89-995B76690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8" name="Rectangle 110">
                <a:extLst>
                  <a:ext uri="{FF2B5EF4-FFF2-40B4-BE49-F238E27FC236}">
                    <a16:creationId xmlns:a16="http://schemas.microsoft.com/office/drawing/2014/main" id="{79F1BE98-6F92-430E-8BD9-705A001C1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39" name="Rectangle 111">
                <a:extLst>
                  <a:ext uri="{FF2B5EF4-FFF2-40B4-BE49-F238E27FC236}">
                    <a16:creationId xmlns:a16="http://schemas.microsoft.com/office/drawing/2014/main" id="{94479F3C-A2CA-4492-B690-2DE950C14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0" name="Rectangle 112">
                <a:extLst>
                  <a:ext uri="{FF2B5EF4-FFF2-40B4-BE49-F238E27FC236}">
                    <a16:creationId xmlns:a16="http://schemas.microsoft.com/office/drawing/2014/main" id="{C7BFCD23-19C1-46DF-920F-34E8DF087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1" name="Rectangle 113">
                <a:extLst>
                  <a:ext uri="{FF2B5EF4-FFF2-40B4-BE49-F238E27FC236}">
                    <a16:creationId xmlns:a16="http://schemas.microsoft.com/office/drawing/2014/main" id="{0372ED71-0592-45F3-BAB0-E062DD28A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2" name="Rectangle 114">
                <a:extLst>
                  <a:ext uri="{FF2B5EF4-FFF2-40B4-BE49-F238E27FC236}">
                    <a16:creationId xmlns:a16="http://schemas.microsoft.com/office/drawing/2014/main" id="{C3E720A5-5642-472C-A893-4431933B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3" name="Rectangle 115">
                <a:extLst>
                  <a:ext uri="{FF2B5EF4-FFF2-40B4-BE49-F238E27FC236}">
                    <a16:creationId xmlns:a16="http://schemas.microsoft.com/office/drawing/2014/main" id="{AC54EB2B-E2D7-4506-815D-193D04DE1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4" name="Rectangle 116">
                <a:extLst>
                  <a:ext uri="{FF2B5EF4-FFF2-40B4-BE49-F238E27FC236}">
                    <a16:creationId xmlns:a16="http://schemas.microsoft.com/office/drawing/2014/main" id="{FEB2E5A4-4293-4888-9684-E4AB616BC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5" name="Rectangle 117">
                <a:extLst>
                  <a:ext uri="{FF2B5EF4-FFF2-40B4-BE49-F238E27FC236}">
                    <a16:creationId xmlns:a16="http://schemas.microsoft.com/office/drawing/2014/main" id="{080C93BD-5878-43A4-923E-36733F1B6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6" name="Rectangle 118">
                <a:extLst>
                  <a:ext uri="{FF2B5EF4-FFF2-40B4-BE49-F238E27FC236}">
                    <a16:creationId xmlns:a16="http://schemas.microsoft.com/office/drawing/2014/main" id="{82A13D48-33D4-43D4-9479-4DCD6E588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7" name="Rectangle 119">
                <a:extLst>
                  <a:ext uri="{FF2B5EF4-FFF2-40B4-BE49-F238E27FC236}">
                    <a16:creationId xmlns:a16="http://schemas.microsoft.com/office/drawing/2014/main" id="{88D0E36E-6CFD-4C16-9BD6-3A293E1FC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8" name="Rectangle 120">
                <a:extLst>
                  <a:ext uri="{FF2B5EF4-FFF2-40B4-BE49-F238E27FC236}">
                    <a16:creationId xmlns:a16="http://schemas.microsoft.com/office/drawing/2014/main" id="{E39F5C47-A664-44A3-AEF6-5834BF973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49" name="Rectangle 121">
                <a:extLst>
                  <a:ext uri="{FF2B5EF4-FFF2-40B4-BE49-F238E27FC236}">
                    <a16:creationId xmlns:a16="http://schemas.microsoft.com/office/drawing/2014/main" id="{3D5FBEB5-21C4-485B-87BB-B71EAB992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0" name="Rectangle 122">
                <a:extLst>
                  <a:ext uri="{FF2B5EF4-FFF2-40B4-BE49-F238E27FC236}">
                    <a16:creationId xmlns:a16="http://schemas.microsoft.com/office/drawing/2014/main" id="{DEFDCE43-09B4-4D2D-BA68-90CD7B7C4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1" name="Rectangle 123">
                <a:extLst>
                  <a:ext uri="{FF2B5EF4-FFF2-40B4-BE49-F238E27FC236}">
                    <a16:creationId xmlns:a16="http://schemas.microsoft.com/office/drawing/2014/main" id="{D938E79A-F745-45E8-B328-E67A30C0B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2" name="Rectangle 124">
                <a:extLst>
                  <a:ext uri="{FF2B5EF4-FFF2-40B4-BE49-F238E27FC236}">
                    <a16:creationId xmlns:a16="http://schemas.microsoft.com/office/drawing/2014/main" id="{965A1320-E10C-4D8D-B155-F41E1252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3" name="Rectangle 125">
                <a:extLst>
                  <a:ext uri="{FF2B5EF4-FFF2-40B4-BE49-F238E27FC236}">
                    <a16:creationId xmlns:a16="http://schemas.microsoft.com/office/drawing/2014/main" id="{B7A8C8EB-0F35-4B50-B233-097AA4B70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4" name="Rectangle 126">
                <a:extLst>
                  <a:ext uri="{FF2B5EF4-FFF2-40B4-BE49-F238E27FC236}">
                    <a16:creationId xmlns:a16="http://schemas.microsoft.com/office/drawing/2014/main" id="{7ABA74DE-8CDB-4479-91E8-8C3B315AC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5" name="Rectangle 127">
                <a:extLst>
                  <a:ext uri="{FF2B5EF4-FFF2-40B4-BE49-F238E27FC236}">
                    <a16:creationId xmlns:a16="http://schemas.microsoft.com/office/drawing/2014/main" id="{10DA64D8-F8E6-4AED-961E-39ACA1CF9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6" name="Rectangle 128">
                <a:extLst>
                  <a:ext uri="{FF2B5EF4-FFF2-40B4-BE49-F238E27FC236}">
                    <a16:creationId xmlns:a16="http://schemas.microsoft.com/office/drawing/2014/main" id="{18302284-D83F-426C-905E-009E8AD1E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7" name="Rectangle 129">
                <a:extLst>
                  <a:ext uri="{FF2B5EF4-FFF2-40B4-BE49-F238E27FC236}">
                    <a16:creationId xmlns:a16="http://schemas.microsoft.com/office/drawing/2014/main" id="{B7CE8426-2C42-47E6-A028-960FEDCF1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8" name="Rectangle 130">
                <a:extLst>
                  <a:ext uri="{FF2B5EF4-FFF2-40B4-BE49-F238E27FC236}">
                    <a16:creationId xmlns:a16="http://schemas.microsoft.com/office/drawing/2014/main" id="{6928C0DB-02F6-43D2-9081-FF2FC7F65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59" name="Rectangle 131">
                <a:extLst>
                  <a:ext uri="{FF2B5EF4-FFF2-40B4-BE49-F238E27FC236}">
                    <a16:creationId xmlns:a16="http://schemas.microsoft.com/office/drawing/2014/main" id="{A6DA6C17-5F8D-4DC0-BC41-93888494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60" name="Rectangle 132">
                <a:extLst>
                  <a:ext uri="{FF2B5EF4-FFF2-40B4-BE49-F238E27FC236}">
                    <a16:creationId xmlns:a16="http://schemas.microsoft.com/office/drawing/2014/main" id="{1371454C-A756-4BE0-9A4E-E7940DD4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61" name="Rectangle 133">
                <a:extLst>
                  <a:ext uri="{FF2B5EF4-FFF2-40B4-BE49-F238E27FC236}">
                    <a16:creationId xmlns:a16="http://schemas.microsoft.com/office/drawing/2014/main" id="{D18F89F9-1CEF-401E-A2CD-138D0EE9B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62" name="Rectangle 134">
                <a:extLst>
                  <a:ext uri="{FF2B5EF4-FFF2-40B4-BE49-F238E27FC236}">
                    <a16:creationId xmlns:a16="http://schemas.microsoft.com/office/drawing/2014/main" id="{974F8381-4543-452C-AE72-19D93738B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63" name="Rectangle 135">
                <a:extLst>
                  <a:ext uri="{FF2B5EF4-FFF2-40B4-BE49-F238E27FC236}">
                    <a16:creationId xmlns:a16="http://schemas.microsoft.com/office/drawing/2014/main" id="{31A28CE7-67EE-4725-84D7-4CCEF1CBE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664" name="Line 136">
                <a:extLst>
                  <a:ext uri="{FF2B5EF4-FFF2-40B4-BE49-F238E27FC236}">
                    <a16:creationId xmlns:a16="http://schemas.microsoft.com/office/drawing/2014/main" id="{8A6AEB16-3B4A-4AC8-89AC-A3D64EC9E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65" name="Line 137">
                <a:extLst>
                  <a:ext uri="{FF2B5EF4-FFF2-40B4-BE49-F238E27FC236}">
                    <a16:creationId xmlns:a16="http://schemas.microsoft.com/office/drawing/2014/main" id="{15D5B884-3614-43FC-A8E4-8E92A8173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66" name="Text Box 138">
                <a:extLst>
                  <a:ext uri="{FF2B5EF4-FFF2-40B4-BE49-F238E27FC236}">
                    <a16:creationId xmlns:a16="http://schemas.microsoft.com/office/drawing/2014/main" id="{8E3F55BB-F4DB-4F63-A1EC-7DEBF0B4E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1667" name="Text Box 139">
                <a:extLst>
                  <a:ext uri="{FF2B5EF4-FFF2-40B4-BE49-F238E27FC236}">
                    <a16:creationId xmlns:a16="http://schemas.microsoft.com/office/drawing/2014/main" id="{B8A0AF44-9E9F-406F-9A4B-35563E469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21668" name="Text Box 140">
                <a:extLst>
                  <a:ext uri="{FF2B5EF4-FFF2-40B4-BE49-F238E27FC236}">
                    <a16:creationId xmlns:a16="http://schemas.microsoft.com/office/drawing/2014/main" id="{16C732AB-8126-4670-947C-4FC5A1077B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21669" name="Text Box 141">
                <a:extLst>
                  <a:ext uri="{FF2B5EF4-FFF2-40B4-BE49-F238E27FC236}">
                    <a16:creationId xmlns:a16="http://schemas.microsoft.com/office/drawing/2014/main" id="{BBEA3103-CB8F-4639-94CD-2436C0D7B1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21670" name="Text Box 142">
                <a:extLst>
                  <a:ext uri="{FF2B5EF4-FFF2-40B4-BE49-F238E27FC236}">
                    <a16:creationId xmlns:a16="http://schemas.microsoft.com/office/drawing/2014/main" id="{7C79C965-E83B-4D34-A375-53E442E816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21671" name="Text Box 143">
                <a:extLst>
                  <a:ext uri="{FF2B5EF4-FFF2-40B4-BE49-F238E27FC236}">
                    <a16:creationId xmlns:a16="http://schemas.microsoft.com/office/drawing/2014/main" id="{EB3B4BB6-16A1-4E26-AC45-5715763908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21672" name="Text Box 144">
                <a:extLst>
                  <a:ext uri="{FF2B5EF4-FFF2-40B4-BE49-F238E27FC236}">
                    <a16:creationId xmlns:a16="http://schemas.microsoft.com/office/drawing/2014/main" id="{0277E913-6C8C-4711-BDD8-C12A2E2D91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21673" name="Text Box 145">
                <a:extLst>
                  <a:ext uri="{FF2B5EF4-FFF2-40B4-BE49-F238E27FC236}">
                    <a16:creationId xmlns:a16="http://schemas.microsoft.com/office/drawing/2014/main" id="{10EADA02-4FAF-4385-82A0-B990A1001C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21674" name="Text Box 146">
                <a:extLst>
                  <a:ext uri="{FF2B5EF4-FFF2-40B4-BE49-F238E27FC236}">
                    <a16:creationId xmlns:a16="http://schemas.microsoft.com/office/drawing/2014/main" id="{B482F5B7-F858-4117-B3DB-F74D626F42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21675" name="Text Box 147">
                <a:extLst>
                  <a:ext uri="{FF2B5EF4-FFF2-40B4-BE49-F238E27FC236}">
                    <a16:creationId xmlns:a16="http://schemas.microsoft.com/office/drawing/2014/main" id="{AFEF1B10-30D5-42D9-8EAC-DDEC08C811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21676" name="Text Box 148">
                <a:extLst>
                  <a:ext uri="{FF2B5EF4-FFF2-40B4-BE49-F238E27FC236}">
                    <a16:creationId xmlns:a16="http://schemas.microsoft.com/office/drawing/2014/main" id="{FF43E90C-B505-4CF1-9933-5E6E6C66F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1677" name="Text Box 149">
                <a:extLst>
                  <a:ext uri="{FF2B5EF4-FFF2-40B4-BE49-F238E27FC236}">
                    <a16:creationId xmlns:a16="http://schemas.microsoft.com/office/drawing/2014/main" id="{0B299260-C5FE-4A5D-9E86-E6FCFD561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21678" name="Text Box 150">
                <a:extLst>
                  <a:ext uri="{FF2B5EF4-FFF2-40B4-BE49-F238E27FC236}">
                    <a16:creationId xmlns:a16="http://schemas.microsoft.com/office/drawing/2014/main" id="{0E7567B6-50C3-4A91-8476-A0064F2CB9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21679" name="Text Box 151">
                <a:extLst>
                  <a:ext uri="{FF2B5EF4-FFF2-40B4-BE49-F238E27FC236}">
                    <a16:creationId xmlns:a16="http://schemas.microsoft.com/office/drawing/2014/main" id="{4F437A43-0BA4-493D-95D0-10DE489771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21680" name="Text Box 152">
                <a:extLst>
                  <a:ext uri="{FF2B5EF4-FFF2-40B4-BE49-F238E27FC236}">
                    <a16:creationId xmlns:a16="http://schemas.microsoft.com/office/drawing/2014/main" id="{FE03274B-B13E-4200-B53B-205E03F4D2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21681" name="Text Box 153">
                <a:extLst>
                  <a:ext uri="{FF2B5EF4-FFF2-40B4-BE49-F238E27FC236}">
                    <a16:creationId xmlns:a16="http://schemas.microsoft.com/office/drawing/2014/main" id="{6CA11C6F-8FE1-4978-ACA9-C95239E975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21682" name="Text Box 154">
                <a:extLst>
                  <a:ext uri="{FF2B5EF4-FFF2-40B4-BE49-F238E27FC236}">
                    <a16:creationId xmlns:a16="http://schemas.microsoft.com/office/drawing/2014/main" id="{1A139C20-D236-41B8-8A51-678EDD579B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21683" name="Text Box 155">
                <a:extLst>
                  <a:ext uri="{FF2B5EF4-FFF2-40B4-BE49-F238E27FC236}">
                    <a16:creationId xmlns:a16="http://schemas.microsoft.com/office/drawing/2014/main" id="{CB872E29-5153-4177-800F-64C5BE2736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21684" name="Text Box 156">
                <a:extLst>
                  <a:ext uri="{FF2B5EF4-FFF2-40B4-BE49-F238E27FC236}">
                    <a16:creationId xmlns:a16="http://schemas.microsoft.com/office/drawing/2014/main" id="{41AB0BA2-BB98-44A0-AC12-EBB82D9717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21685" name="Text Box 157">
                <a:extLst>
                  <a:ext uri="{FF2B5EF4-FFF2-40B4-BE49-F238E27FC236}">
                    <a16:creationId xmlns:a16="http://schemas.microsoft.com/office/drawing/2014/main" id="{881B5B11-EEEF-446F-956E-12CDF2391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48286" name="Rectangle 158">
                <a:extLst>
                  <a:ext uri="{FF2B5EF4-FFF2-40B4-BE49-F238E27FC236}">
                    <a16:creationId xmlns:a16="http://schemas.microsoft.com/office/drawing/2014/main" id="{A466AD3C-FE10-4240-9CBE-4FCE3FA54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0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21513" name="Oval 159">
              <a:extLst>
                <a:ext uri="{FF2B5EF4-FFF2-40B4-BE49-F238E27FC236}">
                  <a16:creationId xmlns:a16="http://schemas.microsoft.com/office/drawing/2014/main" id="{90CA52FF-E0A1-4395-A4EC-851781D16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45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4" name="Oval 160">
              <a:extLst>
                <a:ext uri="{FF2B5EF4-FFF2-40B4-BE49-F238E27FC236}">
                  <a16:creationId xmlns:a16="http://schemas.microsoft.com/office/drawing/2014/main" id="{B5054874-6CC7-4319-84DF-64E0B35C2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" y="30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5" name="Oval 161">
              <a:extLst>
                <a:ext uri="{FF2B5EF4-FFF2-40B4-BE49-F238E27FC236}">
                  <a16:creationId xmlns:a16="http://schemas.microsoft.com/office/drawing/2014/main" id="{528944B6-BB4E-4BB3-99BA-16273C478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168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6" name="Oval 162">
              <a:extLst>
                <a:ext uri="{FF2B5EF4-FFF2-40B4-BE49-F238E27FC236}">
                  <a16:creationId xmlns:a16="http://schemas.microsoft.com/office/drawing/2014/main" id="{642D68C6-23A3-4764-BE02-61B776F3D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93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7" name="Oval 163">
              <a:extLst>
                <a:ext uri="{FF2B5EF4-FFF2-40B4-BE49-F238E27FC236}">
                  <a16:creationId xmlns:a16="http://schemas.microsoft.com/office/drawing/2014/main" id="{21700816-D01D-44A7-A683-50021388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" y="100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8" name="Oval 164">
              <a:extLst>
                <a:ext uri="{FF2B5EF4-FFF2-40B4-BE49-F238E27FC236}">
                  <a16:creationId xmlns:a16="http://schemas.microsoft.com/office/drawing/2014/main" id="{13238725-1170-45F7-9513-12AA2A757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137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19" name="Oval 165">
              <a:extLst>
                <a:ext uri="{FF2B5EF4-FFF2-40B4-BE49-F238E27FC236}">
                  <a16:creationId xmlns:a16="http://schemas.microsoft.com/office/drawing/2014/main" id="{4EDE975C-F154-4789-86B3-04973D2DA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163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0" name="Oval 166">
              <a:extLst>
                <a:ext uri="{FF2B5EF4-FFF2-40B4-BE49-F238E27FC236}">
                  <a16:creationId xmlns:a16="http://schemas.microsoft.com/office/drawing/2014/main" id="{2C52FCDB-ED32-4B9D-9AE4-F7E3CD6F1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153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1" name="Oval 167">
              <a:extLst>
                <a:ext uri="{FF2B5EF4-FFF2-40B4-BE49-F238E27FC236}">
                  <a16:creationId xmlns:a16="http://schemas.microsoft.com/office/drawing/2014/main" id="{67A88248-A437-4AC9-8B99-F5F38C6C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154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2" name="Oval 168">
              <a:extLst>
                <a:ext uri="{FF2B5EF4-FFF2-40B4-BE49-F238E27FC236}">
                  <a16:creationId xmlns:a16="http://schemas.microsoft.com/office/drawing/2014/main" id="{9A7A7531-8ED4-406E-9C98-A48952687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" y="120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3" name="Oval 173">
              <a:extLst>
                <a:ext uri="{FF2B5EF4-FFF2-40B4-BE49-F238E27FC236}">
                  <a16:creationId xmlns:a16="http://schemas.microsoft.com/office/drawing/2014/main" id="{701E7B84-E7A1-46BF-A0C2-B1C128B50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11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4" name="Oval 174">
              <a:extLst>
                <a:ext uri="{FF2B5EF4-FFF2-40B4-BE49-F238E27FC236}">
                  <a16:creationId xmlns:a16="http://schemas.microsoft.com/office/drawing/2014/main" id="{AD230C7B-DDFA-499D-AC90-C7972E855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4" y="74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5" name="Oval 175">
              <a:extLst>
                <a:ext uri="{FF2B5EF4-FFF2-40B4-BE49-F238E27FC236}">
                  <a16:creationId xmlns:a16="http://schemas.microsoft.com/office/drawing/2014/main" id="{D32954F0-BD12-4181-916A-9FAC22402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" y="75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6" name="Oval 176">
              <a:extLst>
                <a:ext uri="{FF2B5EF4-FFF2-40B4-BE49-F238E27FC236}">
                  <a16:creationId xmlns:a16="http://schemas.microsoft.com/office/drawing/2014/main" id="{5ACAF8A0-84F7-4D4F-A205-5D7C4F236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111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7" name="Oval 177">
              <a:extLst>
                <a:ext uri="{FF2B5EF4-FFF2-40B4-BE49-F238E27FC236}">
                  <a16:creationId xmlns:a16="http://schemas.microsoft.com/office/drawing/2014/main" id="{DFAF36D8-BA47-47A4-BE02-7F7A0650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163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8" name="Oval 178">
              <a:extLst>
                <a:ext uri="{FF2B5EF4-FFF2-40B4-BE49-F238E27FC236}">
                  <a16:creationId xmlns:a16="http://schemas.microsoft.com/office/drawing/2014/main" id="{81381D69-D347-42EE-B646-00E49DBF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" y="89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29" name="Oval 179">
              <a:extLst>
                <a:ext uri="{FF2B5EF4-FFF2-40B4-BE49-F238E27FC236}">
                  <a16:creationId xmlns:a16="http://schemas.microsoft.com/office/drawing/2014/main" id="{F5BC3A02-0C98-4B2E-ABEA-732BBE41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135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0" name="Oval 180">
              <a:extLst>
                <a:ext uri="{FF2B5EF4-FFF2-40B4-BE49-F238E27FC236}">
                  <a16:creationId xmlns:a16="http://schemas.microsoft.com/office/drawing/2014/main" id="{AA2EEDEB-6075-47BD-94FE-978768A5C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60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1" name="Rectangle 182" descr="Wide downward diagonal">
              <a:extLst>
                <a:ext uri="{FF2B5EF4-FFF2-40B4-BE49-F238E27FC236}">
                  <a16:creationId xmlns:a16="http://schemas.microsoft.com/office/drawing/2014/main" id="{2B1178D3-2E85-41C9-9907-0326B1CD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501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2" name="Rectangle 183" descr="Wide downward diagonal">
              <a:extLst>
                <a:ext uri="{FF2B5EF4-FFF2-40B4-BE49-F238E27FC236}">
                  <a16:creationId xmlns:a16="http://schemas.microsoft.com/office/drawing/2014/main" id="{488D1EC1-BB45-4AE6-AFD9-732CBAC6E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28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3" name="Rectangle 184" descr="Wide downward diagonal">
              <a:extLst>
                <a:ext uri="{FF2B5EF4-FFF2-40B4-BE49-F238E27FC236}">
                  <a16:creationId xmlns:a16="http://schemas.microsoft.com/office/drawing/2014/main" id="{0279213F-1951-4953-91B5-2B8C14544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656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4" name="Rectangle 185" descr="Wide downward diagonal">
              <a:extLst>
                <a:ext uri="{FF2B5EF4-FFF2-40B4-BE49-F238E27FC236}">
                  <a16:creationId xmlns:a16="http://schemas.microsoft.com/office/drawing/2014/main" id="{46266291-7A42-418E-A3A7-76DB62A7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8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5" name="Rectangle 186" descr="Wide downward diagonal">
              <a:extLst>
                <a:ext uri="{FF2B5EF4-FFF2-40B4-BE49-F238E27FC236}">
                  <a16:creationId xmlns:a16="http://schemas.microsoft.com/office/drawing/2014/main" id="{263DF850-A785-44D0-8226-78D08FBB1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282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6" name="Rectangle 187" descr="Wide downward diagonal">
              <a:extLst>
                <a:ext uri="{FF2B5EF4-FFF2-40B4-BE49-F238E27FC236}">
                  <a16:creationId xmlns:a16="http://schemas.microsoft.com/office/drawing/2014/main" id="{C4C30AD4-B396-4BF1-A101-78F97335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981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7" name="Rectangle 188" descr="Wide downward diagonal">
              <a:extLst>
                <a:ext uri="{FF2B5EF4-FFF2-40B4-BE49-F238E27FC236}">
                  <a16:creationId xmlns:a16="http://schemas.microsoft.com/office/drawing/2014/main" id="{D8EB73DA-90A3-4E1A-B764-838F325D8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" y="226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8" name="Rectangle 189" descr="Wide downward diagonal">
              <a:extLst>
                <a:ext uri="{FF2B5EF4-FFF2-40B4-BE49-F238E27FC236}">
                  <a16:creationId xmlns:a16="http://schemas.microsoft.com/office/drawing/2014/main" id="{FB13E48B-5372-486F-B340-26EA6C565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498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39" name="Rectangle 190" descr="Wide downward diagonal">
              <a:extLst>
                <a:ext uri="{FF2B5EF4-FFF2-40B4-BE49-F238E27FC236}">
                  <a16:creationId xmlns:a16="http://schemas.microsoft.com/office/drawing/2014/main" id="{737ED8E2-1AFF-4AAD-81BB-288FE937A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932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0" name="Rectangle 191" descr="Wide downward diagonal">
              <a:extLst>
                <a:ext uri="{FF2B5EF4-FFF2-40B4-BE49-F238E27FC236}">
                  <a16:creationId xmlns:a16="http://schemas.microsoft.com/office/drawing/2014/main" id="{7E4AA7C3-1D40-4ACA-9283-E10CCD8A8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790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1" name="Rectangle 192" descr="Wide downward diagonal">
              <a:extLst>
                <a:ext uri="{FF2B5EF4-FFF2-40B4-BE49-F238E27FC236}">
                  <a16:creationId xmlns:a16="http://schemas.microsoft.com/office/drawing/2014/main" id="{A4E87708-A068-46C6-991D-94CAFCB7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459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2" name="Rectangle 193" descr="Wide downward diagonal">
              <a:extLst>
                <a:ext uri="{FF2B5EF4-FFF2-40B4-BE49-F238E27FC236}">
                  <a16:creationId xmlns:a16="http://schemas.microsoft.com/office/drawing/2014/main" id="{D7ABDC46-BE07-4D00-9C54-95397548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3" name="Rectangle 194" descr="Wide downward diagonal">
              <a:extLst>
                <a:ext uri="{FF2B5EF4-FFF2-40B4-BE49-F238E27FC236}">
                  <a16:creationId xmlns:a16="http://schemas.microsoft.com/office/drawing/2014/main" id="{D72EFC68-C8AB-45E5-AB93-7905EAA4C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209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4" name="Rectangle 195" descr="Wide downward diagonal">
              <a:extLst>
                <a:ext uri="{FF2B5EF4-FFF2-40B4-BE49-F238E27FC236}">
                  <a16:creationId xmlns:a16="http://schemas.microsoft.com/office/drawing/2014/main" id="{4557EFFD-1265-4FFB-B719-9BB698E9B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09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5" name="Oval 196">
              <a:extLst>
                <a:ext uri="{FF2B5EF4-FFF2-40B4-BE49-F238E27FC236}">
                  <a16:creationId xmlns:a16="http://schemas.microsoft.com/office/drawing/2014/main" id="{1E5808EF-F274-468F-BB83-58A43DB56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145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6" name="Oval 197">
              <a:extLst>
                <a:ext uri="{FF2B5EF4-FFF2-40B4-BE49-F238E27FC236}">
                  <a16:creationId xmlns:a16="http://schemas.microsoft.com/office/drawing/2014/main" id="{8BB901CA-7C05-4DD6-8E44-E7470F8F1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127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7" name="Oval 198">
              <a:extLst>
                <a:ext uri="{FF2B5EF4-FFF2-40B4-BE49-F238E27FC236}">
                  <a16:creationId xmlns:a16="http://schemas.microsoft.com/office/drawing/2014/main" id="{A3F1532E-4BFA-498D-8EEB-1C6403275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0" y="97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8" name="Oval 199">
              <a:extLst>
                <a:ext uri="{FF2B5EF4-FFF2-40B4-BE49-F238E27FC236}">
                  <a16:creationId xmlns:a16="http://schemas.microsoft.com/office/drawing/2014/main" id="{06D9B2CB-C248-4242-B21D-1B9195D35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170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49" name="Oval 200">
              <a:extLst>
                <a:ext uri="{FF2B5EF4-FFF2-40B4-BE49-F238E27FC236}">
                  <a16:creationId xmlns:a16="http://schemas.microsoft.com/office/drawing/2014/main" id="{75B6E6A0-FDF9-4D73-A505-087FBEA03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126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0" name="Oval 201">
              <a:extLst>
                <a:ext uri="{FF2B5EF4-FFF2-40B4-BE49-F238E27FC236}">
                  <a16:creationId xmlns:a16="http://schemas.microsoft.com/office/drawing/2014/main" id="{B8C7FE2D-3B90-423A-991A-695173BB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" y="164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1" name="Oval 202">
              <a:extLst>
                <a:ext uri="{FF2B5EF4-FFF2-40B4-BE49-F238E27FC236}">
                  <a16:creationId xmlns:a16="http://schemas.microsoft.com/office/drawing/2014/main" id="{F9DBA830-B81E-4F65-A650-39A448F2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173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2" name="Oval 203">
              <a:extLst>
                <a:ext uri="{FF2B5EF4-FFF2-40B4-BE49-F238E27FC236}">
                  <a16:creationId xmlns:a16="http://schemas.microsoft.com/office/drawing/2014/main" id="{BB90EAF6-679F-44F7-9C1E-3DC69ECAC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149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3" name="Oval 204">
              <a:extLst>
                <a:ext uri="{FF2B5EF4-FFF2-40B4-BE49-F238E27FC236}">
                  <a16:creationId xmlns:a16="http://schemas.microsoft.com/office/drawing/2014/main" id="{391111B1-78F0-4AE3-A745-C470BA3E8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9" y="52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4" name="Oval 205">
              <a:extLst>
                <a:ext uri="{FF2B5EF4-FFF2-40B4-BE49-F238E27FC236}">
                  <a16:creationId xmlns:a16="http://schemas.microsoft.com/office/drawing/2014/main" id="{FF5E1DCD-4330-4909-9963-F1E267369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" y="73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5" name="Rectangle 206" descr="Wide downward diagonal">
              <a:extLst>
                <a:ext uri="{FF2B5EF4-FFF2-40B4-BE49-F238E27FC236}">
                  <a16:creationId xmlns:a16="http://schemas.microsoft.com/office/drawing/2014/main" id="{720C6663-AEC5-410F-94A6-FC03C3125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629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6" name="Rectangle 207" descr="Wide downward diagonal">
              <a:extLst>
                <a:ext uri="{FF2B5EF4-FFF2-40B4-BE49-F238E27FC236}">
                  <a16:creationId xmlns:a16="http://schemas.microsoft.com/office/drawing/2014/main" id="{2B512C01-C085-41EF-B7A1-304733E07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402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7" name="Rectangle 208" descr="Wide downward diagonal">
              <a:extLst>
                <a:ext uri="{FF2B5EF4-FFF2-40B4-BE49-F238E27FC236}">
                  <a16:creationId xmlns:a16="http://schemas.microsoft.com/office/drawing/2014/main" id="{495F0213-B1CD-48A5-A92C-D166B475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203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8" name="Rectangle 209" descr="Wide downward diagonal">
              <a:extLst>
                <a:ext uri="{FF2B5EF4-FFF2-40B4-BE49-F238E27FC236}">
                  <a16:creationId xmlns:a16="http://schemas.microsoft.com/office/drawing/2014/main" id="{4E72E83B-55BB-424A-97C3-BBACA37F5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919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59" name="Rectangle 210" descr="Wide downward diagonal">
              <a:extLst>
                <a:ext uri="{FF2B5EF4-FFF2-40B4-BE49-F238E27FC236}">
                  <a16:creationId xmlns:a16="http://schemas.microsoft.com/office/drawing/2014/main" id="{C62C8F17-BBB3-4DF2-BDB0-6B80CF517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721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60" name="Rectangle 211" descr="Wide downward diagonal">
              <a:extLst>
                <a:ext uri="{FF2B5EF4-FFF2-40B4-BE49-F238E27FC236}">
                  <a16:creationId xmlns:a16="http://schemas.microsoft.com/office/drawing/2014/main" id="{62E36001-F87F-494B-9FA1-7AD792F68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60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61" name="Rectangle 212" descr="Wide downward diagonal">
              <a:extLst>
                <a:ext uri="{FF2B5EF4-FFF2-40B4-BE49-F238E27FC236}">
                  <a16:creationId xmlns:a16="http://schemas.microsoft.com/office/drawing/2014/main" id="{BF67CD02-AAA2-4A24-B844-A134D7806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18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62" name="Rectangle 213" descr="Wide downward diagonal">
              <a:extLst>
                <a:ext uri="{FF2B5EF4-FFF2-40B4-BE49-F238E27FC236}">
                  <a16:creationId xmlns:a16="http://schemas.microsoft.com/office/drawing/2014/main" id="{A5E87289-2152-4BB5-AD09-DA7F42777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606"/>
              <a:ext cx="96" cy="96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55A366-A023-4411-B04A-D4746F936471}"/>
              </a:ext>
            </a:extLst>
          </p:cNvPr>
          <p:cNvSpPr txBox="1"/>
          <p:nvPr/>
        </p:nvSpPr>
        <p:spPr>
          <a:xfrm>
            <a:off x="1360488" y="152400"/>
            <a:ext cx="6419850" cy="830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Why Machine Learning I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717DD576-7C24-4926-8EFB-CC32B8082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219200"/>
            <a:ext cx="8991600" cy="489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Why do machine learning instead of just writing an explicit program?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It is often much </a:t>
            </a:r>
            <a:r>
              <a:rPr lang="en-US" altLang="en-US" sz="2400" i="1"/>
              <a:t>cheaper</a:t>
            </a:r>
            <a:r>
              <a:rPr lang="en-US" altLang="en-US" sz="2400"/>
              <a:t>, </a:t>
            </a:r>
            <a:r>
              <a:rPr lang="en-US" altLang="en-US" sz="2400" i="1"/>
              <a:t>faster</a:t>
            </a:r>
            <a:r>
              <a:rPr lang="en-US" altLang="en-US" sz="2400"/>
              <a:t> and more </a:t>
            </a:r>
            <a:r>
              <a:rPr lang="en-US" altLang="en-US" sz="2400" i="1"/>
              <a:t>accurate</a:t>
            </a:r>
            <a:r>
              <a:rPr lang="en-US" altLang="en-US" sz="2400"/>
              <a:t>.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It may be possible to teach a computer something that we are not sure how to program. For example: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/>
              <a:t> We could explicitly write a program to tell if a person is </a:t>
            </a:r>
            <a:r>
              <a:rPr lang="en-US" altLang="en-US" sz="2400" i="1"/>
              <a:t>obese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  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 (weight</a:t>
            </a:r>
            <a:r>
              <a:rPr lang="en-US" altLang="en-US" sz="1800" baseline="-25000">
                <a:latin typeface="Courier New" panose="02070309020205020404" pitchFamily="49" charset="0"/>
                <a:cs typeface="Courier New" panose="02070309020205020404" pitchFamily="49" charset="0"/>
              </a:rPr>
              <a:t>kg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 /(height</a:t>
            </a:r>
            <a:r>
              <a:rPr lang="en-US" altLang="en-US" sz="1800" baseline="-25000">
                <a:latin typeface="Courier New" panose="02070309020205020404" pitchFamily="49" charset="0"/>
                <a:cs typeface="Courier New" panose="02070309020205020404" pitchFamily="49" charset="0"/>
              </a:rPr>
              <a:t>m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  <a:sym typeface="Symbol" panose="05050102010706020507" pitchFamily="18" charset="2"/>
              </a:rPr>
              <a:t>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height</a:t>
            </a:r>
            <a:r>
              <a:rPr lang="en-US" altLang="en-US" sz="1800" baseline="-25000">
                <a:latin typeface="Courier New" panose="02070309020205020404" pitchFamily="49" charset="0"/>
                <a:cs typeface="Courier New" panose="02070309020205020404" pitchFamily="49" charset="0"/>
              </a:rPr>
              <a:t>m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))  &gt; 30, printf(“Obese”)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/>
              <a:t>We would find it hard to write a program to tell is a person is </a:t>
            </a:r>
            <a:r>
              <a:rPr lang="en-US" altLang="en-US" sz="2400" i="1"/>
              <a:t>sad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4100" name="Picture 2">
            <a:extLst>
              <a:ext uri="{FF2B5EF4-FFF2-40B4-BE49-F238E27FC236}">
                <a16:creationId xmlns:a16="http://schemas.microsoft.com/office/drawing/2014/main" id="{180D9FED-CD69-45AB-AF41-663537462B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5791200"/>
            <a:ext cx="33766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1" name="Rectangle 8">
            <a:extLst>
              <a:ext uri="{FF2B5EF4-FFF2-40B4-BE49-F238E27FC236}">
                <a16:creationId xmlns:a16="http://schemas.microsoft.com/office/drawing/2014/main" id="{B2CA7D09-0174-4B58-9EF0-DF22BE3A2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287963"/>
            <a:ext cx="51816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However, we could easily obtain a 1,000 photographs of sad people/ not sad people, and ask a machine learning algorithm to learn to tell them apart.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29" descr="homer_wallet">
            <a:extLst>
              <a:ext uri="{FF2B5EF4-FFF2-40B4-BE49-F238E27FC236}">
                <a16:creationId xmlns:a16="http://schemas.microsoft.com/office/drawing/2014/main" id="{6FA960DE-F34F-467D-B2E1-F6AE86EC4D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75" y="4905375"/>
            <a:ext cx="1346200" cy="195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1" name="Rectangle 2">
            <a:extLst>
              <a:ext uri="{FF2B5EF4-FFF2-40B4-BE49-F238E27FC236}">
                <a16:creationId xmlns:a16="http://schemas.microsoft.com/office/drawing/2014/main" id="{3C22F1A9-0470-473E-B040-E65B7EE9D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2" name="Text Box 3">
            <a:extLst>
              <a:ext uri="{FF2B5EF4-FFF2-40B4-BE49-F238E27FC236}">
                <a16:creationId xmlns:a16="http://schemas.microsoft.com/office/drawing/2014/main" id="{B2B8E9EC-C611-4500-8549-1FCBCD260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22533" name="Rectangle 4">
            <a:extLst>
              <a:ext uri="{FF2B5EF4-FFF2-40B4-BE49-F238E27FC236}">
                <a16:creationId xmlns:a16="http://schemas.microsoft.com/office/drawing/2014/main" id="{D7B26B58-F8E7-4F96-8ADC-58FF818DD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4" name="Rectangle 5">
            <a:extLst>
              <a:ext uri="{FF2B5EF4-FFF2-40B4-BE49-F238E27FC236}">
                <a16:creationId xmlns:a16="http://schemas.microsoft.com/office/drawing/2014/main" id="{FD1FD818-73DE-4BA5-8D80-585E32766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6035675"/>
            <a:ext cx="457200" cy="29051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5" name="Rectangle 6">
            <a:extLst>
              <a:ext uri="{FF2B5EF4-FFF2-40B4-BE49-F238E27FC236}">
                <a16:creationId xmlns:a16="http://schemas.microsoft.com/office/drawing/2014/main" id="{EB44F322-5C54-4374-B6E7-F074F193F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6" name="Rectangle 7">
            <a:extLst>
              <a:ext uri="{FF2B5EF4-FFF2-40B4-BE49-F238E27FC236}">
                <a16:creationId xmlns:a16="http://schemas.microsoft.com/office/drawing/2014/main" id="{1F07A91F-6349-4111-938E-9DCE60BBF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344988"/>
            <a:ext cx="457200" cy="76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7" name="Rectangle 8">
            <a:extLst>
              <a:ext uri="{FF2B5EF4-FFF2-40B4-BE49-F238E27FC236}">
                <a16:creationId xmlns:a16="http://schemas.microsoft.com/office/drawing/2014/main" id="{97C4F637-7317-4041-B536-84FD0A7D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213100"/>
            <a:ext cx="457200" cy="52228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8" name="Rectangle 9">
            <a:extLst>
              <a:ext uri="{FF2B5EF4-FFF2-40B4-BE49-F238E27FC236}">
                <a16:creationId xmlns:a16="http://schemas.microsoft.com/office/drawing/2014/main" id="{A13103F8-5D0C-4C0D-A8E5-8577B2C28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9" name="Rectangle 10">
            <a:extLst>
              <a:ext uri="{FF2B5EF4-FFF2-40B4-BE49-F238E27FC236}">
                <a16:creationId xmlns:a16="http://schemas.microsoft.com/office/drawing/2014/main" id="{721F9303-29F1-4C96-BE62-2847DF27F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40" name="Rectangle 11">
            <a:extLst>
              <a:ext uri="{FF2B5EF4-FFF2-40B4-BE49-F238E27FC236}">
                <a16:creationId xmlns:a16="http://schemas.microsoft.com/office/drawing/2014/main" id="{EB0D0F3F-90E4-40CF-9E1C-3F309938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41" name="Text Box 12">
            <a:extLst>
              <a:ext uri="{FF2B5EF4-FFF2-40B4-BE49-F238E27FC236}">
                <a16:creationId xmlns:a16="http://schemas.microsoft.com/office/drawing/2014/main" id="{8D37B86A-5073-4FB6-91C1-CFAB9DDDA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22542" name="Text Box 13">
            <a:extLst>
              <a:ext uri="{FF2B5EF4-FFF2-40B4-BE49-F238E27FC236}">
                <a16:creationId xmlns:a16="http://schemas.microsoft.com/office/drawing/2014/main" id="{88CEB0B9-4EFB-4BE9-9B2A-EA17EE265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5          5</a:t>
            </a:r>
          </a:p>
        </p:txBody>
      </p:sp>
      <p:sp>
        <p:nvSpPr>
          <p:cNvPr id="22543" name="Text Box 14">
            <a:extLst>
              <a:ext uri="{FF2B5EF4-FFF2-40B4-BE49-F238E27FC236}">
                <a16:creationId xmlns:a16="http://schemas.microsoft.com/office/drawing/2014/main" id="{CF75FABD-E26F-4036-8EDE-90C8C1E1C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6         6</a:t>
            </a:r>
          </a:p>
        </p:txBody>
      </p:sp>
      <p:sp>
        <p:nvSpPr>
          <p:cNvPr id="22544" name="Text Box 15">
            <a:extLst>
              <a:ext uri="{FF2B5EF4-FFF2-40B4-BE49-F238E27FC236}">
                <a16:creationId xmlns:a16="http://schemas.microsoft.com/office/drawing/2014/main" id="{66EF5395-93F6-47BE-82F8-588CC4198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3          3</a:t>
            </a:r>
          </a:p>
        </p:txBody>
      </p:sp>
      <p:sp>
        <p:nvSpPr>
          <p:cNvPr id="22545" name="Rectangle 16">
            <a:extLst>
              <a:ext uri="{FF2B5EF4-FFF2-40B4-BE49-F238E27FC236}">
                <a16:creationId xmlns:a16="http://schemas.microsoft.com/office/drawing/2014/main" id="{DBD3D2DD-71D7-4C89-BBDE-9DECD3F74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46" name="Text Box 17">
            <a:extLst>
              <a:ext uri="{FF2B5EF4-FFF2-40B4-BE49-F238E27FC236}">
                <a16:creationId xmlns:a16="http://schemas.microsoft.com/office/drawing/2014/main" id="{92A4F92E-4A09-4907-BFFD-374BFC93D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22547" name="Rectangle 18">
            <a:extLst>
              <a:ext uri="{FF2B5EF4-FFF2-40B4-BE49-F238E27FC236}">
                <a16:creationId xmlns:a16="http://schemas.microsoft.com/office/drawing/2014/main" id="{48C95E46-E2A0-4518-8410-4628FE5FE6C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9245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48" name="Rectangle 19">
            <a:extLst>
              <a:ext uri="{FF2B5EF4-FFF2-40B4-BE49-F238E27FC236}">
                <a16:creationId xmlns:a16="http://schemas.microsoft.com/office/drawing/2014/main" id="{0AB99C21-F76D-4B3D-A6A9-81269226D9A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6032500"/>
            <a:ext cx="457200" cy="2730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49" name="Rectangle 20">
            <a:extLst>
              <a:ext uri="{FF2B5EF4-FFF2-40B4-BE49-F238E27FC236}">
                <a16:creationId xmlns:a16="http://schemas.microsoft.com/office/drawing/2014/main" id="{AA9E9289-C614-4DE2-8313-5D4F84EEEA5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705350"/>
            <a:ext cx="457200" cy="381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50" name="Rectangle 21">
            <a:extLst>
              <a:ext uri="{FF2B5EF4-FFF2-40B4-BE49-F238E27FC236}">
                <a16:creationId xmlns:a16="http://schemas.microsoft.com/office/drawing/2014/main" id="{A1BA2684-CAA7-45DE-8023-65062B73AA1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532313"/>
            <a:ext cx="457200" cy="55403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51" name="Rectangle 22">
            <a:extLst>
              <a:ext uri="{FF2B5EF4-FFF2-40B4-BE49-F238E27FC236}">
                <a16:creationId xmlns:a16="http://schemas.microsoft.com/office/drawing/2014/main" id="{97025E8A-CA4C-4BF7-B20D-9483DFA348E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52" name="Rectangle 23">
            <a:extLst>
              <a:ext uri="{FF2B5EF4-FFF2-40B4-BE49-F238E27FC236}">
                <a16:creationId xmlns:a16="http://schemas.microsoft.com/office/drawing/2014/main" id="{96797E0A-D9DE-4CE2-835C-7FCA2ADAFDE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475038"/>
            <a:ext cx="457200" cy="23971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53" name="Rectangle 24">
            <a:extLst>
              <a:ext uri="{FF2B5EF4-FFF2-40B4-BE49-F238E27FC236}">
                <a16:creationId xmlns:a16="http://schemas.microsoft.com/office/drawing/2014/main" id="{224B4363-EF41-4E8F-9F20-B8B6BC890F4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2266950"/>
            <a:ext cx="457200" cy="3048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54" name="Rectangle 25">
            <a:extLst>
              <a:ext uri="{FF2B5EF4-FFF2-40B4-BE49-F238E27FC236}">
                <a16:creationId xmlns:a16="http://schemas.microsoft.com/office/drawing/2014/main" id="{59301607-2784-4030-89CF-35964F2400E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2555" name="Group 26">
            <a:extLst>
              <a:ext uri="{FF2B5EF4-FFF2-40B4-BE49-F238E27FC236}">
                <a16:creationId xmlns:a16="http://schemas.microsoft.com/office/drawing/2014/main" id="{601E9FFF-C4D8-4078-8D36-F5341AF8EEFE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1098550" cy="4016375"/>
            <a:chOff x="585" y="1707"/>
            <a:chExt cx="692" cy="2530"/>
          </a:xfrm>
        </p:grpSpPr>
        <p:sp>
          <p:nvSpPr>
            <p:cNvPr id="22724" name="Text Box 27">
              <a:extLst>
                <a:ext uri="{FF2B5EF4-FFF2-40B4-BE49-F238E27FC236}">
                  <a16:creationId xmlns:a16="http://schemas.microsoft.com/office/drawing/2014/main" id="{6009DFBE-570F-41D5-9BF7-10C49FCF4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6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5         2.5</a:t>
              </a:r>
            </a:p>
          </p:txBody>
        </p:sp>
        <p:sp>
          <p:nvSpPr>
            <p:cNvPr id="22725" name="Text Box 28">
              <a:extLst>
                <a:ext uri="{FF2B5EF4-FFF2-40B4-BE49-F238E27FC236}">
                  <a16:creationId xmlns:a16="http://schemas.microsoft.com/office/drawing/2014/main" id="{1B463B19-3CAC-4FCF-9443-1647DDF3FF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2         5</a:t>
              </a:r>
            </a:p>
          </p:txBody>
        </p:sp>
        <p:sp>
          <p:nvSpPr>
            <p:cNvPr id="22726" name="Text Box 29">
              <a:extLst>
                <a:ext uri="{FF2B5EF4-FFF2-40B4-BE49-F238E27FC236}">
                  <a16:creationId xmlns:a16="http://schemas.microsoft.com/office/drawing/2014/main" id="{221D0DEF-CA9D-4727-A5C2-C29CF25E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5         3</a:t>
              </a:r>
            </a:p>
          </p:txBody>
        </p:sp>
        <p:sp>
          <p:nvSpPr>
            <p:cNvPr id="22727" name="Text Box 30">
              <a:extLst>
                <a:ext uri="{FF2B5EF4-FFF2-40B4-BE49-F238E27FC236}">
                  <a16:creationId xmlns:a16="http://schemas.microsoft.com/office/drawing/2014/main" id="{C8C83E79-1498-4E1E-A91A-89C8E5521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6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2.5       3</a:t>
              </a:r>
            </a:p>
          </p:txBody>
        </p:sp>
      </p:grpSp>
      <p:sp>
        <p:nvSpPr>
          <p:cNvPr id="22556" name="Rectangle 38">
            <a:extLst>
              <a:ext uri="{FF2B5EF4-FFF2-40B4-BE49-F238E27FC236}">
                <a16:creationId xmlns:a16="http://schemas.microsoft.com/office/drawing/2014/main" id="{931B7BAA-1DFD-4453-AC70-2384DE494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2</a:t>
            </a:r>
          </a:p>
        </p:txBody>
      </p:sp>
      <p:grpSp>
        <p:nvGrpSpPr>
          <p:cNvPr id="22557" name="Group 230">
            <a:extLst>
              <a:ext uri="{FF2B5EF4-FFF2-40B4-BE49-F238E27FC236}">
                <a16:creationId xmlns:a16="http://schemas.microsoft.com/office/drawing/2014/main" id="{B765B922-FFB6-4402-9213-6F4373DCD7B5}"/>
              </a:ext>
            </a:extLst>
          </p:cNvPr>
          <p:cNvGrpSpPr>
            <a:grpSpLocks/>
          </p:cNvGrpSpPr>
          <p:nvPr/>
        </p:nvGrpSpPr>
        <p:grpSpPr bwMode="auto">
          <a:xfrm>
            <a:off x="5078413" y="109538"/>
            <a:ext cx="3805237" cy="3560762"/>
            <a:chOff x="3199" y="69"/>
            <a:chExt cx="2397" cy="2243"/>
          </a:xfrm>
        </p:grpSpPr>
        <p:grpSp>
          <p:nvGrpSpPr>
            <p:cNvPr id="22559" name="Group 42">
              <a:extLst>
                <a:ext uri="{FF2B5EF4-FFF2-40B4-BE49-F238E27FC236}">
                  <a16:creationId xmlns:a16="http://schemas.microsoft.com/office/drawing/2014/main" id="{B5AF06CF-E74D-46C2-B990-2D885F5E23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397" cy="2243"/>
              <a:chOff x="1137" y="1946"/>
              <a:chExt cx="2125" cy="1905"/>
            </a:xfrm>
          </p:grpSpPr>
          <p:sp>
            <p:nvSpPr>
              <p:cNvPr id="49195" name="Rectangle 43">
                <a:extLst>
                  <a:ext uri="{FF2B5EF4-FFF2-40B4-BE49-F238E27FC236}">
                    <a16:creationId xmlns:a16="http://schemas.microsoft.com/office/drawing/2014/main" id="{DD9C338A-FBFE-4972-B4DC-5AB3525DA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9" y="2629"/>
                <a:ext cx="826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22601" name="Rectangle 44">
                <a:extLst>
                  <a:ext uri="{FF2B5EF4-FFF2-40B4-BE49-F238E27FC236}">
                    <a16:creationId xmlns:a16="http://schemas.microsoft.com/office/drawing/2014/main" id="{3095267B-E2D6-4670-984C-DEEDA9160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2" name="Rectangle 45">
                <a:extLst>
                  <a:ext uri="{FF2B5EF4-FFF2-40B4-BE49-F238E27FC236}">
                    <a16:creationId xmlns:a16="http://schemas.microsoft.com/office/drawing/2014/main" id="{7A71D11A-E1A1-42F7-B246-37DEAB794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3" name="Rectangle 46">
                <a:extLst>
                  <a:ext uri="{FF2B5EF4-FFF2-40B4-BE49-F238E27FC236}">
                    <a16:creationId xmlns:a16="http://schemas.microsoft.com/office/drawing/2014/main" id="{67D3639B-689C-4DAA-9FF7-BEAD5778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4" name="Rectangle 47">
                <a:extLst>
                  <a:ext uri="{FF2B5EF4-FFF2-40B4-BE49-F238E27FC236}">
                    <a16:creationId xmlns:a16="http://schemas.microsoft.com/office/drawing/2014/main" id="{1FE98FD9-4EC0-44BD-84CD-2233875D9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5" name="Rectangle 48">
                <a:extLst>
                  <a:ext uri="{FF2B5EF4-FFF2-40B4-BE49-F238E27FC236}">
                    <a16:creationId xmlns:a16="http://schemas.microsoft.com/office/drawing/2014/main" id="{E90B9182-9603-4A78-B8B5-630CBD588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6" name="Rectangle 49">
                <a:extLst>
                  <a:ext uri="{FF2B5EF4-FFF2-40B4-BE49-F238E27FC236}">
                    <a16:creationId xmlns:a16="http://schemas.microsoft.com/office/drawing/2014/main" id="{69992F25-7A6E-4998-B223-3D725C1DB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7" name="Rectangle 50">
                <a:extLst>
                  <a:ext uri="{FF2B5EF4-FFF2-40B4-BE49-F238E27FC236}">
                    <a16:creationId xmlns:a16="http://schemas.microsoft.com/office/drawing/2014/main" id="{40F4AEE2-692E-4AB3-B906-6B595C8A6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8" name="Rectangle 51">
                <a:extLst>
                  <a:ext uri="{FF2B5EF4-FFF2-40B4-BE49-F238E27FC236}">
                    <a16:creationId xmlns:a16="http://schemas.microsoft.com/office/drawing/2014/main" id="{BE724288-A407-496A-8397-E8EC1A1B1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09" name="Rectangle 52">
                <a:extLst>
                  <a:ext uri="{FF2B5EF4-FFF2-40B4-BE49-F238E27FC236}">
                    <a16:creationId xmlns:a16="http://schemas.microsoft.com/office/drawing/2014/main" id="{A95BDFD1-4598-4306-B636-A6481C54E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0" name="Rectangle 53">
                <a:extLst>
                  <a:ext uri="{FF2B5EF4-FFF2-40B4-BE49-F238E27FC236}">
                    <a16:creationId xmlns:a16="http://schemas.microsoft.com/office/drawing/2014/main" id="{0C3D076B-2130-4D63-8008-4EB7EF1AE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1" name="Rectangle 54">
                <a:extLst>
                  <a:ext uri="{FF2B5EF4-FFF2-40B4-BE49-F238E27FC236}">
                    <a16:creationId xmlns:a16="http://schemas.microsoft.com/office/drawing/2014/main" id="{2AF1D654-8176-48C4-83A6-68DE0E28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2" name="Rectangle 55">
                <a:extLst>
                  <a:ext uri="{FF2B5EF4-FFF2-40B4-BE49-F238E27FC236}">
                    <a16:creationId xmlns:a16="http://schemas.microsoft.com/office/drawing/2014/main" id="{25A3355E-D8C5-4917-94C5-49FE1396F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3" name="Rectangle 56">
                <a:extLst>
                  <a:ext uri="{FF2B5EF4-FFF2-40B4-BE49-F238E27FC236}">
                    <a16:creationId xmlns:a16="http://schemas.microsoft.com/office/drawing/2014/main" id="{9922994E-ACE5-4278-9623-16E9FB904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4" name="Rectangle 57">
                <a:extLst>
                  <a:ext uri="{FF2B5EF4-FFF2-40B4-BE49-F238E27FC236}">
                    <a16:creationId xmlns:a16="http://schemas.microsoft.com/office/drawing/2014/main" id="{3BFFA7F7-6980-48BD-AFE9-168BFD1C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5" name="Rectangle 58">
                <a:extLst>
                  <a:ext uri="{FF2B5EF4-FFF2-40B4-BE49-F238E27FC236}">
                    <a16:creationId xmlns:a16="http://schemas.microsoft.com/office/drawing/2014/main" id="{4E07E761-3C72-49F8-A62C-8C308463F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6" name="Rectangle 59">
                <a:extLst>
                  <a:ext uri="{FF2B5EF4-FFF2-40B4-BE49-F238E27FC236}">
                    <a16:creationId xmlns:a16="http://schemas.microsoft.com/office/drawing/2014/main" id="{71F44470-8581-436C-B09F-B5819587E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7" name="Rectangle 60">
                <a:extLst>
                  <a:ext uri="{FF2B5EF4-FFF2-40B4-BE49-F238E27FC236}">
                    <a16:creationId xmlns:a16="http://schemas.microsoft.com/office/drawing/2014/main" id="{88BAEAC6-9ABF-44E3-A680-6EF675A5F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8" name="Rectangle 61">
                <a:extLst>
                  <a:ext uri="{FF2B5EF4-FFF2-40B4-BE49-F238E27FC236}">
                    <a16:creationId xmlns:a16="http://schemas.microsoft.com/office/drawing/2014/main" id="{8E8F1421-0B62-422E-9235-E537ED311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19" name="Rectangle 62">
                <a:extLst>
                  <a:ext uri="{FF2B5EF4-FFF2-40B4-BE49-F238E27FC236}">
                    <a16:creationId xmlns:a16="http://schemas.microsoft.com/office/drawing/2014/main" id="{7A435C42-EE7B-4031-8439-011C6DDC5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0" name="Rectangle 63">
                <a:extLst>
                  <a:ext uri="{FF2B5EF4-FFF2-40B4-BE49-F238E27FC236}">
                    <a16:creationId xmlns:a16="http://schemas.microsoft.com/office/drawing/2014/main" id="{87BCC40C-FCFB-4B52-BE4E-827B66B47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1" name="Rectangle 64">
                <a:extLst>
                  <a:ext uri="{FF2B5EF4-FFF2-40B4-BE49-F238E27FC236}">
                    <a16:creationId xmlns:a16="http://schemas.microsoft.com/office/drawing/2014/main" id="{0FB3ECF0-DE9A-41F8-B6C1-69FFEC346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2" name="Rectangle 65">
                <a:extLst>
                  <a:ext uri="{FF2B5EF4-FFF2-40B4-BE49-F238E27FC236}">
                    <a16:creationId xmlns:a16="http://schemas.microsoft.com/office/drawing/2014/main" id="{7EDC13E0-29E2-45FF-97FF-9DA25DEB2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3" name="Rectangle 66">
                <a:extLst>
                  <a:ext uri="{FF2B5EF4-FFF2-40B4-BE49-F238E27FC236}">
                    <a16:creationId xmlns:a16="http://schemas.microsoft.com/office/drawing/2014/main" id="{A246622A-F3A7-4149-BEF3-20EF2DE7D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4" name="Rectangle 67">
                <a:extLst>
                  <a:ext uri="{FF2B5EF4-FFF2-40B4-BE49-F238E27FC236}">
                    <a16:creationId xmlns:a16="http://schemas.microsoft.com/office/drawing/2014/main" id="{9B5C2C15-345A-429D-B6C5-3C55C1633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5" name="Rectangle 68">
                <a:extLst>
                  <a:ext uri="{FF2B5EF4-FFF2-40B4-BE49-F238E27FC236}">
                    <a16:creationId xmlns:a16="http://schemas.microsoft.com/office/drawing/2014/main" id="{5C0A0826-E825-4DCA-ACFF-3B9DAC1E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6" name="Rectangle 69">
                <a:extLst>
                  <a:ext uri="{FF2B5EF4-FFF2-40B4-BE49-F238E27FC236}">
                    <a16:creationId xmlns:a16="http://schemas.microsoft.com/office/drawing/2014/main" id="{7757F2BE-3533-4638-8715-9D936917D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7" name="Rectangle 70">
                <a:extLst>
                  <a:ext uri="{FF2B5EF4-FFF2-40B4-BE49-F238E27FC236}">
                    <a16:creationId xmlns:a16="http://schemas.microsoft.com/office/drawing/2014/main" id="{98428414-3D3B-44E9-8A4B-80A6531F7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8" name="Rectangle 71">
                <a:extLst>
                  <a:ext uri="{FF2B5EF4-FFF2-40B4-BE49-F238E27FC236}">
                    <a16:creationId xmlns:a16="http://schemas.microsoft.com/office/drawing/2014/main" id="{D04B4846-E84D-44D3-84D5-A39429211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29" name="Rectangle 72">
                <a:extLst>
                  <a:ext uri="{FF2B5EF4-FFF2-40B4-BE49-F238E27FC236}">
                    <a16:creationId xmlns:a16="http://schemas.microsoft.com/office/drawing/2014/main" id="{79479AB6-CEA1-439B-803A-84B1F9C27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0" name="Rectangle 73">
                <a:extLst>
                  <a:ext uri="{FF2B5EF4-FFF2-40B4-BE49-F238E27FC236}">
                    <a16:creationId xmlns:a16="http://schemas.microsoft.com/office/drawing/2014/main" id="{6C941B53-1E35-4444-A6E0-2803B35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1" name="Rectangle 74">
                <a:extLst>
                  <a:ext uri="{FF2B5EF4-FFF2-40B4-BE49-F238E27FC236}">
                    <a16:creationId xmlns:a16="http://schemas.microsoft.com/office/drawing/2014/main" id="{80BFDD8C-62A6-4D0C-9A53-7229E9679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2" name="Rectangle 75">
                <a:extLst>
                  <a:ext uri="{FF2B5EF4-FFF2-40B4-BE49-F238E27FC236}">
                    <a16:creationId xmlns:a16="http://schemas.microsoft.com/office/drawing/2014/main" id="{B30B0B3B-016F-43A8-859D-2A28A61AD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3" name="Rectangle 76">
                <a:extLst>
                  <a:ext uri="{FF2B5EF4-FFF2-40B4-BE49-F238E27FC236}">
                    <a16:creationId xmlns:a16="http://schemas.microsoft.com/office/drawing/2014/main" id="{C69204DD-B4E2-47B3-9295-D2B3D0B41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4" name="Rectangle 77">
                <a:extLst>
                  <a:ext uri="{FF2B5EF4-FFF2-40B4-BE49-F238E27FC236}">
                    <a16:creationId xmlns:a16="http://schemas.microsoft.com/office/drawing/2014/main" id="{4BED91B3-CFCD-43A1-B56A-B8589E947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5" name="Rectangle 78">
                <a:extLst>
                  <a:ext uri="{FF2B5EF4-FFF2-40B4-BE49-F238E27FC236}">
                    <a16:creationId xmlns:a16="http://schemas.microsoft.com/office/drawing/2014/main" id="{7D075297-A3BD-4CF8-A9F0-4FAB2ABD5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6" name="Rectangle 79">
                <a:extLst>
                  <a:ext uri="{FF2B5EF4-FFF2-40B4-BE49-F238E27FC236}">
                    <a16:creationId xmlns:a16="http://schemas.microsoft.com/office/drawing/2014/main" id="{F02CE2C0-DE87-405C-A1F6-162D2C98B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7" name="Rectangle 80">
                <a:extLst>
                  <a:ext uri="{FF2B5EF4-FFF2-40B4-BE49-F238E27FC236}">
                    <a16:creationId xmlns:a16="http://schemas.microsoft.com/office/drawing/2014/main" id="{70FBA58B-0185-40AF-892A-3897D5CE7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8" name="Rectangle 81">
                <a:extLst>
                  <a:ext uri="{FF2B5EF4-FFF2-40B4-BE49-F238E27FC236}">
                    <a16:creationId xmlns:a16="http://schemas.microsoft.com/office/drawing/2014/main" id="{A2A804F0-4966-4D54-90C1-FA86C0869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39" name="Rectangle 82">
                <a:extLst>
                  <a:ext uri="{FF2B5EF4-FFF2-40B4-BE49-F238E27FC236}">
                    <a16:creationId xmlns:a16="http://schemas.microsoft.com/office/drawing/2014/main" id="{3714E2E0-FED4-4DDE-956E-A0E44D1C9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0" name="Rectangle 83">
                <a:extLst>
                  <a:ext uri="{FF2B5EF4-FFF2-40B4-BE49-F238E27FC236}">
                    <a16:creationId xmlns:a16="http://schemas.microsoft.com/office/drawing/2014/main" id="{6A7FE62E-3033-46B7-9995-F1AD7192C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1" name="Rectangle 84">
                <a:extLst>
                  <a:ext uri="{FF2B5EF4-FFF2-40B4-BE49-F238E27FC236}">
                    <a16:creationId xmlns:a16="http://schemas.microsoft.com/office/drawing/2014/main" id="{C9E2E2B4-F609-4DE7-9CE6-7C5DF8542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2" name="Rectangle 85">
                <a:extLst>
                  <a:ext uri="{FF2B5EF4-FFF2-40B4-BE49-F238E27FC236}">
                    <a16:creationId xmlns:a16="http://schemas.microsoft.com/office/drawing/2014/main" id="{E660E879-737A-4FFA-A7A1-301E3F13B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3" name="Rectangle 86">
                <a:extLst>
                  <a:ext uri="{FF2B5EF4-FFF2-40B4-BE49-F238E27FC236}">
                    <a16:creationId xmlns:a16="http://schemas.microsoft.com/office/drawing/2014/main" id="{5DA6A368-D213-4261-9E4B-6DFA6870C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4" name="Rectangle 87">
                <a:extLst>
                  <a:ext uri="{FF2B5EF4-FFF2-40B4-BE49-F238E27FC236}">
                    <a16:creationId xmlns:a16="http://schemas.microsoft.com/office/drawing/2014/main" id="{FB819ABE-FE6E-4E82-917B-EFFED87EB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5" name="Rectangle 88">
                <a:extLst>
                  <a:ext uri="{FF2B5EF4-FFF2-40B4-BE49-F238E27FC236}">
                    <a16:creationId xmlns:a16="http://schemas.microsoft.com/office/drawing/2014/main" id="{87DCE821-CE17-43CF-AF09-C38374DAE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6" name="Rectangle 89">
                <a:extLst>
                  <a:ext uri="{FF2B5EF4-FFF2-40B4-BE49-F238E27FC236}">
                    <a16:creationId xmlns:a16="http://schemas.microsoft.com/office/drawing/2014/main" id="{80CD265E-8E51-4675-9CE9-DCE343594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7" name="Rectangle 90">
                <a:extLst>
                  <a:ext uri="{FF2B5EF4-FFF2-40B4-BE49-F238E27FC236}">
                    <a16:creationId xmlns:a16="http://schemas.microsoft.com/office/drawing/2014/main" id="{5BC405B0-77BD-4E24-AAA3-9BBD0396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8" name="Rectangle 91">
                <a:extLst>
                  <a:ext uri="{FF2B5EF4-FFF2-40B4-BE49-F238E27FC236}">
                    <a16:creationId xmlns:a16="http://schemas.microsoft.com/office/drawing/2014/main" id="{2242D214-27AE-4A60-92E9-5A1CE4227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49" name="Rectangle 92">
                <a:extLst>
                  <a:ext uri="{FF2B5EF4-FFF2-40B4-BE49-F238E27FC236}">
                    <a16:creationId xmlns:a16="http://schemas.microsoft.com/office/drawing/2014/main" id="{CE7C3453-8353-4DF2-B3CF-6D581F6A9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0" name="Rectangle 93">
                <a:extLst>
                  <a:ext uri="{FF2B5EF4-FFF2-40B4-BE49-F238E27FC236}">
                    <a16:creationId xmlns:a16="http://schemas.microsoft.com/office/drawing/2014/main" id="{1CAB24BA-1C60-40D2-8AC1-B9F15A1CB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1" name="Rectangle 94">
                <a:extLst>
                  <a:ext uri="{FF2B5EF4-FFF2-40B4-BE49-F238E27FC236}">
                    <a16:creationId xmlns:a16="http://schemas.microsoft.com/office/drawing/2014/main" id="{53A71FE5-FF19-4214-B08C-C1BECEB04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2" name="Rectangle 95">
                <a:extLst>
                  <a:ext uri="{FF2B5EF4-FFF2-40B4-BE49-F238E27FC236}">
                    <a16:creationId xmlns:a16="http://schemas.microsoft.com/office/drawing/2014/main" id="{AD946F47-5D3E-44A5-B83E-23C89C66E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3" name="Rectangle 96">
                <a:extLst>
                  <a:ext uri="{FF2B5EF4-FFF2-40B4-BE49-F238E27FC236}">
                    <a16:creationId xmlns:a16="http://schemas.microsoft.com/office/drawing/2014/main" id="{C4C00D7E-7D18-4B04-8B34-0B7EBCD8E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4" name="Rectangle 97">
                <a:extLst>
                  <a:ext uri="{FF2B5EF4-FFF2-40B4-BE49-F238E27FC236}">
                    <a16:creationId xmlns:a16="http://schemas.microsoft.com/office/drawing/2014/main" id="{590C98EF-B7F8-4E1C-97DC-42BB78E80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5" name="Rectangle 98">
                <a:extLst>
                  <a:ext uri="{FF2B5EF4-FFF2-40B4-BE49-F238E27FC236}">
                    <a16:creationId xmlns:a16="http://schemas.microsoft.com/office/drawing/2014/main" id="{822F49F1-26DE-45BE-BE42-05DAF11CD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6" name="Rectangle 99">
                <a:extLst>
                  <a:ext uri="{FF2B5EF4-FFF2-40B4-BE49-F238E27FC236}">
                    <a16:creationId xmlns:a16="http://schemas.microsoft.com/office/drawing/2014/main" id="{2E60A900-DF19-444A-A53A-B253A486F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7" name="Rectangle 100">
                <a:extLst>
                  <a:ext uri="{FF2B5EF4-FFF2-40B4-BE49-F238E27FC236}">
                    <a16:creationId xmlns:a16="http://schemas.microsoft.com/office/drawing/2014/main" id="{8831F0FE-F17C-4522-8438-B63CDCF82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8" name="Rectangle 101">
                <a:extLst>
                  <a:ext uri="{FF2B5EF4-FFF2-40B4-BE49-F238E27FC236}">
                    <a16:creationId xmlns:a16="http://schemas.microsoft.com/office/drawing/2014/main" id="{C356E86D-D261-4BB2-9DA8-3C0FB588B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59" name="Rectangle 102">
                <a:extLst>
                  <a:ext uri="{FF2B5EF4-FFF2-40B4-BE49-F238E27FC236}">
                    <a16:creationId xmlns:a16="http://schemas.microsoft.com/office/drawing/2014/main" id="{B9DC0AA3-646E-457D-AF20-A3366909B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0" name="Rectangle 103">
                <a:extLst>
                  <a:ext uri="{FF2B5EF4-FFF2-40B4-BE49-F238E27FC236}">
                    <a16:creationId xmlns:a16="http://schemas.microsoft.com/office/drawing/2014/main" id="{8EFF7612-64C8-49D6-A26F-F89387784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1" name="Rectangle 104">
                <a:extLst>
                  <a:ext uri="{FF2B5EF4-FFF2-40B4-BE49-F238E27FC236}">
                    <a16:creationId xmlns:a16="http://schemas.microsoft.com/office/drawing/2014/main" id="{CCC64CEF-AADE-429C-9B1D-5BB62ECF9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2" name="Rectangle 105">
                <a:extLst>
                  <a:ext uri="{FF2B5EF4-FFF2-40B4-BE49-F238E27FC236}">
                    <a16:creationId xmlns:a16="http://schemas.microsoft.com/office/drawing/2014/main" id="{BD4DE61B-229B-4449-B8FA-D8E63D8F3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3" name="Rectangle 106">
                <a:extLst>
                  <a:ext uri="{FF2B5EF4-FFF2-40B4-BE49-F238E27FC236}">
                    <a16:creationId xmlns:a16="http://schemas.microsoft.com/office/drawing/2014/main" id="{9C770ACB-2C65-4DC6-9650-38E6F986A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4" name="Rectangle 107">
                <a:extLst>
                  <a:ext uri="{FF2B5EF4-FFF2-40B4-BE49-F238E27FC236}">
                    <a16:creationId xmlns:a16="http://schemas.microsoft.com/office/drawing/2014/main" id="{74F16588-9352-4E7D-8944-A5C083A34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5" name="Rectangle 108">
                <a:extLst>
                  <a:ext uri="{FF2B5EF4-FFF2-40B4-BE49-F238E27FC236}">
                    <a16:creationId xmlns:a16="http://schemas.microsoft.com/office/drawing/2014/main" id="{07AFDB76-D26D-4792-AAE3-D0F1A5939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6" name="Rectangle 109">
                <a:extLst>
                  <a:ext uri="{FF2B5EF4-FFF2-40B4-BE49-F238E27FC236}">
                    <a16:creationId xmlns:a16="http://schemas.microsoft.com/office/drawing/2014/main" id="{1C85CF64-D14A-47C3-BF13-4D00D0213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7" name="Rectangle 110">
                <a:extLst>
                  <a:ext uri="{FF2B5EF4-FFF2-40B4-BE49-F238E27FC236}">
                    <a16:creationId xmlns:a16="http://schemas.microsoft.com/office/drawing/2014/main" id="{153EB3F5-D446-44CE-8AD8-8278A408D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8" name="Rectangle 111">
                <a:extLst>
                  <a:ext uri="{FF2B5EF4-FFF2-40B4-BE49-F238E27FC236}">
                    <a16:creationId xmlns:a16="http://schemas.microsoft.com/office/drawing/2014/main" id="{61595367-7D62-4B6F-9759-36FC57D69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69" name="Rectangle 112">
                <a:extLst>
                  <a:ext uri="{FF2B5EF4-FFF2-40B4-BE49-F238E27FC236}">
                    <a16:creationId xmlns:a16="http://schemas.microsoft.com/office/drawing/2014/main" id="{B27C7D6A-B7AF-46F1-9148-E8EEA4292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0" name="Rectangle 113">
                <a:extLst>
                  <a:ext uri="{FF2B5EF4-FFF2-40B4-BE49-F238E27FC236}">
                    <a16:creationId xmlns:a16="http://schemas.microsoft.com/office/drawing/2014/main" id="{D89EDBBC-17D2-4473-990B-0730064DB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1" name="Rectangle 114">
                <a:extLst>
                  <a:ext uri="{FF2B5EF4-FFF2-40B4-BE49-F238E27FC236}">
                    <a16:creationId xmlns:a16="http://schemas.microsoft.com/office/drawing/2014/main" id="{C11F938C-ABAF-4FE1-AF48-A678FCFAA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2" name="Rectangle 115">
                <a:extLst>
                  <a:ext uri="{FF2B5EF4-FFF2-40B4-BE49-F238E27FC236}">
                    <a16:creationId xmlns:a16="http://schemas.microsoft.com/office/drawing/2014/main" id="{27896BF4-9A9A-4ED1-93D0-1A0CFCD30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3" name="Rectangle 116">
                <a:extLst>
                  <a:ext uri="{FF2B5EF4-FFF2-40B4-BE49-F238E27FC236}">
                    <a16:creationId xmlns:a16="http://schemas.microsoft.com/office/drawing/2014/main" id="{B9C1D6E9-1448-4564-97FD-6D87D432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4" name="Rectangle 117">
                <a:extLst>
                  <a:ext uri="{FF2B5EF4-FFF2-40B4-BE49-F238E27FC236}">
                    <a16:creationId xmlns:a16="http://schemas.microsoft.com/office/drawing/2014/main" id="{8AE00473-0A30-4EBD-8DEF-3F2C47221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5" name="Rectangle 118">
                <a:extLst>
                  <a:ext uri="{FF2B5EF4-FFF2-40B4-BE49-F238E27FC236}">
                    <a16:creationId xmlns:a16="http://schemas.microsoft.com/office/drawing/2014/main" id="{034B4F33-EB66-4DA9-874C-2E00E8F6A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6" name="Rectangle 119">
                <a:extLst>
                  <a:ext uri="{FF2B5EF4-FFF2-40B4-BE49-F238E27FC236}">
                    <a16:creationId xmlns:a16="http://schemas.microsoft.com/office/drawing/2014/main" id="{BA99F4EF-CCB6-4AAB-A974-88294E6DC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7" name="Rectangle 120">
                <a:extLst>
                  <a:ext uri="{FF2B5EF4-FFF2-40B4-BE49-F238E27FC236}">
                    <a16:creationId xmlns:a16="http://schemas.microsoft.com/office/drawing/2014/main" id="{7D96835B-F9C2-452B-9047-EA306F940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8" name="Rectangle 121">
                <a:extLst>
                  <a:ext uri="{FF2B5EF4-FFF2-40B4-BE49-F238E27FC236}">
                    <a16:creationId xmlns:a16="http://schemas.microsoft.com/office/drawing/2014/main" id="{2FCD8FDE-8714-48C6-8316-BB35C01A4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79" name="Rectangle 122">
                <a:extLst>
                  <a:ext uri="{FF2B5EF4-FFF2-40B4-BE49-F238E27FC236}">
                    <a16:creationId xmlns:a16="http://schemas.microsoft.com/office/drawing/2014/main" id="{EA0EB6B2-E5A4-4498-8B16-6585F62CA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0" name="Rectangle 123">
                <a:extLst>
                  <a:ext uri="{FF2B5EF4-FFF2-40B4-BE49-F238E27FC236}">
                    <a16:creationId xmlns:a16="http://schemas.microsoft.com/office/drawing/2014/main" id="{1D7113E9-B6C1-467B-AB94-D09778647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1" name="Rectangle 124">
                <a:extLst>
                  <a:ext uri="{FF2B5EF4-FFF2-40B4-BE49-F238E27FC236}">
                    <a16:creationId xmlns:a16="http://schemas.microsoft.com/office/drawing/2014/main" id="{256800F8-FEE5-4284-AD50-0F0A59A4A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2" name="Rectangle 125">
                <a:extLst>
                  <a:ext uri="{FF2B5EF4-FFF2-40B4-BE49-F238E27FC236}">
                    <a16:creationId xmlns:a16="http://schemas.microsoft.com/office/drawing/2014/main" id="{5837FD44-E6EB-437A-B4B5-A35566942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3" name="Rectangle 126">
                <a:extLst>
                  <a:ext uri="{FF2B5EF4-FFF2-40B4-BE49-F238E27FC236}">
                    <a16:creationId xmlns:a16="http://schemas.microsoft.com/office/drawing/2014/main" id="{2EC2F97A-9503-4269-9F4C-4D5AD68EA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4" name="Rectangle 127">
                <a:extLst>
                  <a:ext uri="{FF2B5EF4-FFF2-40B4-BE49-F238E27FC236}">
                    <a16:creationId xmlns:a16="http://schemas.microsoft.com/office/drawing/2014/main" id="{40602DA2-F0AE-4144-9247-B892DB26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5" name="Rectangle 128">
                <a:extLst>
                  <a:ext uri="{FF2B5EF4-FFF2-40B4-BE49-F238E27FC236}">
                    <a16:creationId xmlns:a16="http://schemas.microsoft.com/office/drawing/2014/main" id="{C493F191-A0F9-46B9-80EB-D9297C768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6" name="Rectangle 129">
                <a:extLst>
                  <a:ext uri="{FF2B5EF4-FFF2-40B4-BE49-F238E27FC236}">
                    <a16:creationId xmlns:a16="http://schemas.microsoft.com/office/drawing/2014/main" id="{CB144D60-CEEF-4B17-92EB-8D14D8A66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7" name="Rectangle 130">
                <a:extLst>
                  <a:ext uri="{FF2B5EF4-FFF2-40B4-BE49-F238E27FC236}">
                    <a16:creationId xmlns:a16="http://schemas.microsoft.com/office/drawing/2014/main" id="{12893147-4472-4175-94D4-C89FA036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8" name="Rectangle 131">
                <a:extLst>
                  <a:ext uri="{FF2B5EF4-FFF2-40B4-BE49-F238E27FC236}">
                    <a16:creationId xmlns:a16="http://schemas.microsoft.com/office/drawing/2014/main" id="{541A30DD-1A03-4727-8D3B-9918E3D46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89" name="Rectangle 132">
                <a:extLst>
                  <a:ext uri="{FF2B5EF4-FFF2-40B4-BE49-F238E27FC236}">
                    <a16:creationId xmlns:a16="http://schemas.microsoft.com/office/drawing/2014/main" id="{C2888B93-DAA3-473D-A441-DDF9FC80E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0" name="Rectangle 133">
                <a:extLst>
                  <a:ext uri="{FF2B5EF4-FFF2-40B4-BE49-F238E27FC236}">
                    <a16:creationId xmlns:a16="http://schemas.microsoft.com/office/drawing/2014/main" id="{AE1632CF-0973-451D-9515-33B797B3F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1" name="Rectangle 134">
                <a:extLst>
                  <a:ext uri="{FF2B5EF4-FFF2-40B4-BE49-F238E27FC236}">
                    <a16:creationId xmlns:a16="http://schemas.microsoft.com/office/drawing/2014/main" id="{DD17D95F-0CFF-4987-A1F7-A1D42655B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2" name="Rectangle 135">
                <a:extLst>
                  <a:ext uri="{FF2B5EF4-FFF2-40B4-BE49-F238E27FC236}">
                    <a16:creationId xmlns:a16="http://schemas.microsoft.com/office/drawing/2014/main" id="{6D386688-5BF9-493C-8782-986B668E5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3" name="Rectangle 136">
                <a:extLst>
                  <a:ext uri="{FF2B5EF4-FFF2-40B4-BE49-F238E27FC236}">
                    <a16:creationId xmlns:a16="http://schemas.microsoft.com/office/drawing/2014/main" id="{6C4686D6-3CA9-4F6A-811A-D6CBB05F0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4" name="Rectangle 137">
                <a:extLst>
                  <a:ext uri="{FF2B5EF4-FFF2-40B4-BE49-F238E27FC236}">
                    <a16:creationId xmlns:a16="http://schemas.microsoft.com/office/drawing/2014/main" id="{428D6273-8218-4CCC-9B9D-99EF50046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5" name="Rectangle 138">
                <a:extLst>
                  <a:ext uri="{FF2B5EF4-FFF2-40B4-BE49-F238E27FC236}">
                    <a16:creationId xmlns:a16="http://schemas.microsoft.com/office/drawing/2014/main" id="{EA0F30CE-B042-4B43-9E5A-2A05B1DB9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6" name="Rectangle 139">
                <a:extLst>
                  <a:ext uri="{FF2B5EF4-FFF2-40B4-BE49-F238E27FC236}">
                    <a16:creationId xmlns:a16="http://schemas.microsoft.com/office/drawing/2014/main" id="{DF31FABD-23D0-4FDD-969E-CCA9DF66A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7" name="Rectangle 140">
                <a:extLst>
                  <a:ext uri="{FF2B5EF4-FFF2-40B4-BE49-F238E27FC236}">
                    <a16:creationId xmlns:a16="http://schemas.microsoft.com/office/drawing/2014/main" id="{E81D7967-DCD2-4FF0-A906-6088DD81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8" name="Rectangle 141">
                <a:extLst>
                  <a:ext uri="{FF2B5EF4-FFF2-40B4-BE49-F238E27FC236}">
                    <a16:creationId xmlns:a16="http://schemas.microsoft.com/office/drawing/2014/main" id="{F7C58C99-696A-41CC-BDAA-EBFE8A83F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699" name="Rectangle 142">
                <a:extLst>
                  <a:ext uri="{FF2B5EF4-FFF2-40B4-BE49-F238E27FC236}">
                    <a16:creationId xmlns:a16="http://schemas.microsoft.com/office/drawing/2014/main" id="{A02D225A-2C20-434F-BABC-55A718422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700" name="Rectangle 143">
                <a:extLst>
                  <a:ext uri="{FF2B5EF4-FFF2-40B4-BE49-F238E27FC236}">
                    <a16:creationId xmlns:a16="http://schemas.microsoft.com/office/drawing/2014/main" id="{F0B4DA06-7521-418F-A5A0-198F18DE8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701" name="Line 144">
                <a:extLst>
                  <a:ext uri="{FF2B5EF4-FFF2-40B4-BE49-F238E27FC236}">
                    <a16:creationId xmlns:a16="http://schemas.microsoft.com/office/drawing/2014/main" id="{47688F47-4222-4FF3-A5E8-271EB09C0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702" name="Line 145">
                <a:extLst>
                  <a:ext uri="{FF2B5EF4-FFF2-40B4-BE49-F238E27FC236}">
                    <a16:creationId xmlns:a16="http://schemas.microsoft.com/office/drawing/2014/main" id="{1E3B6B01-974B-4C6C-9E1F-C52EE1C01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703" name="Text Box 146">
                <a:extLst>
                  <a:ext uri="{FF2B5EF4-FFF2-40B4-BE49-F238E27FC236}">
                    <a16:creationId xmlns:a16="http://schemas.microsoft.com/office/drawing/2014/main" id="{C381BE60-58BD-4C77-8DBE-544CB2D711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2704" name="Text Box 147">
                <a:extLst>
                  <a:ext uri="{FF2B5EF4-FFF2-40B4-BE49-F238E27FC236}">
                    <a16:creationId xmlns:a16="http://schemas.microsoft.com/office/drawing/2014/main" id="{3135398D-79B2-4EB5-A9D7-61A733A7B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22705" name="Text Box 148">
                <a:extLst>
                  <a:ext uri="{FF2B5EF4-FFF2-40B4-BE49-F238E27FC236}">
                    <a16:creationId xmlns:a16="http://schemas.microsoft.com/office/drawing/2014/main" id="{EBDB2CE8-614C-4DAF-B5D8-972094F73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22706" name="Text Box 149">
                <a:extLst>
                  <a:ext uri="{FF2B5EF4-FFF2-40B4-BE49-F238E27FC236}">
                    <a16:creationId xmlns:a16="http://schemas.microsoft.com/office/drawing/2014/main" id="{6BFDF86B-DA22-44B8-BD76-6F590D420C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22707" name="Text Box 150">
                <a:extLst>
                  <a:ext uri="{FF2B5EF4-FFF2-40B4-BE49-F238E27FC236}">
                    <a16:creationId xmlns:a16="http://schemas.microsoft.com/office/drawing/2014/main" id="{21E20BE1-6238-4B20-B144-4660104388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22708" name="Text Box 151">
                <a:extLst>
                  <a:ext uri="{FF2B5EF4-FFF2-40B4-BE49-F238E27FC236}">
                    <a16:creationId xmlns:a16="http://schemas.microsoft.com/office/drawing/2014/main" id="{210EDCF5-27F4-4E0B-90D5-D27C1774C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22709" name="Text Box 152">
                <a:extLst>
                  <a:ext uri="{FF2B5EF4-FFF2-40B4-BE49-F238E27FC236}">
                    <a16:creationId xmlns:a16="http://schemas.microsoft.com/office/drawing/2014/main" id="{FC2FB5C6-7566-451D-8A8E-6B4F771948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22710" name="Text Box 153">
                <a:extLst>
                  <a:ext uri="{FF2B5EF4-FFF2-40B4-BE49-F238E27FC236}">
                    <a16:creationId xmlns:a16="http://schemas.microsoft.com/office/drawing/2014/main" id="{5F5CEDFC-E5D4-4043-BEB5-1DFACF73D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22711" name="Text Box 154">
                <a:extLst>
                  <a:ext uri="{FF2B5EF4-FFF2-40B4-BE49-F238E27FC236}">
                    <a16:creationId xmlns:a16="http://schemas.microsoft.com/office/drawing/2014/main" id="{7E0B8877-776B-48AA-9659-DD1AE6326B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22712" name="Text Box 155">
                <a:extLst>
                  <a:ext uri="{FF2B5EF4-FFF2-40B4-BE49-F238E27FC236}">
                    <a16:creationId xmlns:a16="http://schemas.microsoft.com/office/drawing/2014/main" id="{D1C19151-6247-4A0B-AB9F-CD7B232DEE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22713" name="Text Box 156">
                <a:extLst>
                  <a:ext uri="{FF2B5EF4-FFF2-40B4-BE49-F238E27FC236}">
                    <a16:creationId xmlns:a16="http://schemas.microsoft.com/office/drawing/2014/main" id="{20D25542-701B-48D7-96F0-4CF2DB3B3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2714" name="Text Box 157">
                <a:extLst>
                  <a:ext uri="{FF2B5EF4-FFF2-40B4-BE49-F238E27FC236}">
                    <a16:creationId xmlns:a16="http://schemas.microsoft.com/office/drawing/2014/main" id="{B017727F-E472-427D-9DC1-D87F4B4384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22715" name="Text Box 158">
                <a:extLst>
                  <a:ext uri="{FF2B5EF4-FFF2-40B4-BE49-F238E27FC236}">
                    <a16:creationId xmlns:a16="http://schemas.microsoft.com/office/drawing/2014/main" id="{EA150E90-21AE-4273-9F0A-E6AC6F4A4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22716" name="Text Box 159">
                <a:extLst>
                  <a:ext uri="{FF2B5EF4-FFF2-40B4-BE49-F238E27FC236}">
                    <a16:creationId xmlns:a16="http://schemas.microsoft.com/office/drawing/2014/main" id="{F2C1F78A-68AC-410E-848B-E5F6169DA5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22717" name="Text Box 160">
                <a:extLst>
                  <a:ext uri="{FF2B5EF4-FFF2-40B4-BE49-F238E27FC236}">
                    <a16:creationId xmlns:a16="http://schemas.microsoft.com/office/drawing/2014/main" id="{06269B06-1151-4040-B283-2547B3F509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22718" name="Text Box 161">
                <a:extLst>
                  <a:ext uri="{FF2B5EF4-FFF2-40B4-BE49-F238E27FC236}">
                    <a16:creationId xmlns:a16="http://schemas.microsoft.com/office/drawing/2014/main" id="{E38E87C6-C80A-4D2D-A1B6-C15744ADE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22719" name="Text Box 162">
                <a:extLst>
                  <a:ext uri="{FF2B5EF4-FFF2-40B4-BE49-F238E27FC236}">
                    <a16:creationId xmlns:a16="http://schemas.microsoft.com/office/drawing/2014/main" id="{0A5F4F4C-2B29-4793-9289-EC9625725A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22720" name="Text Box 163">
                <a:extLst>
                  <a:ext uri="{FF2B5EF4-FFF2-40B4-BE49-F238E27FC236}">
                    <a16:creationId xmlns:a16="http://schemas.microsoft.com/office/drawing/2014/main" id="{653955B1-2F41-4C25-843F-BF306C243B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22721" name="Text Box 164">
                <a:extLst>
                  <a:ext uri="{FF2B5EF4-FFF2-40B4-BE49-F238E27FC236}">
                    <a16:creationId xmlns:a16="http://schemas.microsoft.com/office/drawing/2014/main" id="{169D1724-BCAC-4744-9905-E0678340C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22722" name="Text Box 165">
                <a:extLst>
                  <a:ext uri="{FF2B5EF4-FFF2-40B4-BE49-F238E27FC236}">
                    <a16:creationId xmlns:a16="http://schemas.microsoft.com/office/drawing/2014/main" id="{1571450A-064A-4D55-A221-808FD69DE9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49318" name="Rectangle 166">
                <a:extLst>
                  <a:ext uri="{FF2B5EF4-FFF2-40B4-BE49-F238E27FC236}">
                    <a16:creationId xmlns:a16="http://schemas.microsoft.com/office/drawing/2014/main" id="{8080DD22-E3ED-44DF-B0E6-7FCDAD79B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0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22560" name="Oval 167">
              <a:extLst>
                <a:ext uri="{FF2B5EF4-FFF2-40B4-BE49-F238E27FC236}">
                  <a16:creationId xmlns:a16="http://schemas.microsoft.com/office/drawing/2014/main" id="{A77FB75F-8667-423A-BF9A-9AF9E8B98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3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1" name="Oval 168">
              <a:extLst>
                <a:ext uri="{FF2B5EF4-FFF2-40B4-BE49-F238E27FC236}">
                  <a16:creationId xmlns:a16="http://schemas.microsoft.com/office/drawing/2014/main" id="{27455916-AC15-4D5C-BF3E-994260660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2" name="Oval 169">
              <a:extLst>
                <a:ext uri="{FF2B5EF4-FFF2-40B4-BE49-F238E27FC236}">
                  <a16:creationId xmlns:a16="http://schemas.microsoft.com/office/drawing/2014/main" id="{73E157EF-92F6-4C9B-A4DB-D2D2D226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3" name="Oval 170">
              <a:extLst>
                <a:ext uri="{FF2B5EF4-FFF2-40B4-BE49-F238E27FC236}">
                  <a16:creationId xmlns:a16="http://schemas.microsoft.com/office/drawing/2014/main" id="{6ACF592F-540B-4DF5-8F49-0E3B1BDA5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3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4" name="Oval 177">
              <a:extLst>
                <a:ext uri="{FF2B5EF4-FFF2-40B4-BE49-F238E27FC236}">
                  <a16:creationId xmlns:a16="http://schemas.microsoft.com/office/drawing/2014/main" id="{2180E90E-57EE-429F-91C5-30989235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109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5" name="Oval 178">
              <a:extLst>
                <a:ext uri="{FF2B5EF4-FFF2-40B4-BE49-F238E27FC236}">
                  <a16:creationId xmlns:a16="http://schemas.microsoft.com/office/drawing/2014/main" id="{094C2895-3056-4FE2-BEB2-7E9C8606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6" name="Oval 184">
              <a:extLst>
                <a:ext uri="{FF2B5EF4-FFF2-40B4-BE49-F238E27FC236}">
                  <a16:creationId xmlns:a16="http://schemas.microsoft.com/office/drawing/2014/main" id="{64770B91-DAC3-42CE-A179-9674B1C6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4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7" name="Rectangle 185" descr="Wide downward diagonal">
              <a:extLst>
                <a:ext uri="{FF2B5EF4-FFF2-40B4-BE49-F238E27FC236}">
                  <a16:creationId xmlns:a16="http://schemas.microsoft.com/office/drawing/2014/main" id="{C7B9B191-DD58-4DA2-8AAB-BCC15FBE1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501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8" name="Rectangle 186" descr="Wide downward diagonal">
              <a:extLst>
                <a:ext uri="{FF2B5EF4-FFF2-40B4-BE49-F238E27FC236}">
                  <a16:creationId xmlns:a16="http://schemas.microsoft.com/office/drawing/2014/main" id="{6D2C3825-1685-440C-93D9-E57F23F8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2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69" name="Rectangle 187" descr="Wide downward diagonal">
              <a:extLst>
                <a:ext uri="{FF2B5EF4-FFF2-40B4-BE49-F238E27FC236}">
                  <a16:creationId xmlns:a16="http://schemas.microsoft.com/office/drawing/2014/main" id="{0C058446-37DC-4124-8550-EC138FF5D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656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0" name="Rectangle 188" descr="Wide downward diagonal">
              <a:extLst>
                <a:ext uri="{FF2B5EF4-FFF2-40B4-BE49-F238E27FC236}">
                  <a16:creationId xmlns:a16="http://schemas.microsoft.com/office/drawing/2014/main" id="{E2102BD5-A43E-477C-AF83-10A703BF9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1" name="Rectangle 189" descr="Wide downward diagonal">
              <a:extLst>
                <a:ext uri="{FF2B5EF4-FFF2-40B4-BE49-F238E27FC236}">
                  <a16:creationId xmlns:a16="http://schemas.microsoft.com/office/drawing/2014/main" id="{BA5948F7-C4B8-4CCB-8E0D-EFB5A54E1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28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2" name="Rectangle 190" descr="Wide downward diagonal">
              <a:extLst>
                <a:ext uri="{FF2B5EF4-FFF2-40B4-BE49-F238E27FC236}">
                  <a16:creationId xmlns:a16="http://schemas.microsoft.com/office/drawing/2014/main" id="{4EED084F-57AA-4201-8D00-88C892922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981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3" name="Rectangle 191" descr="Wide downward diagonal">
              <a:extLst>
                <a:ext uri="{FF2B5EF4-FFF2-40B4-BE49-F238E27FC236}">
                  <a16:creationId xmlns:a16="http://schemas.microsoft.com/office/drawing/2014/main" id="{05F7619C-1CFF-420C-AA67-683DA86CE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" y="226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4" name="Rectangle 192" descr="Wide downward diagonal">
              <a:extLst>
                <a:ext uri="{FF2B5EF4-FFF2-40B4-BE49-F238E27FC236}">
                  <a16:creationId xmlns:a16="http://schemas.microsoft.com/office/drawing/2014/main" id="{537B31A3-CC8B-4666-936A-1CE08D351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49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5" name="Rectangle 193" descr="Wide downward diagonal">
              <a:extLst>
                <a:ext uri="{FF2B5EF4-FFF2-40B4-BE49-F238E27FC236}">
                  <a16:creationId xmlns:a16="http://schemas.microsoft.com/office/drawing/2014/main" id="{B8BDA72A-5663-499F-8D2C-8FD87FB2D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93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6" name="Rectangle 194" descr="Wide downward diagonal">
              <a:extLst>
                <a:ext uri="{FF2B5EF4-FFF2-40B4-BE49-F238E27FC236}">
                  <a16:creationId xmlns:a16="http://schemas.microsoft.com/office/drawing/2014/main" id="{00981024-909D-40EE-9064-CE8D8D8D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790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7" name="Rectangle 195" descr="Wide downward diagonal">
              <a:extLst>
                <a:ext uri="{FF2B5EF4-FFF2-40B4-BE49-F238E27FC236}">
                  <a16:creationId xmlns:a16="http://schemas.microsoft.com/office/drawing/2014/main" id="{B121BF67-555E-4E54-9B2A-C7921DE5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45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8" name="Rectangle 196" descr="Wide downward diagonal">
              <a:extLst>
                <a:ext uri="{FF2B5EF4-FFF2-40B4-BE49-F238E27FC236}">
                  <a16:creationId xmlns:a16="http://schemas.microsoft.com/office/drawing/2014/main" id="{820C3C4E-5156-4B4E-A950-9AA7FF326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79" name="Rectangle 197" descr="Wide downward diagonal">
              <a:extLst>
                <a:ext uri="{FF2B5EF4-FFF2-40B4-BE49-F238E27FC236}">
                  <a16:creationId xmlns:a16="http://schemas.microsoft.com/office/drawing/2014/main" id="{118575D6-74EC-4910-885B-90EA0D234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20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0" name="Rectangle 198" descr="Wide downward diagonal">
              <a:extLst>
                <a:ext uri="{FF2B5EF4-FFF2-40B4-BE49-F238E27FC236}">
                  <a16:creationId xmlns:a16="http://schemas.microsoft.com/office/drawing/2014/main" id="{26A7C940-6980-45F9-9AA3-D86558D08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0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1" name="Rectangle 200" descr="Wide downward diagonal">
              <a:extLst>
                <a:ext uri="{FF2B5EF4-FFF2-40B4-BE49-F238E27FC236}">
                  <a16:creationId xmlns:a16="http://schemas.microsoft.com/office/drawing/2014/main" id="{B94A14AF-83B9-4755-8744-3695AE11B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112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2" name="Rectangle 201" descr="Wide downward diagonal">
              <a:extLst>
                <a:ext uri="{FF2B5EF4-FFF2-40B4-BE49-F238E27FC236}">
                  <a16:creationId xmlns:a16="http://schemas.microsoft.com/office/drawing/2014/main" id="{6BDDABB5-6810-4E16-A59C-D015381CB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138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3" name="Rectangle 202" descr="Wide downward diagonal">
              <a:extLst>
                <a:ext uri="{FF2B5EF4-FFF2-40B4-BE49-F238E27FC236}">
                  <a16:creationId xmlns:a16="http://schemas.microsoft.com/office/drawing/2014/main" id="{F89FE8F2-0933-4ED9-AD0C-C0C66548B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694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4" name="Rectangle 203" descr="Wide downward diagonal">
              <a:extLst>
                <a:ext uri="{FF2B5EF4-FFF2-40B4-BE49-F238E27FC236}">
                  <a16:creationId xmlns:a16="http://schemas.microsoft.com/office/drawing/2014/main" id="{5E510571-FD2B-4B46-9BCF-5A79EDE9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2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5" name="Rectangle 204" descr="Wide downward diagonal">
              <a:extLst>
                <a:ext uri="{FF2B5EF4-FFF2-40B4-BE49-F238E27FC236}">
                  <a16:creationId xmlns:a16="http://schemas.microsoft.com/office/drawing/2014/main" id="{894B1690-BC8F-49FA-980E-51C86BF56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58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6" name="Rectangle 205" descr="Wide downward diagonal">
              <a:extLst>
                <a:ext uri="{FF2B5EF4-FFF2-40B4-BE49-F238E27FC236}">
                  <a16:creationId xmlns:a16="http://schemas.microsoft.com/office/drawing/2014/main" id="{A7CE736F-01C1-4EFC-AF42-C5D68D35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1537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7" name="Rectangle 206" descr="Wide downward diagonal">
              <a:extLst>
                <a:ext uri="{FF2B5EF4-FFF2-40B4-BE49-F238E27FC236}">
                  <a16:creationId xmlns:a16="http://schemas.microsoft.com/office/drawing/2014/main" id="{50FDF52F-5E61-44B2-BEFB-01796CFC8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27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8" name="Rectangle 207" descr="Wide downward diagonal">
              <a:extLst>
                <a:ext uri="{FF2B5EF4-FFF2-40B4-BE49-F238E27FC236}">
                  <a16:creationId xmlns:a16="http://schemas.microsoft.com/office/drawing/2014/main" id="{1EE680C5-5143-4945-8A91-A0279903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87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89" name="Rectangle 208" descr="Wide downward diagonal">
              <a:extLst>
                <a:ext uri="{FF2B5EF4-FFF2-40B4-BE49-F238E27FC236}">
                  <a16:creationId xmlns:a16="http://schemas.microsoft.com/office/drawing/2014/main" id="{DE343D41-6458-49B1-A46F-2F818D97F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162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0" name="Rectangle 209" descr="Wide downward diagonal">
              <a:extLst>
                <a:ext uri="{FF2B5EF4-FFF2-40B4-BE49-F238E27FC236}">
                  <a16:creationId xmlns:a16="http://schemas.microsoft.com/office/drawing/2014/main" id="{3167719B-8424-42E0-BD2C-9133F21A9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38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1" name="Rectangle 210" descr="Wide downward diagonal">
              <a:extLst>
                <a:ext uri="{FF2B5EF4-FFF2-40B4-BE49-F238E27FC236}">
                  <a16:creationId xmlns:a16="http://schemas.microsoft.com/office/drawing/2014/main" id="{2A00B032-B0FE-46D9-B1EC-123506088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124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b="1"/>
            </a:p>
          </p:txBody>
        </p:sp>
        <p:sp>
          <p:nvSpPr>
            <p:cNvPr id="22592" name="Rectangle 211" descr="Wide downward diagonal">
              <a:extLst>
                <a:ext uri="{FF2B5EF4-FFF2-40B4-BE49-F238E27FC236}">
                  <a16:creationId xmlns:a16="http://schemas.microsoft.com/office/drawing/2014/main" id="{D775D24E-5E7B-4017-977B-336354FC6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94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3" name="Rectangle 212" descr="Wide downward diagonal">
              <a:extLst>
                <a:ext uri="{FF2B5EF4-FFF2-40B4-BE49-F238E27FC236}">
                  <a16:creationId xmlns:a16="http://schemas.microsoft.com/office/drawing/2014/main" id="{32107F5C-6A13-4D84-AE60-4C50B5B6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" y="717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4" name="Rectangle 213" descr="Wide downward diagonal">
              <a:extLst>
                <a:ext uri="{FF2B5EF4-FFF2-40B4-BE49-F238E27FC236}">
                  <a16:creationId xmlns:a16="http://schemas.microsoft.com/office/drawing/2014/main" id="{D5FBFB4D-8DA9-4FBC-81F9-FC7A23D27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74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5" name="Oval 214">
              <a:extLst>
                <a:ext uri="{FF2B5EF4-FFF2-40B4-BE49-F238E27FC236}">
                  <a16:creationId xmlns:a16="http://schemas.microsoft.com/office/drawing/2014/main" id="{B9A20481-87FD-42B2-BB6E-DE6D4317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47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6" name="Oval 216">
              <a:extLst>
                <a:ext uri="{FF2B5EF4-FFF2-40B4-BE49-F238E27FC236}">
                  <a16:creationId xmlns:a16="http://schemas.microsoft.com/office/drawing/2014/main" id="{6F65EC8B-8BC2-4D70-9E1B-7CF4CA476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" y="8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7" name="Oval 217">
              <a:extLst>
                <a:ext uri="{FF2B5EF4-FFF2-40B4-BE49-F238E27FC236}">
                  <a16:creationId xmlns:a16="http://schemas.microsoft.com/office/drawing/2014/main" id="{58CDFB98-DB5B-4171-AF34-7DC70DD83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6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8" name="Oval 218">
              <a:extLst>
                <a:ext uri="{FF2B5EF4-FFF2-40B4-BE49-F238E27FC236}">
                  <a16:creationId xmlns:a16="http://schemas.microsoft.com/office/drawing/2014/main" id="{60E94000-9E0E-48BD-AEF7-4A4B6191F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60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99" name="Oval 219">
              <a:extLst>
                <a:ext uri="{FF2B5EF4-FFF2-40B4-BE49-F238E27FC236}">
                  <a16:creationId xmlns:a16="http://schemas.microsoft.com/office/drawing/2014/main" id="{AA309B0E-06ED-401B-AC5D-73AE8FAFF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2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2558" name="AutoShape 220">
            <a:extLst>
              <a:ext uri="{FF2B5EF4-FFF2-40B4-BE49-F238E27FC236}">
                <a16:creationId xmlns:a16="http://schemas.microsoft.com/office/drawing/2014/main" id="{4CA8A5A3-6564-42D9-99FF-0961BEDA6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0" y="3886200"/>
            <a:ext cx="3549650" cy="1274763"/>
          </a:xfrm>
          <a:prstGeom prst="wedgeRoundRectCallout">
            <a:avLst>
              <a:gd name="adj1" fmla="val -39579"/>
              <a:gd name="adj2" fmla="val 82875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omic Sans MS" panose="030F0702030302020204" pitchFamily="66" charset="0"/>
              </a:rPr>
              <a:t>Let me look it up… here it is.. the rule is, if the two bars are equal sizes, it is an </a:t>
            </a:r>
            <a:r>
              <a:rPr lang="en-US" altLang="en-US" sz="18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1800">
                <a:latin typeface="Comic Sans MS" panose="030F0702030302020204" pitchFamily="66" charset="0"/>
              </a:rPr>
              <a:t>. Otherwise it is a </a:t>
            </a:r>
            <a:r>
              <a:rPr lang="en-US" altLang="en-US" sz="18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000">
                <a:latin typeface="Comic Sans MS" panose="030F0702030302020204" pitchFamily="66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>
            <a:extLst>
              <a:ext uri="{FF2B5EF4-FFF2-40B4-BE49-F238E27FC236}">
                <a16:creationId xmlns:a16="http://schemas.microsoft.com/office/drawing/2014/main" id="{DFB20734-1FED-47C5-99FB-A57FB126A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933450"/>
            <a:ext cx="1830388" cy="570706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55" name="Text Box 4">
            <a:extLst>
              <a:ext uri="{FF2B5EF4-FFF2-40B4-BE49-F238E27FC236}">
                <a16:creationId xmlns:a16="http://schemas.microsoft.com/office/drawing/2014/main" id="{7396C245-B821-4254-A6A9-138A5644B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58850"/>
            <a:ext cx="20701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FF"/>
                </a:solidFill>
              </a:rPr>
              <a:t>Examples of class A</a:t>
            </a:r>
            <a:endParaRPr lang="en-US" altLang="en-US" sz="2400">
              <a:solidFill>
                <a:srgbClr val="0000FF"/>
              </a:solidFill>
            </a:endParaRPr>
          </a:p>
        </p:txBody>
      </p:sp>
      <p:sp>
        <p:nvSpPr>
          <p:cNvPr id="23556" name="Rectangle 5">
            <a:extLst>
              <a:ext uri="{FF2B5EF4-FFF2-40B4-BE49-F238E27FC236}">
                <a16:creationId xmlns:a16="http://schemas.microsoft.com/office/drawing/2014/main" id="{31114BDE-25CA-4C75-8FB2-1777053BA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6021388"/>
            <a:ext cx="457200" cy="3048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57" name="Rectangle 6">
            <a:extLst>
              <a:ext uri="{FF2B5EF4-FFF2-40B4-BE49-F238E27FC236}">
                <a16:creationId xmlns:a16="http://schemas.microsoft.com/office/drawing/2014/main" id="{9FC8FC99-9A51-4CD3-A329-1822E6BD6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5457825"/>
            <a:ext cx="457200" cy="868363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58" name="Rectangle 7">
            <a:extLst>
              <a:ext uri="{FF2B5EF4-FFF2-40B4-BE49-F238E27FC236}">
                <a16:creationId xmlns:a16="http://schemas.microsoft.com/office/drawing/2014/main" id="{B080101E-9BEE-4C95-AA53-76C8E323C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4344988"/>
            <a:ext cx="457200" cy="762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59" name="Rectangle 8">
            <a:extLst>
              <a:ext uri="{FF2B5EF4-FFF2-40B4-BE49-F238E27FC236}">
                <a16:creationId xmlns:a16="http://schemas.microsoft.com/office/drawing/2014/main" id="{224BB366-7974-44C9-B704-E4E5E2483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4857750"/>
            <a:ext cx="457200" cy="2492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0" name="Rectangle 9">
            <a:extLst>
              <a:ext uri="{FF2B5EF4-FFF2-40B4-BE49-F238E27FC236}">
                <a16:creationId xmlns:a16="http://schemas.microsoft.com/office/drawing/2014/main" id="{2DE5C2A4-D7B2-4CAD-BF4C-67615D3DA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3632200"/>
            <a:ext cx="457200" cy="10318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1" name="Rectangle 10">
            <a:extLst>
              <a:ext uri="{FF2B5EF4-FFF2-40B4-BE49-F238E27FC236}">
                <a16:creationId xmlns:a16="http://schemas.microsoft.com/office/drawing/2014/main" id="{5D8A70B7-BEF2-4AB6-887D-B3716D979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201988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2" name="Rectangle 11">
            <a:extLst>
              <a:ext uri="{FF2B5EF4-FFF2-40B4-BE49-F238E27FC236}">
                <a16:creationId xmlns:a16="http://schemas.microsoft.com/office/drawing/2014/main" id="{F3221FE3-3CA2-42DC-A69A-1A8DC579E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2203450"/>
            <a:ext cx="457200" cy="3889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3" name="Rectangle 12">
            <a:extLst>
              <a:ext uri="{FF2B5EF4-FFF2-40B4-BE49-F238E27FC236}">
                <a16:creationId xmlns:a16="http://schemas.microsoft.com/office/drawing/2014/main" id="{DF7323F0-320D-4293-8409-A8710B30B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2211388"/>
            <a:ext cx="4572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4" name="Text Box 13">
            <a:extLst>
              <a:ext uri="{FF2B5EF4-FFF2-40B4-BE49-F238E27FC236}">
                <a16:creationId xmlns:a16="http://schemas.microsoft.com/office/drawing/2014/main" id="{C3434C69-B4DD-4F37-A3C9-2EA701A0D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2597150"/>
            <a:ext cx="927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4         4</a:t>
            </a:r>
          </a:p>
        </p:txBody>
      </p:sp>
      <p:sp>
        <p:nvSpPr>
          <p:cNvPr id="23565" name="Text Box 14">
            <a:extLst>
              <a:ext uri="{FF2B5EF4-FFF2-40B4-BE49-F238E27FC236}">
                <a16:creationId xmlns:a16="http://schemas.microsoft.com/office/drawing/2014/main" id="{BEFFDC17-988E-4613-A560-A68A2D2CB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371316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1          5</a:t>
            </a:r>
          </a:p>
        </p:txBody>
      </p:sp>
      <p:sp>
        <p:nvSpPr>
          <p:cNvPr id="23566" name="Text Box 15">
            <a:extLst>
              <a:ext uri="{FF2B5EF4-FFF2-40B4-BE49-F238E27FC236}">
                <a16:creationId xmlns:a16="http://schemas.microsoft.com/office/drawing/2014/main" id="{24A3EAA0-177D-4E03-9A77-060E7747C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5045075"/>
            <a:ext cx="97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6         3</a:t>
            </a:r>
          </a:p>
        </p:txBody>
      </p:sp>
      <p:sp>
        <p:nvSpPr>
          <p:cNvPr id="23567" name="Text Box 16">
            <a:extLst>
              <a:ext uri="{FF2B5EF4-FFF2-40B4-BE49-F238E27FC236}">
                <a16:creationId xmlns:a16="http://schemas.microsoft.com/office/drawing/2014/main" id="{56AA3A65-A8A1-49C2-AE5B-D223FF071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075" y="6246813"/>
            <a:ext cx="984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3          7</a:t>
            </a:r>
          </a:p>
        </p:txBody>
      </p:sp>
      <p:sp>
        <p:nvSpPr>
          <p:cNvPr id="23568" name="Rectangle 17">
            <a:extLst>
              <a:ext uri="{FF2B5EF4-FFF2-40B4-BE49-F238E27FC236}">
                <a16:creationId xmlns:a16="http://schemas.microsoft.com/office/drawing/2014/main" id="{47C45BD0-C81C-4446-B52A-C3DE30B7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928688"/>
            <a:ext cx="1890713" cy="5707062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9" name="Text Box 18">
            <a:extLst>
              <a:ext uri="{FF2B5EF4-FFF2-40B4-BE49-F238E27FC236}">
                <a16:creationId xmlns:a16="http://schemas.microsoft.com/office/drawing/2014/main" id="{83201EC4-66CC-4A61-87D8-3DC81A24C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008063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Examples of class B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23570" name="Rectangle 19">
            <a:extLst>
              <a:ext uri="{FF2B5EF4-FFF2-40B4-BE49-F238E27FC236}">
                <a16:creationId xmlns:a16="http://schemas.microsoft.com/office/drawing/2014/main" id="{8B369946-2EBD-4B73-99CE-5D4E9B799E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5462588"/>
            <a:ext cx="457200" cy="84296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1" name="Rectangle 20">
            <a:extLst>
              <a:ext uri="{FF2B5EF4-FFF2-40B4-BE49-F238E27FC236}">
                <a16:creationId xmlns:a16="http://schemas.microsoft.com/office/drawing/2014/main" id="{A9358E25-5941-4C30-B5A9-6DD4C84492D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5461000"/>
            <a:ext cx="457200" cy="84455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2" name="Rectangle 21">
            <a:extLst>
              <a:ext uri="{FF2B5EF4-FFF2-40B4-BE49-F238E27FC236}">
                <a16:creationId xmlns:a16="http://schemas.microsoft.com/office/drawing/2014/main" id="{942EEE30-684D-459D-A6C5-ADA13FD611B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4227513"/>
            <a:ext cx="457200" cy="8588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3" name="Rectangle 22">
            <a:extLst>
              <a:ext uri="{FF2B5EF4-FFF2-40B4-BE49-F238E27FC236}">
                <a16:creationId xmlns:a16="http://schemas.microsoft.com/office/drawing/2014/main" id="{5DF6E361-1FBF-4C0F-BB96-A9CA900BC45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4633913"/>
            <a:ext cx="457200" cy="452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4" name="Rectangle 23">
            <a:extLst>
              <a:ext uri="{FF2B5EF4-FFF2-40B4-BE49-F238E27FC236}">
                <a16:creationId xmlns:a16="http://schemas.microsoft.com/office/drawing/2014/main" id="{DE7F0C65-C5D8-486B-A3C1-5A89A7B1DCB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3167063"/>
            <a:ext cx="457200" cy="54768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5" name="Rectangle 24">
            <a:extLst>
              <a:ext uri="{FF2B5EF4-FFF2-40B4-BE49-F238E27FC236}">
                <a16:creationId xmlns:a16="http://schemas.microsoft.com/office/drawing/2014/main" id="{1539A28B-4F50-4DE9-B7D7-4AF28654E33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3005138"/>
            <a:ext cx="457200" cy="709612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6" name="Rectangle 25">
            <a:extLst>
              <a:ext uri="{FF2B5EF4-FFF2-40B4-BE49-F238E27FC236}">
                <a16:creationId xmlns:a16="http://schemas.microsoft.com/office/drawing/2014/main" id="{F931711D-233F-49BC-B51E-4E5ACB3A027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497263" y="1914525"/>
            <a:ext cx="457200" cy="65722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77" name="Rectangle 26">
            <a:extLst>
              <a:ext uri="{FF2B5EF4-FFF2-40B4-BE49-F238E27FC236}">
                <a16:creationId xmlns:a16="http://schemas.microsoft.com/office/drawing/2014/main" id="{E2FCD92B-7829-4E8B-99B1-672E4C24F64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87663" y="2038350"/>
            <a:ext cx="457200" cy="5334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3578" name="Group 27">
            <a:extLst>
              <a:ext uri="{FF2B5EF4-FFF2-40B4-BE49-F238E27FC236}">
                <a16:creationId xmlns:a16="http://schemas.microsoft.com/office/drawing/2014/main" id="{CD390384-BBD1-457B-B0DD-781989F89510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593975"/>
            <a:ext cx="927100" cy="4016375"/>
            <a:chOff x="585" y="1707"/>
            <a:chExt cx="584" cy="2530"/>
          </a:xfrm>
        </p:grpSpPr>
        <p:sp>
          <p:nvSpPr>
            <p:cNvPr id="23783" name="Text Box 28">
              <a:extLst>
                <a:ext uri="{FF2B5EF4-FFF2-40B4-BE49-F238E27FC236}">
                  <a16:creationId xmlns:a16="http://schemas.microsoft.com/office/drawing/2014/main" id="{03E62902-B2C2-4E85-8226-5DE78D0C6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1707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5         6</a:t>
              </a:r>
            </a:p>
          </p:txBody>
        </p:sp>
        <p:sp>
          <p:nvSpPr>
            <p:cNvPr id="23784" name="Text Box 29">
              <a:extLst>
                <a:ext uri="{FF2B5EF4-FFF2-40B4-BE49-F238E27FC236}">
                  <a16:creationId xmlns:a16="http://schemas.microsoft.com/office/drawing/2014/main" id="{9E830E34-64E6-4A60-B3AE-C69FE402BC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2410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7         5</a:t>
              </a:r>
            </a:p>
          </p:txBody>
        </p:sp>
        <p:sp>
          <p:nvSpPr>
            <p:cNvPr id="23785" name="Text Box 30">
              <a:extLst>
                <a:ext uri="{FF2B5EF4-FFF2-40B4-BE49-F238E27FC236}">
                  <a16:creationId xmlns:a16="http://schemas.microsoft.com/office/drawing/2014/main" id="{CDD65607-AF72-4EED-86C7-EA610BECF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3249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4         8</a:t>
              </a:r>
            </a:p>
          </p:txBody>
        </p:sp>
        <p:sp>
          <p:nvSpPr>
            <p:cNvPr id="23786" name="Text Box 31">
              <a:extLst>
                <a:ext uri="{FF2B5EF4-FFF2-40B4-BE49-F238E27FC236}">
                  <a16:creationId xmlns:a16="http://schemas.microsoft.com/office/drawing/2014/main" id="{3298F3B7-0AE4-4DE0-9670-E910651C0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" y="4006"/>
              <a:ext cx="5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7         7</a:t>
              </a:r>
            </a:p>
          </p:txBody>
        </p:sp>
      </p:grpSp>
      <p:sp>
        <p:nvSpPr>
          <p:cNvPr id="23579" name="Rectangle 35">
            <a:extLst>
              <a:ext uri="{FF2B5EF4-FFF2-40B4-BE49-F238E27FC236}">
                <a16:creationId xmlns:a16="http://schemas.microsoft.com/office/drawing/2014/main" id="{7FFAFE2D-1424-475D-8A00-2EC50DDA2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" y="163513"/>
            <a:ext cx="3378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omic Sans MS" panose="030F0702030302020204" pitchFamily="66" charset="0"/>
              </a:rPr>
              <a:t>Pigeon Problem 3</a:t>
            </a:r>
          </a:p>
        </p:txBody>
      </p:sp>
      <p:grpSp>
        <p:nvGrpSpPr>
          <p:cNvPr id="23580" name="Group 241">
            <a:extLst>
              <a:ext uri="{FF2B5EF4-FFF2-40B4-BE49-F238E27FC236}">
                <a16:creationId xmlns:a16="http://schemas.microsoft.com/office/drawing/2014/main" id="{27A1A145-E00B-4EB8-B039-1A1D69F43B6C}"/>
              </a:ext>
            </a:extLst>
          </p:cNvPr>
          <p:cNvGrpSpPr>
            <a:grpSpLocks/>
          </p:cNvGrpSpPr>
          <p:nvPr/>
        </p:nvGrpSpPr>
        <p:grpSpPr bwMode="auto">
          <a:xfrm>
            <a:off x="5078413" y="109538"/>
            <a:ext cx="3905250" cy="3560762"/>
            <a:chOff x="3199" y="69"/>
            <a:chExt cx="2460" cy="2243"/>
          </a:xfrm>
        </p:grpSpPr>
        <p:grpSp>
          <p:nvGrpSpPr>
            <p:cNvPr id="23583" name="Group 37">
              <a:extLst>
                <a:ext uri="{FF2B5EF4-FFF2-40B4-BE49-F238E27FC236}">
                  <a16:creationId xmlns:a16="http://schemas.microsoft.com/office/drawing/2014/main" id="{D7EDAB92-3F5E-40D2-B1D5-6408B74CD8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460" cy="2243"/>
              <a:chOff x="1137" y="1946"/>
              <a:chExt cx="2181" cy="1905"/>
            </a:xfrm>
          </p:grpSpPr>
          <p:sp>
            <p:nvSpPr>
              <p:cNvPr id="50214" name="Rectangle 38">
                <a:extLst>
                  <a:ext uri="{FF2B5EF4-FFF2-40B4-BE49-F238E27FC236}">
                    <a16:creationId xmlns:a16="http://schemas.microsoft.com/office/drawing/2014/main" id="{B397194D-B3DC-45C8-A852-405881F5D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9" y="2629"/>
                <a:ext cx="826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23660" name="Rectangle 39">
                <a:extLst>
                  <a:ext uri="{FF2B5EF4-FFF2-40B4-BE49-F238E27FC236}">
                    <a16:creationId xmlns:a16="http://schemas.microsoft.com/office/drawing/2014/main" id="{EBBB626E-06C4-4E81-97A7-F08F163D0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1" name="Rectangle 40">
                <a:extLst>
                  <a:ext uri="{FF2B5EF4-FFF2-40B4-BE49-F238E27FC236}">
                    <a16:creationId xmlns:a16="http://schemas.microsoft.com/office/drawing/2014/main" id="{FAB4D59A-F4F5-430C-B0BA-815206178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2" name="Rectangle 41">
                <a:extLst>
                  <a:ext uri="{FF2B5EF4-FFF2-40B4-BE49-F238E27FC236}">
                    <a16:creationId xmlns:a16="http://schemas.microsoft.com/office/drawing/2014/main" id="{CAD8446F-33BA-4158-98D8-C84CD7E4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3" name="Rectangle 42">
                <a:extLst>
                  <a:ext uri="{FF2B5EF4-FFF2-40B4-BE49-F238E27FC236}">
                    <a16:creationId xmlns:a16="http://schemas.microsoft.com/office/drawing/2014/main" id="{2E3FEF99-C5FF-4618-ABF8-D4C8D40C5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4" name="Rectangle 43">
                <a:extLst>
                  <a:ext uri="{FF2B5EF4-FFF2-40B4-BE49-F238E27FC236}">
                    <a16:creationId xmlns:a16="http://schemas.microsoft.com/office/drawing/2014/main" id="{E632D6EB-8CA1-4CFF-B567-19326B566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5" name="Rectangle 44">
                <a:extLst>
                  <a:ext uri="{FF2B5EF4-FFF2-40B4-BE49-F238E27FC236}">
                    <a16:creationId xmlns:a16="http://schemas.microsoft.com/office/drawing/2014/main" id="{C556111D-2BDA-4CB0-BE56-EF2F007E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6" name="Rectangle 45">
                <a:extLst>
                  <a:ext uri="{FF2B5EF4-FFF2-40B4-BE49-F238E27FC236}">
                    <a16:creationId xmlns:a16="http://schemas.microsoft.com/office/drawing/2014/main" id="{C293AA15-132B-4E64-A951-08E33C025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7" name="Rectangle 46">
                <a:extLst>
                  <a:ext uri="{FF2B5EF4-FFF2-40B4-BE49-F238E27FC236}">
                    <a16:creationId xmlns:a16="http://schemas.microsoft.com/office/drawing/2014/main" id="{767530B9-C1B8-4FDD-AB65-CA87BAD9A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8" name="Rectangle 47">
                <a:extLst>
                  <a:ext uri="{FF2B5EF4-FFF2-40B4-BE49-F238E27FC236}">
                    <a16:creationId xmlns:a16="http://schemas.microsoft.com/office/drawing/2014/main" id="{C8D1C212-7349-4944-B104-2EF37034E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69" name="Rectangle 48">
                <a:extLst>
                  <a:ext uri="{FF2B5EF4-FFF2-40B4-BE49-F238E27FC236}">
                    <a16:creationId xmlns:a16="http://schemas.microsoft.com/office/drawing/2014/main" id="{69711059-7AB7-49BA-85DB-FA85A06ED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0" name="Rectangle 49">
                <a:extLst>
                  <a:ext uri="{FF2B5EF4-FFF2-40B4-BE49-F238E27FC236}">
                    <a16:creationId xmlns:a16="http://schemas.microsoft.com/office/drawing/2014/main" id="{CF714192-2DE9-42D9-B302-A9A592F2B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1" name="Rectangle 50">
                <a:extLst>
                  <a:ext uri="{FF2B5EF4-FFF2-40B4-BE49-F238E27FC236}">
                    <a16:creationId xmlns:a16="http://schemas.microsoft.com/office/drawing/2014/main" id="{9387F17C-5DF4-4391-A908-B4A396A0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2" name="Rectangle 51">
                <a:extLst>
                  <a:ext uri="{FF2B5EF4-FFF2-40B4-BE49-F238E27FC236}">
                    <a16:creationId xmlns:a16="http://schemas.microsoft.com/office/drawing/2014/main" id="{FD269967-4F55-44CB-AC21-C95CD5BB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3" name="Rectangle 52">
                <a:extLst>
                  <a:ext uri="{FF2B5EF4-FFF2-40B4-BE49-F238E27FC236}">
                    <a16:creationId xmlns:a16="http://schemas.microsoft.com/office/drawing/2014/main" id="{B95B41D2-D530-49B9-B2ED-E97D1B93D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4" name="Rectangle 53">
                <a:extLst>
                  <a:ext uri="{FF2B5EF4-FFF2-40B4-BE49-F238E27FC236}">
                    <a16:creationId xmlns:a16="http://schemas.microsoft.com/office/drawing/2014/main" id="{3DBF5CD8-5BA1-42D6-9A9E-7F272605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5" name="Rectangle 54">
                <a:extLst>
                  <a:ext uri="{FF2B5EF4-FFF2-40B4-BE49-F238E27FC236}">
                    <a16:creationId xmlns:a16="http://schemas.microsoft.com/office/drawing/2014/main" id="{9F24667B-8092-4273-8687-CD0322EEA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6" name="Rectangle 55">
                <a:extLst>
                  <a:ext uri="{FF2B5EF4-FFF2-40B4-BE49-F238E27FC236}">
                    <a16:creationId xmlns:a16="http://schemas.microsoft.com/office/drawing/2014/main" id="{EC553C22-45A0-4864-9D29-058B656A3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7" name="Rectangle 56">
                <a:extLst>
                  <a:ext uri="{FF2B5EF4-FFF2-40B4-BE49-F238E27FC236}">
                    <a16:creationId xmlns:a16="http://schemas.microsoft.com/office/drawing/2014/main" id="{47AE67AD-8393-4B09-8B8A-1DD0851B1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8" name="Rectangle 57">
                <a:extLst>
                  <a:ext uri="{FF2B5EF4-FFF2-40B4-BE49-F238E27FC236}">
                    <a16:creationId xmlns:a16="http://schemas.microsoft.com/office/drawing/2014/main" id="{458AFB32-3164-4A80-94E1-6A8F05B40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79" name="Rectangle 58">
                <a:extLst>
                  <a:ext uri="{FF2B5EF4-FFF2-40B4-BE49-F238E27FC236}">
                    <a16:creationId xmlns:a16="http://schemas.microsoft.com/office/drawing/2014/main" id="{A9E9A29B-A281-4B38-88B4-7B27DFF1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0" name="Rectangle 59">
                <a:extLst>
                  <a:ext uri="{FF2B5EF4-FFF2-40B4-BE49-F238E27FC236}">
                    <a16:creationId xmlns:a16="http://schemas.microsoft.com/office/drawing/2014/main" id="{C0A60EA9-9B8C-4771-AE80-95EFDC183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1" name="Rectangle 60">
                <a:extLst>
                  <a:ext uri="{FF2B5EF4-FFF2-40B4-BE49-F238E27FC236}">
                    <a16:creationId xmlns:a16="http://schemas.microsoft.com/office/drawing/2014/main" id="{57F51D42-E887-49BC-9F3A-22D9E72B5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2" name="Rectangle 61">
                <a:extLst>
                  <a:ext uri="{FF2B5EF4-FFF2-40B4-BE49-F238E27FC236}">
                    <a16:creationId xmlns:a16="http://schemas.microsoft.com/office/drawing/2014/main" id="{928C8513-9082-4D96-8A2C-554E11FAA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3" name="Rectangle 62">
                <a:extLst>
                  <a:ext uri="{FF2B5EF4-FFF2-40B4-BE49-F238E27FC236}">
                    <a16:creationId xmlns:a16="http://schemas.microsoft.com/office/drawing/2014/main" id="{8105165D-FD02-4349-A446-72E9EFE7B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4" name="Rectangle 63">
                <a:extLst>
                  <a:ext uri="{FF2B5EF4-FFF2-40B4-BE49-F238E27FC236}">
                    <a16:creationId xmlns:a16="http://schemas.microsoft.com/office/drawing/2014/main" id="{85D0EE32-33B3-40E0-A28A-885B8E472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5" name="Rectangle 64">
                <a:extLst>
                  <a:ext uri="{FF2B5EF4-FFF2-40B4-BE49-F238E27FC236}">
                    <a16:creationId xmlns:a16="http://schemas.microsoft.com/office/drawing/2014/main" id="{754F8C51-F2D9-43BF-BA82-461DA396C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6" name="Rectangle 65">
                <a:extLst>
                  <a:ext uri="{FF2B5EF4-FFF2-40B4-BE49-F238E27FC236}">
                    <a16:creationId xmlns:a16="http://schemas.microsoft.com/office/drawing/2014/main" id="{19A3C2C5-F512-40DA-A2B7-8E01CFCD0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7" name="Rectangle 66">
                <a:extLst>
                  <a:ext uri="{FF2B5EF4-FFF2-40B4-BE49-F238E27FC236}">
                    <a16:creationId xmlns:a16="http://schemas.microsoft.com/office/drawing/2014/main" id="{D84AC528-1174-46B7-BAE5-F5DBFA2DD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8" name="Rectangle 67">
                <a:extLst>
                  <a:ext uri="{FF2B5EF4-FFF2-40B4-BE49-F238E27FC236}">
                    <a16:creationId xmlns:a16="http://schemas.microsoft.com/office/drawing/2014/main" id="{D931412B-9672-45D3-A726-D82415200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89" name="Rectangle 68">
                <a:extLst>
                  <a:ext uri="{FF2B5EF4-FFF2-40B4-BE49-F238E27FC236}">
                    <a16:creationId xmlns:a16="http://schemas.microsoft.com/office/drawing/2014/main" id="{E79D303E-4703-43FA-A4EB-13041512A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0" name="Rectangle 69">
                <a:extLst>
                  <a:ext uri="{FF2B5EF4-FFF2-40B4-BE49-F238E27FC236}">
                    <a16:creationId xmlns:a16="http://schemas.microsoft.com/office/drawing/2014/main" id="{FDD610EE-D8A0-4C27-A32B-CC70D2725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1" name="Rectangle 70">
                <a:extLst>
                  <a:ext uri="{FF2B5EF4-FFF2-40B4-BE49-F238E27FC236}">
                    <a16:creationId xmlns:a16="http://schemas.microsoft.com/office/drawing/2014/main" id="{0AC1E360-851C-48E5-A6E3-EE127908E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2" name="Rectangle 71">
                <a:extLst>
                  <a:ext uri="{FF2B5EF4-FFF2-40B4-BE49-F238E27FC236}">
                    <a16:creationId xmlns:a16="http://schemas.microsoft.com/office/drawing/2014/main" id="{8B122D0A-021B-4E37-A70C-A97CA3A83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3" name="Rectangle 72">
                <a:extLst>
                  <a:ext uri="{FF2B5EF4-FFF2-40B4-BE49-F238E27FC236}">
                    <a16:creationId xmlns:a16="http://schemas.microsoft.com/office/drawing/2014/main" id="{46A4225E-EC26-48D5-BE89-D8AD4118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4" name="Rectangle 73">
                <a:extLst>
                  <a:ext uri="{FF2B5EF4-FFF2-40B4-BE49-F238E27FC236}">
                    <a16:creationId xmlns:a16="http://schemas.microsoft.com/office/drawing/2014/main" id="{5535F8B6-F0BC-4583-9AB9-1175A0D7E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5" name="Rectangle 74">
                <a:extLst>
                  <a:ext uri="{FF2B5EF4-FFF2-40B4-BE49-F238E27FC236}">
                    <a16:creationId xmlns:a16="http://schemas.microsoft.com/office/drawing/2014/main" id="{A1911235-0F75-44CF-9385-DF912D875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6" name="Rectangle 75">
                <a:extLst>
                  <a:ext uri="{FF2B5EF4-FFF2-40B4-BE49-F238E27FC236}">
                    <a16:creationId xmlns:a16="http://schemas.microsoft.com/office/drawing/2014/main" id="{4F9F1D85-903E-4CE1-A7BB-3969BFAF5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7" name="Rectangle 76">
                <a:extLst>
                  <a:ext uri="{FF2B5EF4-FFF2-40B4-BE49-F238E27FC236}">
                    <a16:creationId xmlns:a16="http://schemas.microsoft.com/office/drawing/2014/main" id="{340919CA-BEDB-422D-8050-F0ECD0106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8" name="Rectangle 77">
                <a:extLst>
                  <a:ext uri="{FF2B5EF4-FFF2-40B4-BE49-F238E27FC236}">
                    <a16:creationId xmlns:a16="http://schemas.microsoft.com/office/drawing/2014/main" id="{2C824050-D93E-4C67-A18F-9359D8F96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699" name="Rectangle 78">
                <a:extLst>
                  <a:ext uri="{FF2B5EF4-FFF2-40B4-BE49-F238E27FC236}">
                    <a16:creationId xmlns:a16="http://schemas.microsoft.com/office/drawing/2014/main" id="{8625E91D-6058-4A3E-BF27-AF60D9E97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0" name="Rectangle 79">
                <a:extLst>
                  <a:ext uri="{FF2B5EF4-FFF2-40B4-BE49-F238E27FC236}">
                    <a16:creationId xmlns:a16="http://schemas.microsoft.com/office/drawing/2014/main" id="{9D78D212-DD5B-417D-8399-F1348EC1D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1" name="Rectangle 80">
                <a:extLst>
                  <a:ext uri="{FF2B5EF4-FFF2-40B4-BE49-F238E27FC236}">
                    <a16:creationId xmlns:a16="http://schemas.microsoft.com/office/drawing/2014/main" id="{9981323B-367C-44AC-9AB9-2A10D03B1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2" name="Rectangle 81">
                <a:extLst>
                  <a:ext uri="{FF2B5EF4-FFF2-40B4-BE49-F238E27FC236}">
                    <a16:creationId xmlns:a16="http://schemas.microsoft.com/office/drawing/2014/main" id="{450440C6-5789-4AE5-B36C-710820743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3" name="Rectangle 82">
                <a:extLst>
                  <a:ext uri="{FF2B5EF4-FFF2-40B4-BE49-F238E27FC236}">
                    <a16:creationId xmlns:a16="http://schemas.microsoft.com/office/drawing/2014/main" id="{90F00A05-8EF2-4056-B502-8931B1610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4" name="Rectangle 83">
                <a:extLst>
                  <a:ext uri="{FF2B5EF4-FFF2-40B4-BE49-F238E27FC236}">
                    <a16:creationId xmlns:a16="http://schemas.microsoft.com/office/drawing/2014/main" id="{CE4AE55F-2BD8-4C6E-B73F-D17682CFC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5" name="Rectangle 84">
                <a:extLst>
                  <a:ext uri="{FF2B5EF4-FFF2-40B4-BE49-F238E27FC236}">
                    <a16:creationId xmlns:a16="http://schemas.microsoft.com/office/drawing/2014/main" id="{A6F7A8BF-4B08-4FE8-BEAE-95F7064CF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6" name="Rectangle 85">
                <a:extLst>
                  <a:ext uri="{FF2B5EF4-FFF2-40B4-BE49-F238E27FC236}">
                    <a16:creationId xmlns:a16="http://schemas.microsoft.com/office/drawing/2014/main" id="{E696B802-5A54-46FB-9931-1C995C8FA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7" name="Rectangle 86">
                <a:extLst>
                  <a:ext uri="{FF2B5EF4-FFF2-40B4-BE49-F238E27FC236}">
                    <a16:creationId xmlns:a16="http://schemas.microsoft.com/office/drawing/2014/main" id="{9E7A135C-3201-40CF-9EB3-0265AC100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8" name="Rectangle 87">
                <a:extLst>
                  <a:ext uri="{FF2B5EF4-FFF2-40B4-BE49-F238E27FC236}">
                    <a16:creationId xmlns:a16="http://schemas.microsoft.com/office/drawing/2014/main" id="{40017313-4853-4CB2-96CF-CD7E8C42A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09" name="Rectangle 88">
                <a:extLst>
                  <a:ext uri="{FF2B5EF4-FFF2-40B4-BE49-F238E27FC236}">
                    <a16:creationId xmlns:a16="http://schemas.microsoft.com/office/drawing/2014/main" id="{37310DEF-E5A1-4275-A882-C2E037154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0" name="Rectangle 89">
                <a:extLst>
                  <a:ext uri="{FF2B5EF4-FFF2-40B4-BE49-F238E27FC236}">
                    <a16:creationId xmlns:a16="http://schemas.microsoft.com/office/drawing/2014/main" id="{F53AA801-1310-4806-ACDD-DCC5C6BD3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1" name="Rectangle 90">
                <a:extLst>
                  <a:ext uri="{FF2B5EF4-FFF2-40B4-BE49-F238E27FC236}">
                    <a16:creationId xmlns:a16="http://schemas.microsoft.com/office/drawing/2014/main" id="{39529EB1-2493-4881-9078-A57D6DABA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2" name="Rectangle 91">
                <a:extLst>
                  <a:ext uri="{FF2B5EF4-FFF2-40B4-BE49-F238E27FC236}">
                    <a16:creationId xmlns:a16="http://schemas.microsoft.com/office/drawing/2014/main" id="{9460432D-3BB8-4691-8311-5B1ABB357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3" name="Rectangle 92">
                <a:extLst>
                  <a:ext uri="{FF2B5EF4-FFF2-40B4-BE49-F238E27FC236}">
                    <a16:creationId xmlns:a16="http://schemas.microsoft.com/office/drawing/2014/main" id="{63756337-AAFB-4B76-974B-CC27BAB5A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4" name="Rectangle 93">
                <a:extLst>
                  <a:ext uri="{FF2B5EF4-FFF2-40B4-BE49-F238E27FC236}">
                    <a16:creationId xmlns:a16="http://schemas.microsoft.com/office/drawing/2014/main" id="{B5EAC265-8D36-4002-8C53-B196BA3F9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5" name="Rectangle 94">
                <a:extLst>
                  <a:ext uri="{FF2B5EF4-FFF2-40B4-BE49-F238E27FC236}">
                    <a16:creationId xmlns:a16="http://schemas.microsoft.com/office/drawing/2014/main" id="{9B928AB6-75EB-4AC7-9F40-FDF7DBC4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6" name="Rectangle 95">
                <a:extLst>
                  <a:ext uri="{FF2B5EF4-FFF2-40B4-BE49-F238E27FC236}">
                    <a16:creationId xmlns:a16="http://schemas.microsoft.com/office/drawing/2014/main" id="{745871B4-5E79-4A5B-9FA8-CD766359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7" name="Rectangle 96">
                <a:extLst>
                  <a:ext uri="{FF2B5EF4-FFF2-40B4-BE49-F238E27FC236}">
                    <a16:creationId xmlns:a16="http://schemas.microsoft.com/office/drawing/2014/main" id="{3D53D014-84B8-4445-BE0D-E5F9E7087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8" name="Rectangle 97">
                <a:extLst>
                  <a:ext uri="{FF2B5EF4-FFF2-40B4-BE49-F238E27FC236}">
                    <a16:creationId xmlns:a16="http://schemas.microsoft.com/office/drawing/2014/main" id="{B5AC4486-E5D9-44A9-8EBA-14086D8B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19" name="Rectangle 98">
                <a:extLst>
                  <a:ext uri="{FF2B5EF4-FFF2-40B4-BE49-F238E27FC236}">
                    <a16:creationId xmlns:a16="http://schemas.microsoft.com/office/drawing/2014/main" id="{D44CDC7C-8D55-478A-A6EC-42F2F7789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0" name="Rectangle 99">
                <a:extLst>
                  <a:ext uri="{FF2B5EF4-FFF2-40B4-BE49-F238E27FC236}">
                    <a16:creationId xmlns:a16="http://schemas.microsoft.com/office/drawing/2014/main" id="{2FACF8F8-E6F3-4D58-8715-09F40C548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1" name="Rectangle 100">
                <a:extLst>
                  <a:ext uri="{FF2B5EF4-FFF2-40B4-BE49-F238E27FC236}">
                    <a16:creationId xmlns:a16="http://schemas.microsoft.com/office/drawing/2014/main" id="{E07D230F-8C00-4718-8A1A-3FA658A31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2" name="Rectangle 101">
                <a:extLst>
                  <a:ext uri="{FF2B5EF4-FFF2-40B4-BE49-F238E27FC236}">
                    <a16:creationId xmlns:a16="http://schemas.microsoft.com/office/drawing/2014/main" id="{B1044412-31FB-4776-943A-62A74AB57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3" name="Rectangle 102">
                <a:extLst>
                  <a:ext uri="{FF2B5EF4-FFF2-40B4-BE49-F238E27FC236}">
                    <a16:creationId xmlns:a16="http://schemas.microsoft.com/office/drawing/2014/main" id="{05315A05-FB2F-4065-8ABB-E054B4F29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4" name="Rectangle 103">
                <a:extLst>
                  <a:ext uri="{FF2B5EF4-FFF2-40B4-BE49-F238E27FC236}">
                    <a16:creationId xmlns:a16="http://schemas.microsoft.com/office/drawing/2014/main" id="{DB1391E3-02EA-4F1F-BADA-ECD0A6AF2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5" name="Rectangle 104">
                <a:extLst>
                  <a:ext uri="{FF2B5EF4-FFF2-40B4-BE49-F238E27FC236}">
                    <a16:creationId xmlns:a16="http://schemas.microsoft.com/office/drawing/2014/main" id="{73FA0CDE-11C2-4380-A245-BCA959ABC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6" name="Rectangle 105">
                <a:extLst>
                  <a:ext uri="{FF2B5EF4-FFF2-40B4-BE49-F238E27FC236}">
                    <a16:creationId xmlns:a16="http://schemas.microsoft.com/office/drawing/2014/main" id="{AC734DF0-5863-40B0-A829-AA541670B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7" name="Rectangle 106">
                <a:extLst>
                  <a:ext uri="{FF2B5EF4-FFF2-40B4-BE49-F238E27FC236}">
                    <a16:creationId xmlns:a16="http://schemas.microsoft.com/office/drawing/2014/main" id="{8E0661B8-074B-44F6-884E-2D12E2AA5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8" name="Rectangle 107">
                <a:extLst>
                  <a:ext uri="{FF2B5EF4-FFF2-40B4-BE49-F238E27FC236}">
                    <a16:creationId xmlns:a16="http://schemas.microsoft.com/office/drawing/2014/main" id="{420AD981-8BE9-47ED-A6DC-8D7699873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29" name="Rectangle 108">
                <a:extLst>
                  <a:ext uri="{FF2B5EF4-FFF2-40B4-BE49-F238E27FC236}">
                    <a16:creationId xmlns:a16="http://schemas.microsoft.com/office/drawing/2014/main" id="{87A0B80A-A20A-4810-BBE0-3766D7C28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0" name="Rectangle 109">
                <a:extLst>
                  <a:ext uri="{FF2B5EF4-FFF2-40B4-BE49-F238E27FC236}">
                    <a16:creationId xmlns:a16="http://schemas.microsoft.com/office/drawing/2014/main" id="{1F2EA998-D4FC-4172-B27A-1342EE79F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1" name="Rectangle 110">
                <a:extLst>
                  <a:ext uri="{FF2B5EF4-FFF2-40B4-BE49-F238E27FC236}">
                    <a16:creationId xmlns:a16="http://schemas.microsoft.com/office/drawing/2014/main" id="{CF9BDF5E-FBA9-4691-A939-9853452BD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2" name="Rectangle 111">
                <a:extLst>
                  <a:ext uri="{FF2B5EF4-FFF2-40B4-BE49-F238E27FC236}">
                    <a16:creationId xmlns:a16="http://schemas.microsoft.com/office/drawing/2014/main" id="{48D9AF51-DA94-4F39-9D73-0C0E10544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3" name="Rectangle 112">
                <a:extLst>
                  <a:ext uri="{FF2B5EF4-FFF2-40B4-BE49-F238E27FC236}">
                    <a16:creationId xmlns:a16="http://schemas.microsoft.com/office/drawing/2014/main" id="{4F6B55A3-0606-4DD6-A8A9-39253820C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4" name="Rectangle 113">
                <a:extLst>
                  <a:ext uri="{FF2B5EF4-FFF2-40B4-BE49-F238E27FC236}">
                    <a16:creationId xmlns:a16="http://schemas.microsoft.com/office/drawing/2014/main" id="{56C3C2F3-B615-4122-B0F4-9009AA44A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5" name="Rectangle 114">
                <a:extLst>
                  <a:ext uri="{FF2B5EF4-FFF2-40B4-BE49-F238E27FC236}">
                    <a16:creationId xmlns:a16="http://schemas.microsoft.com/office/drawing/2014/main" id="{E90C370A-2A21-4EE8-BB6A-08EBD1002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6" name="Rectangle 115">
                <a:extLst>
                  <a:ext uri="{FF2B5EF4-FFF2-40B4-BE49-F238E27FC236}">
                    <a16:creationId xmlns:a16="http://schemas.microsoft.com/office/drawing/2014/main" id="{8D9B3EDD-49A2-40B6-B2F1-1A5E52519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7" name="Rectangle 116">
                <a:extLst>
                  <a:ext uri="{FF2B5EF4-FFF2-40B4-BE49-F238E27FC236}">
                    <a16:creationId xmlns:a16="http://schemas.microsoft.com/office/drawing/2014/main" id="{F7C2D808-494C-42A1-B1BF-5712B9235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8" name="Rectangle 117">
                <a:extLst>
                  <a:ext uri="{FF2B5EF4-FFF2-40B4-BE49-F238E27FC236}">
                    <a16:creationId xmlns:a16="http://schemas.microsoft.com/office/drawing/2014/main" id="{885D591C-A1DE-4FE9-BC7C-148E14654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39" name="Rectangle 118">
                <a:extLst>
                  <a:ext uri="{FF2B5EF4-FFF2-40B4-BE49-F238E27FC236}">
                    <a16:creationId xmlns:a16="http://schemas.microsoft.com/office/drawing/2014/main" id="{8FD5F4E4-0029-41E0-9B38-60D3B00D4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0" name="Rectangle 119">
                <a:extLst>
                  <a:ext uri="{FF2B5EF4-FFF2-40B4-BE49-F238E27FC236}">
                    <a16:creationId xmlns:a16="http://schemas.microsoft.com/office/drawing/2014/main" id="{39BEE449-2457-4031-8ABF-8FA2D9C1B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1" name="Rectangle 120">
                <a:extLst>
                  <a:ext uri="{FF2B5EF4-FFF2-40B4-BE49-F238E27FC236}">
                    <a16:creationId xmlns:a16="http://schemas.microsoft.com/office/drawing/2014/main" id="{BE9ECC8A-C4E0-4454-9D7F-092B56682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2" name="Rectangle 121">
                <a:extLst>
                  <a:ext uri="{FF2B5EF4-FFF2-40B4-BE49-F238E27FC236}">
                    <a16:creationId xmlns:a16="http://schemas.microsoft.com/office/drawing/2014/main" id="{0C97A5F5-552E-46B5-AEF7-1D266F91C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3" name="Rectangle 122">
                <a:extLst>
                  <a:ext uri="{FF2B5EF4-FFF2-40B4-BE49-F238E27FC236}">
                    <a16:creationId xmlns:a16="http://schemas.microsoft.com/office/drawing/2014/main" id="{4744B535-0231-469D-ADDB-27A75EB98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4" name="Rectangle 123">
                <a:extLst>
                  <a:ext uri="{FF2B5EF4-FFF2-40B4-BE49-F238E27FC236}">
                    <a16:creationId xmlns:a16="http://schemas.microsoft.com/office/drawing/2014/main" id="{2FAF763F-F0CE-4824-A192-60999B4A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5" name="Rectangle 124">
                <a:extLst>
                  <a:ext uri="{FF2B5EF4-FFF2-40B4-BE49-F238E27FC236}">
                    <a16:creationId xmlns:a16="http://schemas.microsoft.com/office/drawing/2014/main" id="{27B8FE4C-EE84-4CA9-A73C-2541D0C7C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6" name="Rectangle 125">
                <a:extLst>
                  <a:ext uri="{FF2B5EF4-FFF2-40B4-BE49-F238E27FC236}">
                    <a16:creationId xmlns:a16="http://schemas.microsoft.com/office/drawing/2014/main" id="{D65A1E34-BEAE-4694-9BC3-6F40C72A1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7" name="Rectangle 126">
                <a:extLst>
                  <a:ext uri="{FF2B5EF4-FFF2-40B4-BE49-F238E27FC236}">
                    <a16:creationId xmlns:a16="http://schemas.microsoft.com/office/drawing/2014/main" id="{283F1CC3-D561-4A1D-B7A3-AE74CFDB8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8" name="Rectangle 127">
                <a:extLst>
                  <a:ext uri="{FF2B5EF4-FFF2-40B4-BE49-F238E27FC236}">
                    <a16:creationId xmlns:a16="http://schemas.microsoft.com/office/drawing/2014/main" id="{CCB9AEB0-BB15-4CC8-A3D4-0BC58F395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49" name="Rectangle 128">
                <a:extLst>
                  <a:ext uri="{FF2B5EF4-FFF2-40B4-BE49-F238E27FC236}">
                    <a16:creationId xmlns:a16="http://schemas.microsoft.com/office/drawing/2014/main" id="{D5E75AFB-CA10-42E0-ABF2-7208A7C82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0" name="Rectangle 129">
                <a:extLst>
                  <a:ext uri="{FF2B5EF4-FFF2-40B4-BE49-F238E27FC236}">
                    <a16:creationId xmlns:a16="http://schemas.microsoft.com/office/drawing/2014/main" id="{6A07D1B6-BEB0-41FD-8803-A691CAF54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1" name="Rectangle 130">
                <a:extLst>
                  <a:ext uri="{FF2B5EF4-FFF2-40B4-BE49-F238E27FC236}">
                    <a16:creationId xmlns:a16="http://schemas.microsoft.com/office/drawing/2014/main" id="{BB8D79E5-9847-4AE8-9A98-6AA3C79F6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2" name="Rectangle 131">
                <a:extLst>
                  <a:ext uri="{FF2B5EF4-FFF2-40B4-BE49-F238E27FC236}">
                    <a16:creationId xmlns:a16="http://schemas.microsoft.com/office/drawing/2014/main" id="{F7DA8911-04E2-4078-97F6-48E919A24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3" name="Rectangle 132">
                <a:extLst>
                  <a:ext uri="{FF2B5EF4-FFF2-40B4-BE49-F238E27FC236}">
                    <a16:creationId xmlns:a16="http://schemas.microsoft.com/office/drawing/2014/main" id="{60056D61-E24F-47BB-ACEC-14203051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4" name="Rectangle 133">
                <a:extLst>
                  <a:ext uri="{FF2B5EF4-FFF2-40B4-BE49-F238E27FC236}">
                    <a16:creationId xmlns:a16="http://schemas.microsoft.com/office/drawing/2014/main" id="{AFA56AC0-36A3-4D05-A21F-32CE39E7B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5" name="Rectangle 134">
                <a:extLst>
                  <a:ext uri="{FF2B5EF4-FFF2-40B4-BE49-F238E27FC236}">
                    <a16:creationId xmlns:a16="http://schemas.microsoft.com/office/drawing/2014/main" id="{94689FBC-8B5D-4AA3-8F12-45D6B2969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6" name="Rectangle 135">
                <a:extLst>
                  <a:ext uri="{FF2B5EF4-FFF2-40B4-BE49-F238E27FC236}">
                    <a16:creationId xmlns:a16="http://schemas.microsoft.com/office/drawing/2014/main" id="{395D23C4-170E-411E-937C-7DD72AB3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7" name="Rectangle 136">
                <a:extLst>
                  <a:ext uri="{FF2B5EF4-FFF2-40B4-BE49-F238E27FC236}">
                    <a16:creationId xmlns:a16="http://schemas.microsoft.com/office/drawing/2014/main" id="{674DA637-FB91-4108-8AEB-75BCCADB8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8" name="Rectangle 137">
                <a:extLst>
                  <a:ext uri="{FF2B5EF4-FFF2-40B4-BE49-F238E27FC236}">
                    <a16:creationId xmlns:a16="http://schemas.microsoft.com/office/drawing/2014/main" id="{E86FF5CA-4E3B-4470-9811-52211AD71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59" name="Rectangle 138">
                <a:extLst>
                  <a:ext uri="{FF2B5EF4-FFF2-40B4-BE49-F238E27FC236}">
                    <a16:creationId xmlns:a16="http://schemas.microsoft.com/office/drawing/2014/main" id="{A182B7E8-EF0D-4255-BFD8-BFC1AFEF3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760" name="Line 139">
                <a:extLst>
                  <a:ext uri="{FF2B5EF4-FFF2-40B4-BE49-F238E27FC236}">
                    <a16:creationId xmlns:a16="http://schemas.microsoft.com/office/drawing/2014/main" id="{938F7B9B-FFCB-4B96-86F5-ACA55516F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61" name="Line 140">
                <a:extLst>
                  <a:ext uri="{FF2B5EF4-FFF2-40B4-BE49-F238E27FC236}">
                    <a16:creationId xmlns:a16="http://schemas.microsoft.com/office/drawing/2014/main" id="{CF6E5087-087E-4BF7-9E8A-3C9163CA1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62" name="Text Box 141">
                <a:extLst>
                  <a:ext uri="{FF2B5EF4-FFF2-40B4-BE49-F238E27FC236}">
                    <a16:creationId xmlns:a16="http://schemas.microsoft.com/office/drawing/2014/main" id="{758E70AE-3110-4BC4-BAE5-2568C4382D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7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100</a:t>
                </a:r>
              </a:p>
            </p:txBody>
          </p:sp>
          <p:sp>
            <p:nvSpPr>
              <p:cNvPr id="23763" name="Text Box 142">
                <a:extLst>
                  <a:ext uri="{FF2B5EF4-FFF2-40B4-BE49-F238E27FC236}">
                    <a16:creationId xmlns:a16="http://schemas.microsoft.com/office/drawing/2014/main" id="{4BF9C91F-6C6D-4AEF-AF2C-293B9DE4FB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3764" name="Text Box 143">
                <a:extLst>
                  <a:ext uri="{FF2B5EF4-FFF2-40B4-BE49-F238E27FC236}">
                    <a16:creationId xmlns:a16="http://schemas.microsoft.com/office/drawing/2014/main" id="{3972BB24-A512-4E87-B279-4FA7192A4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20</a:t>
                </a:r>
              </a:p>
            </p:txBody>
          </p:sp>
          <p:sp>
            <p:nvSpPr>
              <p:cNvPr id="23765" name="Text Box 144">
                <a:extLst>
                  <a:ext uri="{FF2B5EF4-FFF2-40B4-BE49-F238E27FC236}">
                    <a16:creationId xmlns:a16="http://schemas.microsoft.com/office/drawing/2014/main" id="{698DEC40-9242-4BBD-A0C8-BBCF892A2E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30</a:t>
                </a:r>
              </a:p>
            </p:txBody>
          </p:sp>
          <p:sp>
            <p:nvSpPr>
              <p:cNvPr id="23766" name="Text Box 145">
                <a:extLst>
                  <a:ext uri="{FF2B5EF4-FFF2-40B4-BE49-F238E27FC236}">
                    <a16:creationId xmlns:a16="http://schemas.microsoft.com/office/drawing/2014/main" id="{0267FD19-BCD5-4504-903F-54BCCBB1FA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40</a:t>
                </a:r>
              </a:p>
            </p:txBody>
          </p:sp>
          <p:sp>
            <p:nvSpPr>
              <p:cNvPr id="23767" name="Text Box 146">
                <a:extLst>
                  <a:ext uri="{FF2B5EF4-FFF2-40B4-BE49-F238E27FC236}">
                    <a16:creationId xmlns:a16="http://schemas.microsoft.com/office/drawing/2014/main" id="{26C59FC5-3769-488A-84DD-BA47C3AF76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50</a:t>
                </a:r>
              </a:p>
            </p:txBody>
          </p:sp>
          <p:sp>
            <p:nvSpPr>
              <p:cNvPr id="23768" name="Text Box 147">
                <a:extLst>
                  <a:ext uri="{FF2B5EF4-FFF2-40B4-BE49-F238E27FC236}">
                    <a16:creationId xmlns:a16="http://schemas.microsoft.com/office/drawing/2014/main" id="{FD7B7146-4E5F-41FD-9406-9B5A499BF9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60</a:t>
                </a:r>
              </a:p>
            </p:txBody>
          </p:sp>
          <p:sp>
            <p:nvSpPr>
              <p:cNvPr id="23769" name="Text Box 148">
                <a:extLst>
                  <a:ext uri="{FF2B5EF4-FFF2-40B4-BE49-F238E27FC236}">
                    <a16:creationId xmlns:a16="http://schemas.microsoft.com/office/drawing/2014/main" id="{62C62179-E082-4984-82DE-729544B57E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70</a:t>
                </a:r>
              </a:p>
            </p:txBody>
          </p:sp>
          <p:sp>
            <p:nvSpPr>
              <p:cNvPr id="23770" name="Text Box 149">
                <a:extLst>
                  <a:ext uri="{FF2B5EF4-FFF2-40B4-BE49-F238E27FC236}">
                    <a16:creationId xmlns:a16="http://schemas.microsoft.com/office/drawing/2014/main" id="{8DDA5B5E-B57C-46FB-AC93-6014309099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80</a:t>
                </a:r>
              </a:p>
            </p:txBody>
          </p:sp>
          <p:sp>
            <p:nvSpPr>
              <p:cNvPr id="23771" name="Text Box 150">
                <a:extLst>
                  <a:ext uri="{FF2B5EF4-FFF2-40B4-BE49-F238E27FC236}">
                    <a16:creationId xmlns:a16="http://schemas.microsoft.com/office/drawing/2014/main" id="{F4413934-E7A2-41BB-AA4E-8E640A8172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90</a:t>
                </a:r>
              </a:p>
            </p:txBody>
          </p:sp>
          <p:sp>
            <p:nvSpPr>
              <p:cNvPr id="23772" name="Text Box 151">
                <a:extLst>
                  <a:ext uri="{FF2B5EF4-FFF2-40B4-BE49-F238E27FC236}">
                    <a16:creationId xmlns:a16="http://schemas.microsoft.com/office/drawing/2014/main" id="{055B844F-BA28-4157-938B-AF1526DAF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7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100</a:t>
                </a:r>
              </a:p>
            </p:txBody>
          </p:sp>
          <p:sp>
            <p:nvSpPr>
              <p:cNvPr id="23773" name="Text Box 152">
                <a:extLst>
                  <a:ext uri="{FF2B5EF4-FFF2-40B4-BE49-F238E27FC236}">
                    <a16:creationId xmlns:a16="http://schemas.microsoft.com/office/drawing/2014/main" id="{4DBFBAEE-24E6-49BF-901D-DA00A63D81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23774" name="Text Box 153">
                <a:extLst>
                  <a:ext uri="{FF2B5EF4-FFF2-40B4-BE49-F238E27FC236}">
                    <a16:creationId xmlns:a16="http://schemas.microsoft.com/office/drawing/2014/main" id="{464039E1-93E0-431D-9501-6472E0A545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20</a:t>
                </a:r>
              </a:p>
            </p:txBody>
          </p:sp>
          <p:sp>
            <p:nvSpPr>
              <p:cNvPr id="23775" name="Text Box 154">
                <a:extLst>
                  <a:ext uri="{FF2B5EF4-FFF2-40B4-BE49-F238E27FC236}">
                    <a16:creationId xmlns:a16="http://schemas.microsoft.com/office/drawing/2014/main" id="{50D3BDA5-06A1-4C14-8560-DB6F67932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30</a:t>
                </a:r>
              </a:p>
            </p:txBody>
          </p:sp>
          <p:sp>
            <p:nvSpPr>
              <p:cNvPr id="23776" name="Text Box 155">
                <a:extLst>
                  <a:ext uri="{FF2B5EF4-FFF2-40B4-BE49-F238E27FC236}">
                    <a16:creationId xmlns:a16="http://schemas.microsoft.com/office/drawing/2014/main" id="{56A115EC-1BE4-40C9-9C22-FB4744333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40</a:t>
                </a:r>
              </a:p>
            </p:txBody>
          </p:sp>
          <p:sp>
            <p:nvSpPr>
              <p:cNvPr id="23777" name="Text Box 156">
                <a:extLst>
                  <a:ext uri="{FF2B5EF4-FFF2-40B4-BE49-F238E27FC236}">
                    <a16:creationId xmlns:a16="http://schemas.microsoft.com/office/drawing/2014/main" id="{AF08177C-E1E9-4681-ABE5-D03615863D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50</a:t>
                </a:r>
              </a:p>
            </p:txBody>
          </p:sp>
          <p:sp>
            <p:nvSpPr>
              <p:cNvPr id="23778" name="Text Box 157">
                <a:extLst>
                  <a:ext uri="{FF2B5EF4-FFF2-40B4-BE49-F238E27FC236}">
                    <a16:creationId xmlns:a16="http://schemas.microsoft.com/office/drawing/2014/main" id="{8CA5BA05-5E5F-4D73-9FD6-BD6CA064AC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60</a:t>
                </a:r>
              </a:p>
            </p:txBody>
          </p:sp>
          <p:sp>
            <p:nvSpPr>
              <p:cNvPr id="23779" name="Text Box 158">
                <a:extLst>
                  <a:ext uri="{FF2B5EF4-FFF2-40B4-BE49-F238E27FC236}">
                    <a16:creationId xmlns:a16="http://schemas.microsoft.com/office/drawing/2014/main" id="{74DE5035-F904-478B-9A10-0E16C56A1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70</a:t>
                </a:r>
              </a:p>
            </p:txBody>
          </p:sp>
          <p:sp>
            <p:nvSpPr>
              <p:cNvPr id="23780" name="Text Box 159">
                <a:extLst>
                  <a:ext uri="{FF2B5EF4-FFF2-40B4-BE49-F238E27FC236}">
                    <a16:creationId xmlns:a16="http://schemas.microsoft.com/office/drawing/2014/main" id="{11F8A44A-23C7-429D-971E-4D05CB1A5B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80</a:t>
                </a:r>
              </a:p>
            </p:txBody>
          </p:sp>
          <p:sp>
            <p:nvSpPr>
              <p:cNvPr id="23781" name="Text Box 160">
                <a:extLst>
                  <a:ext uri="{FF2B5EF4-FFF2-40B4-BE49-F238E27FC236}">
                    <a16:creationId xmlns:a16="http://schemas.microsoft.com/office/drawing/2014/main" id="{94F376AB-0F87-4C2F-A4A6-A272CD6752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216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90</a:t>
                </a:r>
              </a:p>
            </p:txBody>
          </p:sp>
          <p:sp>
            <p:nvSpPr>
              <p:cNvPr id="50337" name="Rectangle 161">
                <a:extLst>
                  <a:ext uri="{FF2B5EF4-FFF2-40B4-BE49-F238E27FC236}">
                    <a16:creationId xmlns:a16="http://schemas.microsoft.com/office/drawing/2014/main" id="{68A60726-D371-466B-A41D-A83375DF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0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23584" name="Oval 162">
              <a:extLst>
                <a:ext uri="{FF2B5EF4-FFF2-40B4-BE49-F238E27FC236}">
                  <a16:creationId xmlns:a16="http://schemas.microsoft.com/office/drawing/2014/main" id="{49C1DD05-145D-461F-9EE0-C1CBADB5A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153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85" name="Oval 163">
              <a:extLst>
                <a:ext uri="{FF2B5EF4-FFF2-40B4-BE49-F238E27FC236}">
                  <a16:creationId xmlns:a16="http://schemas.microsoft.com/office/drawing/2014/main" id="{FC21C7A1-1597-4527-BDE2-9D2ADDAD2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1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86" name="Oval 164">
              <a:extLst>
                <a:ext uri="{FF2B5EF4-FFF2-40B4-BE49-F238E27FC236}">
                  <a16:creationId xmlns:a16="http://schemas.microsoft.com/office/drawing/2014/main" id="{9DB92BA9-67C7-4C7F-A9D9-F47CB748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8" y="121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87" name="Oval 165">
              <a:extLst>
                <a:ext uri="{FF2B5EF4-FFF2-40B4-BE49-F238E27FC236}">
                  <a16:creationId xmlns:a16="http://schemas.microsoft.com/office/drawing/2014/main" id="{FC37D4DC-B61E-4029-89E2-5F1A4947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5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88" name="Oval 166">
              <a:extLst>
                <a:ext uri="{FF2B5EF4-FFF2-40B4-BE49-F238E27FC236}">
                  <a16:creationId xmlns:a16="http://schemas.microsoft.com/office/drawing/2014/main" id="{0441CD49-EB2A-4F76-91A8-2009B221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93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89" name="Oval 167">
              <a:extLst>
                <a:ext uri="{FF2B5EF4-FFF2-40B4-BE49-F238E27FC236}">
                  <a16:creationId xmlns:a16="http://schemas.microsoft.com/office/drawing/2014/main" id="{345ED821-C3A0-4CFB-86FE-2049D15DE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67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0" name="Oval 168">
              <a:extLst>
                <a:ext uri="{FF2B5EF4-FFF2-40B4-BE49-F238E27FC236}">
                  <a16:creationId xmlns:a16="http://schemas.microsoft.com/office/drawing/2014/main" id="{961CC051-515F-42A3-A097-C9E584D71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" y="1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1" name="Oval 169">
              <a:extLst>
                <a:ext uri="{FF2B5EF4-FFF2-40B4-BE49-F238E27FC236}">
                  <a16:creationId xmlns:a16="http://schemas.microsoft.com/office/drawing/2014/main" id="{9FC9B403-3631-4034-8024-D2E23353C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56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2" name="Oval 170">
              <a:extLst>
                <a:ext uri="{FF2B5EF4-FFF2-40B4-BE49-F238E27FC236}">
                  <a16:creationId xmlns:a16="http://schemas.microsoft.com/office/drawing/2014/main" id="{747BC6C7-82A7-40E2-80F8-36E4859CC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" y="80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3" name="Oval 171">
              <a:extLst>
                <a:ext uri="{FF2B5EF4-FFF2-40B4-BE49-F238E27FC236}">
                  <a16:creationId xmlns:a16="http://schemas.microsoft.com/office/drawing/2014/main" id="{783F536C-78BF-41D8-96E0-BBFE5A89D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136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4" name="Oval 172">
              <a:extLst>
                <a:ext uri="{FF2B5EF4-FFF2-40B4-BE49-F238E27FC236}">
                  <a16:creationId xmlns:a16="http://schemas.microsoft.com/office/drawing/2014/main" id="{FB378197-3588-41E8-A6BD-C5B5740E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110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5" name="Oval 173">
              <a:extLst>
                <a:ext uri="{FF2B5EF4-FFF2-40B4-BE49-F238E27FC236}">
                  <a16:creationId xmlns:a16="http://schemas.microsoft.com/office/drawing/2014/main" id="{7AB87C51-4774-4A28-8FAD-4BB882CF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6" name="Oval 174">
              <a:extLst>
                <a:ext uri="{FF2B5EF4-FFF2-40B4-BE49-F238E27FC236}">
                  <a16:creationId xmlns:a16="http://schemas.microsoft.com/office/drawing/2014/main" id="{CAA43692-71FD-4443-841E-E48F25F5D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2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7" name="Oval 175">
              <a:extLst>
                <a:ext uri="{FF2B5EF4-FFF2-40B4-BE49-F238E27FC236}">
                  <a16:creationId xmlns:a16="http://schemas.microsoft.com/office/drawing/2014/main" id="{802F0389-E5E8-42DC-B39E-3573AF0D8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8" y="33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8" name="Oval 176">
              <a:extLst>
                <a:ext uri="{FF2B5EF4-FFF2-40B4-BE49-F238E27FC236}">
                  <a16:creationId xmlns:a16="http://schemas.microsoft.com/office/drawing/2014/main" id="{4E4319FC-0452-4E48-90FB-693A88CE4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6" y="122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99" name="Oval 177">
              <a:extLst>
                <a:ext uri="{FF2B5EF4-FFF2-40B4-BE49-F238E27FC236}">
                  <a16:creationId xmlns:a16="http://schemas.microsoft.com/office/drawing/2014/main" id="{BCCD8F10-59C2-4233-909E-62369DA4A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5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0" name="Oval 178">
              <a:extLst>
                <a:ext uri="{FF2B5EF4-FFF2-40B4-BE49-F238E27FC236}">
                  <a16:creationId xmlns:a16="http://schemas.microsoft.com/office/drawing/2014/main" id="{41F5C762-1A53-4CC4-9171-1A3575F65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46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1" name="Oval 179">
              <a:extLst>
                <a:ext uri="{FF2B5EF4-FFF2-40B4-BE49-F238E27FC236}">
                  <a16:creationId xmlns:a16="http://schemas.microsoft.com/office/drawing/2014/main" id="{6F24A2D5-85A3-47FF-9BA9-616B04D91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7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2" name="Rectangle 180" descr="Wide downward diagonal">
              <a:extLst>
                <a:ext uri="{FF2B5EF4-FFF2-40B4-BE49-F238E27FC236}">
                  <a16:creationId xmlns:a16="http://schemas.microsoft.com/office/drawing/2014/main" id="{92DACEC6-A540-4A88-853D-491AA33EF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89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3" name="Rectangle 181" descr="Wide downward diagonal">
              <a:extLst>
                <a:ext uri="{FF2B5EF4-FFF2-40B4-BE49-F238E27FC236}">
                  <a16:creationId xmlns:a16="http://schemas.microsoft.com/office/drawing/2014/main" id="{D016CC7E-200B-4EF0-8152-7478ABF0D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58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4" name="Rectangle 182" descr="Wide downward diagonal">
              <a:extLst>
                <a:ext uri="{FF2B5EF4-FFF2-40B4-BE49-F238E27FC236}">
                  <a16:creationId xmlns:a16="http://schemas.microsoft.com/office/drawing/2014/main" id="{2B410386-9DA7-43DE-BD24-93D91DC10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3" y="89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5" name="Rectangle 184" descr="Wide downward diagonal">
              <a:extLst>
                <a:ext uri="{FF2B5EF4-FFF2-40B4-BE49-F238E27FC236}">
                  <a16:creationId xmlns:a16="http://schemas.microsoft.com/office/drawing/2014/main" id="{5AB7B5B7-8595-4854-B0C0-27E9CE9DC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721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6" name="Rectangle 185" descr="Wide downward diagonal">
              <a:extLst>
                <a:ext uri="{FF2B5EF4-FFF2-40B4-BE49-F238E27FC236}">
                  <a16:creationId xmlns:a16="http://schemas.microsoft.com/office/drawing/2014/main" id="{3466AA6B-110A-491D-B694-1AC7DA894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2" y="47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7" name="Rectangle 186" descr="Wide downward diagonal">
              <a:extLst>
                <a:ext uri="{FF2B5EF4-FFF2-40B4-BE49-F238E27FC236}">
                  <a16:creationId xmlns:a16="http://schemas.microsoft.com/office/drawing/2014/main" id="{BE7B2EBF-731D-46A9-8CCE-C7B62A0A1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130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8" name="Rectangle 187" descr="Wide downward diagonal">
              <a:extLst>
                <a:ext uri="{FF2B5EF4-FFF2-40B4-BE49-F238E27FC236}">
                  <a16:creationId xmlns:a16="http://schemas.microsoft.com/office/drawing/2014/main" id="{BF5D6444-0C75-4A1E-BA19-076307241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20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09" name="Rectangle 188" descr="Wide downward diagonal">
              <a:extLst>
                <a:ext uri="{FF2B5EF4-FFF2-40B4-BE49-F238E27FC236}">
                  <a16:creationId xmlns:a16="http://schemas.microsoft.com/office/drawing/2014/main" id="{3CD349D4-3635-44D3-8D4E-7CA43A03E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625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0" name="Rectangle 189" descr="Wide downward diagonal">
              <a:extLst>
                <a:ext uri="{FF2B5EF4-FFF2-40B4-BE49-F238E27FC236}">
                  <a16:creationId xmlns:a16="http://schemas.microsoft.com/office/drawing/2014/main" id="{8EE1D366-0A5F-40FC-919D-567CB4ED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" y="1070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1" name="Rectangle 190" descr="Wide downward diagonal">
              <a:extLst>
                <a:ext uri="{FF2B5EF4-FFF2-40B4-BE49-F238E27FC236}">
                  <a16:creationId xmlns:a16="http://schemas.microsoft.com/office/drawing/2014/main" id="{52D198C8-4D7B-4A60-92B8-8FBADBF7F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" y="1336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2" name="Rectangle 191" descr="Wide downward diagonal">
              <a:extLst>
                <a:ext uri="{FF2B5EF4-FFF2-40B4-BE49-F238E27FC236}">
                  <a16:creationId xmlns:a16="http://schemas.microsoft.com/office/drawing/2014/main" id="{C361921F-9DF9-4A62-82C0-C3E54303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404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3" name="Rectangle 192" descr="Wide downward diagonal">
              <a:extLst>
                <a:ext uri="{FF2B5EF4-FFF2-40B4-BE49-F238E27FC236}">
                  <a16:creationId xmlns:a16="http://schemas.microsoft.com/office/drawing/2014/main" id="{BCDBEE58-50BD-4A8A-87BE-1BBCE188C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90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4" name="Rectangle 193" descr="Wide downward diagonal">
              <a:extLst>
                <a:ext uri="{FF2B5EF4-FFF2-40B4-BE49-F238E27FC236}">
                  <a16:creationId xmlns:a16="http://schemas.microsoft.com/office/drawing/2014/main" id="{4FCD5220-62E6-4EDE-9CC5-EFEA5766A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378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5" name="Rectangle 195" descr="Wide downward diagonal">
              <a:extLst>
                <a:ext uri="{FF2B5EF4-FFF2-40B4-BE49-F238E27FC236}">
                  <a16:creationId xmlns:a16="http://schemas.microsoft.com/office/drawing/2014/main" id="{B44D418E-D3BD-4F60-B51A-682C584BF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" y="27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6" name="Rectangle 196" descr="Wide downward diagonal">
              <a:extLst>
                <a:ext uri="{FF2B5EF4-FFF2-40B4-BE49-F238E27FC236}">
                  <a16:creationId xmlns:a16="http://schemas.microsoft.com/office/drawing/2014/main" id="{BBDD245E-52D9-482B-8BD1-B00F50A1D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63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7" name="Rectangle 197" descr="Wide downward diagonal">
              <a:extLst>
                <a:ext uri="{FF2B5EF4-FFF2-40B4-BE49-F238E27FC236}">
                  <a16:creationId xmlns:a16="http://schemas.microsoft.com/office/drawing/2014/main" id="{8066AF6B-356E-4FEF-AA38-C83F9C9EA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8" name="Rectangle 198" descr="Wide downward diagonal">
              <a:extLst>
                <a:ext uri="{FF2B5EF4-FFF2-40B4-BE49-F238E27FC236}">
                  <a16:creationId xmlns:a16="http://schemas.microsoft.com/office/drawing/2014/main" id="{DC889F6D-DA2A-4190-8EF4-01D3F160B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384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19" name="Oval 199">
              <a:extLst>
                <a:ext uri="{FF2B5EF4-FFF2-40B4-BE49-F238E27FC236}">
                  <a16:creationId xmlns:a16="http://schemas.microsoft.com/office/drawing/2014/main" id="{85E113C8-D773-4335-99B5-A5D678774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72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0" name="Oval 200">
              <a:extLst>
                <a:ext uri="{FF2B5EF4-FFF2-40B4-BE49-F238E27FC236}">
                  <a16:creationId xmlns:a16="http://schemas.microsoft.com/office/drawing/2014/main" id="{2ADD8B80-0DBA-44D4-A314-5E94C456D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7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1" name="Oval 201">
              <a:extLst>
                <a:ext uri="{FF2B5EF4-FFF2-40B4-BE49-F238E27FC236}">
                  <a16:creationId xmlns:a16="http://schemas.microsoft.com/office/drawing/2014/main" id="{E5077A8D-7784-4CBD-A09B-F9AD7EC21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9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2" name="Oval 202">
              <a:extLst>
                <a:ext uri="{FF2B5EF4-FFF2-40B4-BE49-F238E27FC236}">
                  <a16:creationId xmlns:a16="http://schemas.microsoft.com/office/drawing/2014/main" id="{8F13422B-0769-43B9-92ED-2DDF3B813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50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3" name="Oval 203">
              <a:extLst>
                <a:ext uri="{FF2B5EF4-FFF2-40B4-BE49-F238E27FC236}">
                  <a16:creationId xmlns:a16="http://schemas.microsoft.com/office/drawing/2014/main" id="{642EBD0E-6166-435E-BF21-D42FB3DC1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53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4" name="Oval 204">
              <a:extLst>
                <a:ext uri="{FF2B5EF4-FFF2-40B4-BE49-F238E27FC236}">
                  <a16:creationId xmlns:a16="http://schemas.microsoft.com/office/drawing/2014/main" id="{664B2A2D-DE30-4864-B2F7-EF819DDFB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7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5" name="Oval 205">
              <a:extLst>
                <a:ext uri="{FF2B5EF4-FFF2-40B4-BE49-F238E27FC236}">
                  <a16:creationId xmlns:a16="http://schemas.microsoft.com/office/drawing/2014/main" id="{97A52197-28B8-4B63-8CAD-CB1204E7E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88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6" name="Oval 206">
              <a:extLst>
                <a:ext uri="{FF2B5EF4-FFF2-40B4-BE49-F238E27FC236}">
                  <a16:creationId xmlns:a16="http://schemas.microsoft.com/office/drawing/2014/main" id="{C78343A9-4E4E-47E8-A3AA-7BF4F2BD6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08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7" name="Oval 207">
              <a:extLst>
                <a:ext uri="{FF2B5EF4-FFF2-40B4-BE49-F238E27FC236}">
                  <a16:creationId xmlns:a16="http://schemas.microsoft.com/office/drawing/2014/main" id="{AF20EE16-9F21-43C6-A53B-531DB7B3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" y="142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8" name="Oval 208">
              <a:extLst>
                <a:ext uri="{FF2B5EF4-FFF2-40B4-BE49-F238E27FC236}">
                  <a16:creationId xmlns:a16="http://schemas.microsoft.com/office/drawing/2014/main" id="{5DCD40CF-A1DA-45A7-894E-5CE5F1CF8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16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29" name="Oval 209">
              <a:extLst>
                <a:ext uri="{FF2B5EF4-FFF2-40B4-BE49-F238E27FC236}">
                  <a16:creationId xmlns:a16="http://schemas.microsoft.com/office/drawing/2014/main" id="{C6FF42AD-70D5-4C8E-8E6A-E7994EFAC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98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0" name="Oval 210">
              <a:extLst>
                <a:ext uri="{FF2B5EF4-FFF2-40B4-BE49-F238E27FC236}">
                  <a16:creationId xmlns:a16="http://schemas.microsoft.com/office/drawing/2014/main" id="{716C7137-4E31-400C-A44E-70BF64DF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98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1" name="Oval 211">
              <a:extLst>
                <a:ext uri="{FF2B5EF4-FFF2-40B4-BE49-F238E27FC236}">
                  <a16:creationId xmlns:a16="http://schemas.microsoft.com/office/drawing/2014/main" id="{2B0B12CC-C952-4095-899D-18D6AA81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14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2" name="Oval 212">
              <a:extLst>
                <a:ext uri="{FF2B5EF4-FFF2-40B4-BE49-F238E27FC236}">
                  <a16:creationId xmlns:a16="http://schemas.microsoft.com/office/drawing/2014/main" id="{64188BF7-B376-41B9-959A-17C836DEC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38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3" name="Oval 213">
              <a:extLst>
                <a:ext uri="{FF2B5EF4-FFF2-40B4-BE49-F238E27FC236}">
                  <a16:creationId xmlns:a16="http://schemas.microsoft.com/office/drawing/2014/main" id="{A0B5C628-B857-49C6-8722-3A9A0DC25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119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4" name="Oval 214">
              <a:extLst>
                <a:ext uri="{FF2B5EF4-FFF2-40B4-BE49-F238E27FC236}">
                  <a16:creationId xmlns:a16="http://schemas.microsoft.com/office/drawing/2014/main" id="{4B212F2A-9075-4087-8D00-A7CD8F424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127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5" name="Oval 215">
              <a:extLst>
                <a:ext uri="{FF2B5EF4-FFF2-40B4-BE49-F238E27FC236}">
                  <a16:creationId xmlns:a16="http://schemas.microsoft.com/office/drawing/2014/main" id="{1EACB4F7-3321-4BC7-8F5D-F3CCE5CD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147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6" name="Oval 216">
              <a:extLst>
                <a:ext uri="{FF2B5EF4-FFF2-40B4-BE49-F238E27FC236}">
                  <a16:creationId xmlns:a16="http://schemas.microsoft.com/office/drawing/2014/main" id="{2A9C18A0-9652-4A75-BC9D-4ED3C5A24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5" y="148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7" name="Oval 217">
              <a:extLst>
                <a:ext uri="{FF2B5EF4-FFF2-40B4-BE49-F238E27FC236}">
                  <a16:creationId xmlns:a16="http://schemas.microsoft.com/office/drawing/2014/main" id="{A65076FB-226E-438B-B8FC-C4832C67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15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8" name="Oval 218">
              <a:extLst>
                <a:ext uri="{FF2B5EF4-FFF2-40B4-BE49-F238E27FC236}">
                  <a16:creationId xmlns:a16="http://schemas.microsoft.com/office/drawing/2014/main" id="{BEC308A9-F672-4511-93CE-BF7AA583B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141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39" name="Oval 219">
              <a:extLst>
                <a:ext uri="{FF2B5EF4-FFF2-40B4-BE49-F238E27FC236}">
                  <a16:creationId xmlns:a16="http://schemas.microsoft.com/office/drawing/2014/main" id="{D00A6BFE-207D-43C0-9819-ECCB77D2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3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0" name="Oval 220">
              <a:extLst>
                <a:ext uri="{FF2B5EF4-FFF2-40B4-BE49-F238E27FC236}">
                  <a16:creationId xmlns:a16="http://schemas.microsoft.com/office/drawing/2014/main" id="{DB32DFAC-2F74-4760-9EB7-01597F984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72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1" name="Oval 221">
              <a:extLst>
                <a:ext uri="{FF2B5EF4-FFF2-40B4-BE49-F238E27FC236}">
                  <a16:creationId xmlns:a16="http://schemas.microsoft.com/office/drawing/2014/main" id="{1702B5BD-708B-4C8F-8B82-87D021122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8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2" name="Oval 222">
              <a:extLst>
                <a:ext uri="{FF2B5EF4-FFF2-40B4-BE49-F238E27FC236}">
                  <a16:creationId xmlns:a16="http://schemas.microsoft.com/office/drawing/2014/main" id="{8E90C1E0-9186-4BC4-935C-1A0A99722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91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3" name="Oval 223">
              <a:extLst>
                <a:ext uri="{FF2B5EF4-FFF2-40B4-BE49-F238E27FC236}">
                  <a16:creationId xmlns:a16="http://schemas.microsoft.com/office/drawing/2014/main" id="{0D585E4E-1D56-4EB5-9BCB-40C5AC3F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143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4" name="Oval 224">
              <a:extLst>
                <a:ext uri="{FF2B5EF4-FFF2-40B4-BE49-F238E27FC236}">
                  <a16:creationId xmlns:a16="http://schemas.microsoft.com/office/drawing/2014/main" id="{7159AA52-11A3-4A57-A18B-A1EBD04E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65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5" name="Oval 225">
              <a:extLst>
                <a:ext uri="{FF2B5EF4-FFF2-40B4-BE49-F238E27FC236}">
                  <a16:creationId xmlns:a16="http://schemas.microsoft.com/office/drawing/2014/main" id="{57A89A6B-9DB9-4EB2-8737-4466102B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2" y="165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6" name="Oval 226">
              <a:extLst>
                <a:ext uri="{FF2B5EF4-FFF2-40B4-BE49-F238E27FC236}">
                  <a16:creationId xmlns:a16="http://schemas.microsoft.com/office/drawing/2014/main" id="{4A7446E3-F247-4F85-A8C3-F3CBED477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165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7" name="Oval 227">
              <a:extLst>
                <a:ext uri="{FF2B5EF4-FFF2-40B4-BE49-F238E27FC236}">
                  <a16:creationId xmlns:a16="http://schemas.microsoft.com/office/drawing/2014/main" id="{B96FE211-911B-4511-97A2-E3E4CF87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66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8" name="Oval 228">
              <a:extLst>
                <a:ext uri="{FF2B5EF4-FFF2-40B4-BE49-F238E27FC236}">
                  <a16:creationId xmlns:a16="http://schemas.microsoft.com/office/drawing/2014/main" id="{7BDE4AB1-1057-4851-B46F-5C6A43E29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2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49" name="Oval 229">
              <a:extLst>
                <a:ext uri="{FF2B5EF4-FFF2-40B4-BE49-F238E27FC236}">
                  <a16:creationId xmlns:a16="http://schemas.microsoft.com/office/drawing/2014/main" id="{E07C3A5C-738A-4DBA-82E7-6098C8CBF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38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0" name="Oval 230">
              <a:extLst>
                <a:ext uri="{FF2B5EF4-FFF2-40B4-BE49-F238E27FC236}">
                  <a16:creationId xmlns:a16="http://schemas.microsoft.com/office/drawing/2014/main" id="{D9927ECB-80B3-4F97-990E-8A768071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120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1" name="Oval 231">
              <a:extLst>
                <a:ext uri="{FF2B5EF4-FFF2-40B4-BE49-F238E27FC236}">
                  <a16:creationId xmlns:a16="http://schemas.microsoft.com/office/drawing/2014/main" id="{389D7612-4426-4797-BFDD-891D82207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7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2" name="Oval 232">
              <a:extLst>
                <a:ext uri="{FF2B5EF4-FFF2-40B4-BE49-F238E27FC236}">
                  <a16:creationId xmlns:a16="http://schemas.microsoft.com/office/drawing/2014/main" id="{77B4E511-5744-4F0E-8B13-A7DCBAEC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34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3" name="Oval 233">
              <a:extLst>
                <a:ext uri="{FF2B5EF4-FFF2-40B4-BE49-F238E27FC236}">
                  <a16:creationId xmlns:a16="http://schemas.microsoft.com/office/drawing/2014/main" id="{C1674D86-36AA-4233-A9B2-F06F5C1CF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91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4" name="Oval 234">
              <a:extLst>
                <a:ext uri="{FF2B5EF4-FFF2-40B4-BE49-F238E27FC236}">
                  <a16:creationId xmlns:a16="http://schemas.microsoft.com/office/drawing/2014/main" id="{87A48821-C8B2-427C-83FF-699389B18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159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5" name="Rectangle 235" descr="Wide downward diagonal">
              <a:extLst>
                <a:ext uri="{FF2B5EF4-FFF2-40B4-BE49-F238E27FC236}">
                  <a16:creationId xmlns:a16="http://schemas.microsoft.com/office/drawing/2014/main" id="{FBBB7C31-2752-4669-B651-CF32CBD51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831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6" name="Rectangle 237" descr="Wide downward diagonal">
              <a:extLst>
                <a:ext uri="{FF2B5EF4-FFF2-40B4-BE49-F238E27FC236}">
                  <a16:creationId xmlns:a16="http://schemas.microsoft.com/office/drawing/2014/main" id="{7C6DC949-AA20-4D8E-91B1-F1AAA3AFF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196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7" name="Rectangle 238" descr="Wide downward diagonal">
              <a:extLst>
                <a:ext uri="{FF2B5EF4-FFF2-40B4-BE49-F238E27FC236}">
                  <a16:creationId xmlns:a16="http://schemas.microsoft.com/office/drawing/2014/main" id="{BC66BB5A-8DB8-4477-BE9B-CD24D8E5E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6" y="153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658" name="Rectangle 239" descr="Wide downward diagonal">
              <a:extLst>
                <a:ext uri="{FF2B5EF4-FFF2-40B4-BE49-F238E27FC236}">
                  <a16:creationId xmlns:a16="http://schemas.microsoft.com/office/drawing/2014/main" id="{72C39944-DC18-4EEE-A2E9-0EC17318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" y="157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aphicFrame>
        <p:nvGraphicFramePr>
          <p:cNvPr id="23581" name="Object 240">
            <a:extLst>
              <a:ext uri="{FF2B5EF4-FFF2-40B4-BE49-F238E27FC236}">
                <a16:creationId xmlns:a16="http://schemas.microsoft.com/office/drawing/2014/main" id="{3FEC4D1A-A249-4303-92B7-33186EEA882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87950" y="3441700"/>
          <a:ext cx="1492250" cy="1646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" name="Bitmap Image" r:id="rId4" imgW="2285714" imgH="2523810" progId="Paint.Picture">
                  <p:embed/>
                </p:oleObj>
              </mc:Choice>
              <mc:Fallback>
                <p:oleObj name="Bitmap Image" r:id="rId4" imgW="2285714" imgH="2523810" progId="Paint.Picture">
                  <p:embed/>
                  <p:pic>
                    <p:nvPicPr>
                      <p:cNvPr id="0" name="Object 2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7950" y="3441700"/>
                        <a:ext cx="1492250" cy="16462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82" name="AutoShape 236">
            <a:extLst>
              <a:ext uri="{FF2B5EF4-FFF2-40B4-BE49-F238E27FC236}">
                <a16:creationId xmlns:a16="http://schemas.microsoft.com/office/drawing/2014/main" id="{522501C4-DE5A-4436-9965-545EB96FE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5080000"/>
            <a:ext cx="4154487" cy="1652588"/>
          </a:xfrm>
          <a:prstGeom prst="wedgeRoundRectCallout">
            <a:avLst>
              <a:gd name="adj1" fmla="val 1356"/>
              <a:gd name="adj2" fmla="val -86310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omic Sans MS" panose="030F0702030302020204" pitchFamily="66" charset="0"/>
              </a:rPr>
              <a:t>The rule again: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if the square of the sum of the two bars is less than or  equal to 100, it is an </a:t>
            </a:r>
            <a:r>
              <a:rPr lang="en-US" altLang="en-US" sz="2000">
                <a:solidFill>
                  <a:srgbClr val="0000FF"/>
                </a:solidFill>
                <a:latin typeface="Comic Sans MS" panose="030F0702030302020204" pitchFamily="66" charset="0"/>
              </a:rPr>
              <a:t>A</a:t>
            </a:r>
            <a:r>
              <a:rPr lang="en-US" altLang="en-US" sz="2000">
                <a:latin typeface="Comic Sans MS" panose="030F0702030302020204" pitchFamily="66" charset="0"/>
              </a:rPr>
              <a:t>. Otherwise it is a </a:t>
            </a:r>
            <a:r>
              <a:rPr lang="en-US" altLang="en-US" sz="2000">
                <a:solidFill>
                  <a:srgbClr val="FF0000"/>
                </a:solidFill>
                <a:latin typeface="Comic Sans MS" panose="030F0702030302020204" pitchFamily="66" charset="0"/>
              </a:rPr>
              <a:t>B</a:t>
            </a:r>
            <a:r>
              <a:rPr lang="en-US" altLang="en-US" sz="2000">
                <a:latin typeface="Comic Sans MS" panose="030F0702030302020204" pitchFamily="66" charset="0"/>
              </a:rPr>
              <a:t>.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DA38492-9027-423C-A632-42C8E40D78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2364433"/>
            <a:ext cx="6858000" cy="432661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73D99D4-F02F-435D-9AAC-D652C0C2FEA9}"/>
              </a:ext>
            </a:extLst>
          </p:cNvPr>
          <p:cNvSpPr txBox="1"/>
          <p:nvPr/>
        </p:nvSpPr>
        <p:spPr>
          <a:xfrm>
            <a:off x="110067" y="1371600"/>
            <a:ext cx="758613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https://www.youtube.com/watch?v=Rzhpf1Ai7Z4&amp;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7A21FDB-5B01-4BC8-971F-6A33B7F348B2}"/>
              </a:ext>
            </a:extLst>
          </p:cNvPr>
          <p:cNvSpPr txBox="1"/>
          <p:nvPr/>
        </p:nvSpPr>
        <p:spPr>
          <a:xfrm>
            <a:off x="110067" y="166956"/>
            <a:ext cx="80441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Assignment, watch the first three minutes of this video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9E08A79-86DA-4834-A03E-5086E300F5B1}"/>
              </a:ext>
            </a:extLst>
          </p:cNvPr>
          <p:cNvSpPr txBox="1"/>
          <p:nvPr/>
        </p:nvSpPr>
        <p:spPr>
          <a:xfrm>
            <a:off x="381000" y="816135"/>
            <a:ext cx="815930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b="0" i="0" dirty="0">
                <a:effectLst/>
                <a:latin typeface="Roboto"/>
              </a:rPr>
              <a:t>Should Computers Run the World? - with Hannah Fry</a:t>
            </a:r>
          </a:p>
        </p:txBody>
      </p:sp>
    </p:spTree>
    <p:extLst>
      <p:ext uri="{BB962C8B-B14F-4D97-AF65-F5344CB8AC3E}">
        <p14:creationId xmlns:p14="http://schemas.microsoft.com/office/powerpoint/2010/main" val="213569193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5DD24FB7-6215-458D-96BE-CE2F43DBC0D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008063" y="31829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C44F9C60-671B-48D8-B700-1D2FC660B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0" name="Rectangle 4">
            <a:extLst>
              <a:ext uri="{FF2B5EF4-FFF2-40B4-BE49-F238E27FC236}">
                <a16:creationId xmlns:a16="http://schemas.microsoft.com/office/drawing/2014/main" id="{93F2163B-CCF0-46A0-A991-D90108F6D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1" name="Rectangle 5">
            <a:extLst>
              <a:ext uri="{FF2B5EF4-FFF2-40B4-BE49-F238E27FC236}">
                <a16:creationId xmlns:a16="http://schemas.microsoft.com/office/drawing/2014/main" id="{5C2E7351-6514-48CC-AA36-8A766556F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2" name="Rectangle 6">
            <a:extLst>
              <a:ext uri="{FF2B5EF4-FFF2-40B4-BE49-F238E27FC236}">
                <a16:creationId xmlns:a16="http://schemas.microsoft.com/office/drawing/2014/main" id="{630C9020-6BFE-4507-9B64-43B97454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3" name="Rectangle 7">
            <a:extLst>
              <a:ext uri="{FF2B5EF4-FFF2-40B4-BE49-F238E27FC236}">
                <a16:creationId xmlns:a16="http://schemas.microsoft.com/office/drawing/2014/main" id="{DF79D21D-6C14-49C1-BD1E-A15C1351E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4" name="Rectangle 8">
            <a:extLst>
              <a:ext uri="{FF2B5EF4-FFF2-40B4-BE49-F238E27FC236}">
                <a16:creationId xmlns:a16="http://schemas.microsoft.com/office/drawing/2014/main" id="{481B5141-24A1-4159-838E-1DEE4EB9A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5" name="Rectangle 9">
            <a:extLst>
              <a:ext uri="{FF2B5EF4-FFF2-40B4-BE49-F238E27FC236}">
                <a16:creationId xmlns:a16="http://schemas.microsoft.com/office/drawing/2014/main" id="{C8CD31A8-C552-4BA0-B099-C53FD7907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6" name="Rectangle 10">
            <a:extLst>
              <a:ext uri="{FF2B5EF4-FFF2-40B4-BE49-F238E27FC236}">
                <a16:creationId xmlns:a16="http://schemas.microsoft.com/office/drawing/2014/main" id="{749AD856-501C-4A66-B952-32DABFC29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7" name="Rectangle 11">
            <a:extLst>
              <a:ext uri="{FF2B5EF4-FFF2-40B4-BE49-F238E27FC236}">
                <a16:creationId xmlns:a16="http://schemas.microsoft.com/office/drawing/2014/main" id="{A04ACDDB-0908-4D0E-B785-715C7B469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8" name="Rectangle 12">
            <a:extLst>
              <a:ext uri="{FF2B5EF4-FFF2-40B4-BE49-F238E27FC236}">
                <a16:creationId xmlns:a16="http://schemas.microsoft.com/office/drawing/2014/main" id="{3A201BDA-8817-4572-89E1-FE6A37933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9" name="Rectangle 13">
            <a:extLst>
              <a:ext uri="{FF2B5EF4-FFF2-40B4-BE49-F238E27FC236}">
                <a16:creationId xmlns:a16="http://schemas.microsoft.com/office/drawing/2014/main" id="{3BFE9C3C-3FCA-4366-930C-9832C9769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0" name="Rectangle 14">
            <a:extLst>
              <a:ext uri="{FF2B5EF4-FFF2-40B4-BE49-F238E27FC236}">
                <a16:creationId xmlns:a16="http://schemas.microsoft.com/office/drawing/2014/main" id="{7BC33338-472B-4BCE-9057-A1D5A8DB3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1" name="Rectangle 15">
            <a:extLst>
              <a:ext uri="{FF2B5EF4-FFF2-40B4-BE49-F238E27FC236}">
                <a16:creationId xmlns:a16="http://schemas.microsoft.com/office/drawing/2014/main" id="{63BDB7FC-B0BB-49ED-8F92-4DDF65594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2" name="Rectangle 16">
            <a:extLst>
              <a:ext uri="{FF2B5EF4-FFF2-40B4-BE49-F238E27FC236}">
                <a16:creationId xmlns:a16="http://schemas.microsoft.com/office/drawing/2014/main" id="{C917FB8B-7404-46A1-B6CA-A6333FA7D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3" name="Rectangle 17">
            <a:extLst>
              <a:ext uri="{FF2B5EF4-FFF2-40B4-BE49-F238E27FC236}">
                <a16:creationId xmlns:a16="http://schemas.microsoft.com/office/drawing/2014/main" id="{2A5B725F-3D06-454A-A805-3F672624E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4" name="Rectangle 18">
            <a:extLst>
              <a:ext uri="{FF2B5EF4-FFF2-40B4-BE49-F238E27FC236}">
                <a16:creationId xmlns:a16="http://schemas.microsoft.com/office/drawing/2014/main" id="{6C0234E6-B2A2-4B97-8644-78029F9AE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5" name="Rectangle 19">
            <a:extLst>
              <a:ext uri="{FF2B5EF4-FFF2-40B4-BE49-F238E27FC236}">
                <a16:creationId xmlns:a16="http://schemas.microsoft.com/office/drawing/2014/main" id="{F909566F-D687-4FB7-AEE0-D088EA4E6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6" name="Rectangle 20">
            <a:extLst>
              <a:ext uri="{FF2B5EF4-FFF2-40B4-BE49-F238E27FC236}">
                <a16:creationId xmlns:a16="http://schemas.microsoft.com/office/drawing/2014/main" id="{DDD2D7EF-2E7C-4CA3-BE63-55256FF1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7" name="Rectangle 21">
            <a:extLst>
              <a:ext uri="{FF2B5EF4-FFF2-40B4-BE49-F238E27FC236}">
                <a16:creationId xmlns:a16="http://schemas.microsoft.com/office/drawing/2014/main" id="{F2E33B0A-9BCD-4DF9-AAF9-0A1512C18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8" name="Rectangle 22">
            <a:extLst>
              <a:ext uri="{FF2B5EF4-FFF2-40B4-BE49-F238E27FC236}">
                <a16:creationId xmlns:a16="http://schemas.microsoft.com/office/drawing/2014/main" id="{F2908505-609B-4A8F-B74B-5AB568E96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9" name="Rectangle 23">
            <a:extLst>
              <a:ext uri="{FF2B5EF4-FFF2-40B4-BE49-F238E27FC236}">
                <a16:creationId xmlns:a16="http://schemas.microsoft.com/office/drawing/2014/main" id="{3DDC9507-D396-4DF7-84BB-D27F8AFDD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0" name="Rectangle 24">
            <a:extLst>
              <a:ext uri="{FF2B5EF4-FFF2-40B4-BE49-F238E27FC236}">
                <a16:creationId xmlns:a16="http://schemas.microsoft.com/office/drawing/2014/main" id="{7263E592-67CC-4236-8435-369B00102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1" name="Rectangle 25">
            <a:extLst>
              <a:ext uri="{FF2B5EF4-FFF2-40B4-BE49-F238E27FC236}">
                <a16:creationId xmlns:a16="http://schemas.microsoft.com/office/drawing/2014/main" id="{E6861C9B-F866-4A22-BD61-F42E269AC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2" name="Rectangle 26">
            <a:extLst>
              <a:ext uri="{FF2B5EF4-FFF2-40B4-BE49-F238E27FC236}">
                <a16:creationId xmlns:a16="http://schemas.microsoft.com/office/drawing/2014/main" id="{CB0C346B-DF23-440A-9458-AC18F8C7D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3" name="Rectangle 27">
            <a:extLst>
              <a:ext uri="{FF2B5EF4-FFF2-40B4-BE49-F238E27FC236}">
                <a16:creationId xmlns:a16="http://schemas.microsoft.com/office/drawing/2014/main" id="{2B39D389-BAD3-43A1-B021-AB14E5AEA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4" name="Rectangle 28">
            <a:extLst>
              <a:ext uri="{FF2B5EF4-FFF2-40B4-BE49-F238E27FC236}">
                <a16:creationId xmlns:a16="http://schemas.microsoft.com/office/drawing/2014/main" id="{9431C4C2-6297-46D7-99C7-C1D98D5FF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5" name="Rectangle 29">
            <a:extLst>
              <a:ext uri="{FF2B5EF4-FFF2-40B4-BE49-F238E27FC236}">
                <a16:creationId xmlns:a16="http://schemas.microsoft.com/office/drawing/2014/main" id="{B9BAF86A-05E3-4359-9BAA-AFE5A92A8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6" name="Rectangle 30">
            <a:extLst>
              <a:ext uri="{FF2B5EF4-FFF2-40B4-BE49-F238E27FC236}">
                <a16:creationId xmlns:a16="http://schemas.microsoft.com/office/drawing/2014/main" id="{3E36AD64-8D1F-4A79-9446-D68A6CCD4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7" name="Rectangle 31">
            <a:extLst>
              <a:ext uri="{FF2B5EF4-FFF2-40B4-BE49-F238E27FC236}">
                <a16:creationId xmlns:a16="http://schemas.microsoft.com/office/drawing/2014/main" id="{3FC7F2BB-4EE7-406A-969A-7E2A578D3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8" name="Rectangle 32">
            <a:extLst>
              <a:ext uri="{FF2B5EF4-FFF2-40B4-BE49-F238E27FC236}">
                <a16:creationId xmlns:a16="http://schemas.microsoft.com/office/drawing/2014/main" id="{DC0DDFA5-4CBD-4C45-9D60-997F910E4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9" name="Rectangle 33">
            <a:extLst>
              <a:ext uri="{FF2B5EF4-FFF2-40B4-BE49-F238E27FC236}">
                <a16:creationId xmlns:a16="http://schemas.microsoft.com/office/drawing/2014/main" id="{7EC81B74-C301-4CD1-A5EE-EF3A622A0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0" name="Rectangle 34">
            <a:extLst>
              <a:ext uri="{FF2B5EF4-FFF2-40B4-BE49-F238E27FC236}">
                <a16:creationId xmlns:a16="http://schemas.microsoft.com/office/drawing/2014/main" id="{DA351E3C-538C-4582-948F-D620339BE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1" name="Rectangle 35">
            <a:extLst>
              <a:ext uri="{FF2B5EF4-FFF2-40B4-BE49-F238E27FC236}">
                <a16:creationId xmlns:a16="http://schemas.microsoft.com/office/drawing/2014/main" id="{7958EF3A-2978-4426-BE50-1E163A4C0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2" name="Rectangle 36">
            <a:extLst>
              <a:ext uri="{FF2B5EF4-FFF2-40B4-BE49-F238E27FC236}">
                <a16:creationId xmlns:a16="http://schemas.microsoft.com/office/drawing/2014/main" id="{B2F49A27-FC68-4284-B409-9711D30E5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3" name="Rectangle 37">
            <a:extLst>
              <a:ext uri="{FF2B5EF4-FFF2-40B4-BE49-F238E27FC236}">
                <a16:creationId xmlns:a16="http://schemas.microsoft.com/office/drawing/2014/main" id="{3202A8E7-86E4-40BA-88EF-F42D08EE7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4" name="Rectangle 38">
            <a:extLst>
              <a:ext uri="{FF2B5EF4-FFF2-40B4-BE49-F238E27FC236}">
                <a16:creationId xmlns:a16="http://schemas.microsoft.com/office/drawing/2014/main" id="{5C24BB4C-3F77-4C9E-8CC8-1103B22D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5" name="Rectangle 39">
            <a:extLst>
              <a:ext uri="{FF2B5EF4-FFF2-40B4-BE49-F238E27FC236}">
                <a16:creationId xmlns:a16="http://schemas.microsoft.com/office/drawing/2014/main" id="{95DE7FD6-7000-41CB-8422-60AC2020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6" name="Rectangle 40">
            <a:extLst>
              <a:ext uri="{FF2B5EF4-FFF2-40B4-BE49-F238E27FC236}">
                <a16:creationId xmlns:a16="http://schemas.microsoft.com/office/drawing/2014/main" id="{B3690BD8-E631-42E7-8841-A9C42BF2D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7" name="Rectangle 41">
            <a:extLst>
              <a:ext uri="{FF2B5EF4-FFF2-40B4-BE49-F238E27FC236}">
                <a16:creationId xmlns:a16="http://schemas.microsoft.com/office/drawing/2014/main" id="{3915EA19-F199-4625-B30D-25B1AED6A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8" name="Rectangle 42">
            <a:extLst>
              <a:ext uri="{FF2B5EF4-FFF2-40B4-BE49-F238E27FC236}">
                <a16:creationId xmlns:a16="http://schemas.microsoft.com/office/drawing/2014/main" id="{036C6DB9-F6AB-4C45-B14E-5EFEDB722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9" name="Rectangle 43">
            <a:extLst>
              <a:ext uri="{FF2B5EF4-FFF2-40B4-BE49-F238E27FC236}">
                <a16:creationId xmlns:a16="http://schemas.microsoft.com/office/drawing/2014/main" id="{B71C71DB-1328-47DD-80E9-519DBF593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0" name="Rectangle 44">
            <a:extLst>
              <a:ext uri="{FF2B5EF4-FFF2-40B4-BE49-F238E27FC236}">
                <a16:creationId xmlns:a16="http://schemas.microsoft.com/office/drawing/2014/main" id="{FA638C61-8A2B-4F1C-A6AE-2F980B15B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1" name="Rectangle 45">
            <a:extLst>
              <a:ext uri="{FF2B5EF4-FFF2-40B4-BE49-F238E27FC236}">
                <a16:creationId xmlns:a16="http://schemas.microsoft.com/office/drawing/2014/main" id="{7205BB94-A151-4ADA-A91A-66EFA6686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2" name="Rectangle 46">
            <a:extLst>
              <a:ext uri="{FF2B5EF4-FFF2-40B4-BE49-F238E27FC236}">
                <a16:creationId xmlns:a16="http://schemas.microsoft.com/office/drawing/2014/main" id="{9BB00FF2-127B-4D63-B8C5-B971AE996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3" name="Rectangle 47">
            <a:extLst>
              <a:ext uri="{FF2B5EF4-FFF2-40B4-BE49-F238E27FC236}">
                <a16:creationId xmlns:a16="http://schemas.microsoft.com/office/drawing/2014/main" id="{489C1E6D-02EF-47E5-B616-8A13B9ECD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4" name="Rectangle 48">
            <a:extLst>
              <a:ext uri="{FF2B5EF4-FFF2-40B4-BE49-F238E27FC236}">
                <a16:creationId xmlns:a16="http://schemas.microsoft.com/office/drawing/2014/main" id="{90DABDA9-A0EF-4A9E-B32A-3ACC8258B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5" name="Rectangle 49">
            <a:extLst>
              <a:ext uri="{FF2B5EF4-FFF2-40B4-BE49-F238E27FC236}">
                <a16:creationId xmlns:a16="http://schemas.microsoft.com/office/drawing/2014/main" id="{F5EC4EDE-0D75-40C9-8AC3-A294A0426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6" name="Rectangle 50">
            <a:extLst>
              <a:ext uri="{FF2B5EF4-FFF2-40B4-BE49-F238E27FC236}">
                <a16:creationId xmlns:a16="http://schemas.microsoft.com/office/drawing/2014/main" id="{E33AB3C3-1AA8-4D97-9E18-5FEC0C769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7" name="Rectangle 51">
            <a:extLst>
              <a:ext uri="{FF2B5EF4-FFF2-40B4-BE49-F238E27FC236}">
                <a16:creationId xmlns:a16="http://schemas.microsoft.com/office/drawing/2014/main" id="{906C3F1E-7727-4C54-9DF2-74262D18A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8" name="Rectangle 52">
            <a:extLst>
              <a:ext uri="{FF2B5EF4-FFF2-40B4-BE49-F238E27FC236}">
                <a16:creationId xmlns:a16="http://schemas.microsoft.com/office/drawing/2014/main" id="{C1DF0AEC-F482-405E-A193-D54797698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9" name="Rectangle 53">
            <a:extLst>
              <a:ext uri="{FF2B5EF4-FFF2-40B4-BE49-F238E27FC236}">
                <a16:creationId xmlns:a16="http://schemas.microsoft.com/office/drawing/2014/main" id="{C8D0B6B8-04EF-4771-B194-011B41FEA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0" name="Rectangle 54">
            <a:extLst>
              <a:ext uri="{FF2B5EF4-FFF2-40B4-BE49-F238E27FC236}">
                <a16:creationId xmlns:a16="http://schemas.microsoft.com/office/drawing/2014/main" id="{3B3F1F22-36C9-4FD7-A9BA-CE2D54B1D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1" name="Rectangle 55">
            <a:extLst>
              <a:ext uri="{FF2B5EF4-FFF2-40B4-BE49-F238E27FC236}">
                <a16:creationId xmlns:a16="http://schemas.microsoft.com/office/drawing/2014/main" id="{23D4A92F-B052-403C-B072-50148B3D0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2" name="Rectangle 56">
            <a:extLst>
              <a:ext uri="{FF2B5EF4-FFF2-40B4-BE49-F238E27FC236}">
                <a16:creationId xmlns:a16="http://schemas.microsoft.com/office/drawing/2014/main" id="{6E0B45F6-0135-4331-A487-89549F23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3" name="Rectangle 57">
            <a:extLst>
              <a:ext uri="{FF2B5EF4-FFF2-40B4-BE49-F238E27FC236}">
                <a16:creationId xmlns:a16="http://schemas.microsoft.com/office/drawing/2014/main" id="{2EA61C54-9F5B-46A1-B1F4-54FFD12C8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4" name="Rectangle 58">
            <a:extLst>
              <a:ext uri="{FF2B5EF4-FFF2-40B4-BE49-F238E27FC236}">
                <a16:creationId xmlns:a16="http://schemas.microsoft.com/office/drawing/2014/main" id="{F879C999-A68C-484A-B39C-4F516F160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5" name="Rectangle 59">
            <a:extLst>
              <a:ext uri="{FF2B5EF4-FFF2-40B4-BE49-F238E27FC236}">
                <a16:creationId xmlns:a16="http://schemas.microsoft.com/office/drawing/2014/main" id="{D47E360B-89D0-4466-966D-623E8B080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6" name="Rectangle 60">
            <a:extLst>
              <a:ext uri="{FF2B5EF4-FFF2-40B4-BE49-F238E27FC236}">
                <a16:creationId xmlns:a16="http://schemas.microsoft.com/office/drawing/2014/main" id="{A51BC3FC-B165-4EB5-9C2A-C1E18361B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7" name="Rectangle 61">
            <a:extLst>
              <a:ext uri="{FF2B5EF4-FFF2-40B4-BE49-F238E27FC236}">
                <a16:creationId xmlns:a16="http://schemas.microsoft.com/office/drawing/2014/main" id="{FC33D6B7-E179-42CA-ABD6-A9E2E8A4A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8" name="Rectangle 62">
            <a:extLst>
              <a:ext uri="{FF2B5EF4-FFF2-40B4-BE49-F238E27FC236}">
                <a16:creationId xmlns:a16="http://schemas.microsoft.com/office/drawing/2014/main" id="{36A41164-8E6C-4051-920B-147A591F2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9" name="Rectangle 63">
            <a:extLst>
              <a:ext uri="{FF2B5EF4-FFF2-40B4-BE49-F238E27FC236}">
                <a16:creationId xmlns:a16="http://schemas.microsoft.com/office/drawing/2014/main" id="{5E0898C7-3F43-414A-A74C-536D0A383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0" name="Rectangle 64">
            <a:extLst>
              <a:ext uri="{FF2B5EF4-FFF2-40B4-BE49-F238E27FC236}">
                <a16:creationId xmlns:a16="http://schemas.microsoft.com/office/drawing/2014/main" id="{6164B9FE-3FB2-4B64-9A51-703B27613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1" name="Rectangle 65">
            <a:extLst>
              <a:ext uri="{FF2B5EF4-FFF2-40B4-BE49-F238E27FC236}">
                <a16:creationId xmlns:a16="http://schemas.microsoft.com/office/drawing/2014/main" id="{86F8CAF9-21B9-4D44-8AB1-73609F68A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2" name="Rectangle 66">
            <a:extLst>
              <a:ext uri="{FF2B5EF4-FFF2-40B4-BE49-F238E27FC236}">
                <a16:creationId xmlns:a16="http://schemas.microsoft.com/office/drawing/2014/main" id="{D314AB1B-2DCA-487E-AAAC-222B14AC0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3" name="Rectangle 67">
            <a:extLst>
              <a:ext uri="{FF2B5EF4-FFF2-40B4-BE49-F238E27FC236}">
                <a16:creationId xmlns:a16="http://schemas.microsoft.com/office/drawing/2014/main" id="{B5857B5D-D5EE-4083-8850-B4F22957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4" name="Rectangle 68">
            <a:extLst>
              <a:ext uri="{FF2B5EF4-FFF2-40B4-BE49-F238E27FC236}">
                <a16:creationId xmlns:a16="http://schemas.microsoft.com/office/drawing/2014/main" id="{A86A02AF-9EBC-4307-8E14-E8CC6C99B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5" name="Rectangle 69">
            <a:extLst>
              <a:ext uri="{FF2B5EF4-FFF2-40B4-BE49-F238E27FC236}">
                <a16:creationId xmlns:a16="http://schemas.microsoft.com/office/drawing/2014/main" id="{6DF74F83-0CCD-4165-A151-2D0173ACF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6" name="Rectangle 70">
            <a:extLst>
              <a:ext uri="{FF2B5EF4-FFF2-40B4-BE49-F238E27FC236}">
                <a16:creationId xmlns:a16="http://schemas.microsoft.com/office/drawing/2014/main" id="{DF92E54D-B3B8-4BFA-AC4F-ABFFF04D9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7" name="Rectangle 71">
            <a:extLst>
              <a:ext uri="{FF2B5EF4-FFF2-40B4-BE49-F238E27FC236}">
                <a16:creationId xmlns:a16="http://schemas.microsoft.com/office/drawing/2014/main" id="{31FACF14-86BA-4294-895D-E7C4B9C4F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8" name="Rectangle 72">
            <a:extLst>
              <a:ext uri="{FF2B5EF4-FFF2-40B4-BE49-F238E27FC236}">
                <a16:creationId xmlns:a16="http://schemas.microsoft.com/office/drawing/2014/main" id="{5D69A1EC-A963-4F30-8ED0-8391830F8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9" name="Rectangle 73">
            <a:extLst>
              <a:ext uri="{FF2B5EF4-FFF2-40B4-BE49-F238E27FC236}">
                <a16:creationId xmlns:a16="http://schemas.microsoft.com/office/drawing/2014/main" id="{BD51CD4A-EA29-43B6-8744-10936A2A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0" name="Rectangle 74">
            <a:extLst>
              <a:ext uri="{FF2B5EF4-FFF2-40B4-BE49-F238E27FC236}">
                <a16:creationId xmlns:a16="http://schemas.microsoft.com/office/drawing/2014/main" id="{85652946-6DA5-465F-91A8-1C6FA21D6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1" name="Rectangle 75">
            <a:extLst>
              <a:ext uri="{FF2B5EF4-FFF2-40B4-BE49-F238E27FC236}">
                <a16:creationId xmlns:a16="http://schemas.microsoft.com/office/drawing/2014/main" id="{86B08B9B-1DC3-459B-9433-2F6838A6F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2" name="Rectangle 76">
            <a:extLst>
              <a:ext uri="{FF2B5EF4-FFF2-40B4-BE49-F238E27FC236}">
                <a16:creationId xmlns:a16="http://schemas.microsoft.com/office/drawing/2014/main" id="{BAD6E8F2-8D6C-4D9D-BCA4-C91C2FCC3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3" name="Rectangle 77">
            <a:extLst>
              <a:ext uri="{FF2B5EF4-FFF2-40B4-BE49-F238E27FC236}">
                <a16:creationId xmlns:a16="http://schemas.microsoft.com/office/drawing/2014/main" id="{FD0DA37A-880F-4FC8-B992-5CBB9FCA6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4" name="Rectangle 78">
            <a:extLst>
              <a:ext uri="{FF2B5EF4-FFF2-40B4-BE49-F238E27FC236}">
                <a16:creationId xmlns:a16="http://schemas.microsoft.com/office/drawing/2014/main" id="{2AA470ED-30D7-4386-8F6B-708749CD1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5" name="Rectangle 79">
            <a:extLst>
              <a:ext uri="{FF2B5EF4-FFF2-40B4-BE49-F238E27FC236}">
                <a16:creationId xmlns:a16="http://schemas.microsoft.com/office/drawing/2014/main" id="{6185539D-2824-4142-A9F8-72B48C05E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6" name="Rectangle 80">
            <a:extLst>
              <a:ext uri="{FF2B5EF4-FFF2-40B4-BE49-F238E27FC236}">
                <a16:creationId xmlns:a16="http://schemas.microsoft.com/office/drawing/2014/main" id="{3D40BCBB-B0D5-43CE-8C42-1949140D0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7" name="Rectangle 81">
            <a:extLst>
              <a:ext uri="{FF2B5EF4-FFF2-40B4-BE49-F238E27FC236}">
                <a16:creationId xmlns:a16="http://schemas.microsoft.com/office/drawing/2014/main" id="{7317C0E6-24BE-4470-BCFD-B802FED3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8" name="Rectangle 82">
            <a:extLst>
              <a:ext uri="{FF2B5EF4-FFF2-40B4-BE49-F238E27FC236}">
                <a16:creationId xmlns:a16="http://schemas.microsoft.com/office/drawing/2014/main" id="{22B93515-05B9-4FDC-AC09-7032B883E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9" name="Rectangle 83">
            <a:extLst>
              <a:ext uri="{FF2B5EF4-FFF2-40B4-BE49-F238E27FC236}">
                <a16:creationId xmlns:a16="http://schemas.microsoft.com/office/drawing/2014/main" id="{B9D4D7BC-4429-40DB-96F0-C8461107A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0" name="Rectangle 84">
            <a:extLst>
              <a:ext uri="{FF2B5EF4-FFF2-40B4-BE49-F238E27FC236}">
                <a16:creationId xmlns:a16="http://schemas.microsoft.com/office/drawing/2014/main" id="{ABFD41A4-5077-4059-BBFD-800D4114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1" name="Rectangle 85">
            <a:extLst>
              <a:ext uri="{FF2B5EF4-FFF2-40B4-BE49-F238E27FC236}">
                <a16:creationId xmlns:a16="http://schemas.microsoft.com/office/drawing/2014/main" id="{A398DA85-21DC-45D6-A440-6B70656EB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2" name="Rectangle 86">
            <a:extLst>
              <a:ext uri="{FF2B5EF4-FFF2-40B4-BE49-F238E27FC236}">
                <a16:creationId xmlns:a16="http://schemas.microsoft.com/office/drawing/2014/main" id="{267BDF68-9632-4ADB-9C7A-58D94714D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3" name="Rectangle 87">
            <a:extLst>
              <a:ext uri="{FF2B5EF4-FFF2-40B4-BE49-F238E27FC236}">
                <a16:creationId xmlns:a16="http://schemas.microsoft.com/office/drawing/2014/main" id="{A8677034-D0FE-4EBD-82B5-68BD5D14B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4" name="Rectangle 88">
            <a:extLst>
              <a:ext uri="{FF2B5EF4-FFF2-40B4-BE49-F238E27FC236}">
                <a16:creationId xmlns:a16="http://schemas.microsoft.com/office/drawing/2014/main" id="{F37BC270-4B33-4546-BBC4-59CDB307C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5" name="Rectangle 89">
            <a:extLst>
              <a:ext uri="{FF2B5EF4-FFF2-40B4-BE49-F238E27FC236}">
                <a16:creationId xmlns:a16="http://schemas.microsoft.com/office/drawing/2014/main" id="{5217BA56-862E-4B8B-AD17-290FE5E48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6" name="Rectangle 90">
            <a:extLst>
              <a:ext uri="{FF2B5EF4-FFF2-40B4-BE49-F238E27FC236}">
                <a16:creationId xmlns:a16="http://schemas.microsoft.com/office/drawing/2014/main" id="{DCC38615-8D07-489B-B355-202152B2C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7" name="Rectangle 91">
            <a:extLst>
              <a:ext uri="{FF2B5EF4-FFF2-40B4-BE49-F238E27FC236}">
                <a16:creationId xmlns:a16="http://schemas.microsoft.com/office/drawing/2014/main" id="{5AFC946E-FD22-492E-A6E2-F94B8D0D0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8" name="Rectangle 92">
            <a:extLst>
              <a:ext uri="{FF2B5EF4-FFF2-40B4-BE49-F238E27FC236}">
                <a16:creationId xmlns:a16="http://schemas.microsoft.com/office/drawing/2014/main" id="{A5C95F50-FF79-4F62-8205-383749019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9" name="Rectangle 93">
            <a:extLst>
              <a:ext uri="{FF2B5EF4-FFF2-40B4-BE49-F238E27FC236}">
                <a16:creationId xmlns:a16="http://schemas.microsoft.com/office/drawing/2014/main" id="{996CD719-4DA2-41C0-94FE-8499913D5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0" name="Rectangle 94">
            <a:extLst>
              <a:ext uri="{FF2B5EF4-FFF2-40B4-BE49-F238E27FC236}">
                <a16:creationId xmlns:a16="http://schemas.microsoft.com/office/drawing/2014/main" id="{584F3FB2-9536-4293-886A-F4FBEBE26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1" name="Rectangle 95">
            <a:extLst>
              <a:ext uri="{FF2B5EF4-FFF2-40B4-BE49-F238E27FC236}">
                <a16:creationId xmlns:a16="http://schemas.microsoft.com/office/drawing/2014/main" id="{1A748DA9-B24A-4966-9496-53A04E440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2" name="Rectangle 96">
            <a:extLst>
              <a:ext uri="{FF2B5EF4-FFF2-40B4-BE49-F238E27FC236}">
                <a16:creationId xmlns:a16="http://schemas.microsoft.com/office/drawing/2014/main" id="{FD4BE624-B1F0-4193-B3CA-22477A359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3" name="Rectangle 97">
            <a:extLst>
              <a:ext uri="{FF2B5EF4-FFF2-40B4-BE49-F238E27FC236}">
                <a16:creationId xmlns:a16="http://schemas.microsoft.com/office/drawing/2014/main" id="{02F6102E-F7CC-4D8B-908F-4F74D0D4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4" name="Rectangle 98">
            <a:extLst>
              <a:ext uri="{FF2B5EF4-FFF2-40B4-BE49-F238E27FC236}">
                <a16:creationId xmlns:a16="http://schemas.microsoft.com/office/drawing/2014/main" id="{ED37657B-A863-4C97-80CF-152A92DE9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5" name="Rectangle 99">
            <a:extLst>
              <a:ext uri="{FF2B5EF4-FFF2-40B4-BE49-F238E27FC236}">
                <a16:creationId xmlns:a16="http://schemas.microsoft.com/office/drawing/2014/main" id="{5D0235EB-A812-4339-86EC-8D1F0754E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6" name="Rectangle 100">
            <a:extLst>
              <a:ext uri="{FF2B5EF4-FFF2-40B4-BE49-F238E27FC236}">
                <a16:creationId xmlns:a16="http://schemas.microsoft.com/office/drawing/2014/main" id="{7BFB1CFD-7D59-42BD-8C8A-68EA7805E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7" name="Rectangle 101">
            <a:extLst>
              <a:ext uri="{FF2B5EF4-FFF2-40B4-BE49-F238E27FC236}">
                <a16:creationId xmlns:a16="http://schemas.microsoft.com/office/drawing/2014/main" id="{2AA041DA-D4C6-4654-BF47-3EF5E4716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8" name="Rectangle 102">
            <a:extLst>
              <a:ext uri="{FF2B5EF4-FFF2-40B4-BE49-F238E27FC236}">
                <a16:creationId xmlns:a16="http://schemas.microsoft.com/office/drawing/2014/main" id="{414C5BB3-426A-4A82-8EB0-3C29E3F33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9" name="Line 103">
            <a:extLst>
              <a:ext uri="{FF2B5EF4-FFF2-40B4-BE49-F238E27FC236}">
                <a16:creationId xmlns:a16="http://schemas.microsoft.com/office/drawing/2014/main" id="{DFAB4EA4-1A96-4A91-A794-73BF982E42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0800" y="52578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0" name="Line 104">
            <a:extLst>
              <a:ext uri="{FF2B5EF4-FFF2-40B4-BE49-F238E27FC236}">
                <a16:creationId xmlns:a16="http://schemas.microsoft.com/office/drawing/2014/main" id="{80CC5CCE-B65E-483F-A5ED-3336492D69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90800" y="14478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1" name="Oval 105">
            <a:extLst>
              <a:ext uri="{FF2B5EF4-FFF2-40B4-BE49-F238E27FC236}">
                <a16:creationId xmlns:a16="http://schemas.microsoft.com/office/drawing/2014/main" id="{D307E53D-D231-42E6-BE8E-C61B5BE80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2" name="Oval 106">
            <a:extLst>
              <a:ext uri="{FF2B5EF4-FFF2-40B4-BE49-F238E27FC236}">
                <a16:creationId xmlns:a16="http://schemas.microsoft.com/office/drawing/2014/main" id="{0B1B218D-DD9D-4451-B635-AB1363938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3" name="Rectangle 107" descr="Wide downward diagonal">
            <a:extLst>
              <a:ext uri="{FF2B5EF4-FFF2-40B4-BE49-F238E27FC236}">
                <a16:creationId xmlns:a16="http://schemas.microsoft.com/office/drawing/2014/main" id="{0453E3BB-B6D5-4283-BB27-D3462772D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981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4" name="Rectangle 108" descr="Wide downward diagonal">
            <a:extLst>
              <a:ext uri="{FF2B5EF4-FFF2-40B4-BE49-F238E27FC236}">
                <a16:creationId xmlns:a16="http://schemas.microsoft.com/office/drawing/2014/main" id="{01F64CC5-2E3C-43C3-AF26-5F93C2C76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5" name="Rectangle 109" descr="Wide downward diagonal">
            <a:extLst>
              <a:ext uri="{FF2B5EF4-FFF2-40B4-BE49-F238E27FC236}">
                <a16:creationId xmlns:a16="http://schemas.microsoft.com/office/drawing/2014/main" id="{89533100-892B-4E29-B9EB-1106CC19B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67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6" name="Rectangle 110" descr="Wide downward diagonal">
            <a:extLst>
              <a:ext uri="{FF2B5EF4-FFF2-40B4-BE49-F238E27FC236}">
                <a16:creationId xmlns:a16="http://schemas.microsoft.com/office/drawing/2014/main" id="{70810448-367A-401D-8B00-5824CC3B2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7" name="Rectangle 111" descr="Wide downward diagonal">
            <a:extLst>
              <a:ext uri="{FF2B5EF4-FFF2-40B4-BE49-F238E27FC236}">
                <a16:creationId xmlns:a16="http://schemas.microsoft.com/office/drawing/2014/main" id="{4C4156DC-54F7-480D-9CE0-7815AD291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8" name="Oval 112">
            <a:extLst>
              <a:ext uri="{FF2B5EF4-FFF2-40B4-BE49-F238E27FC236}">
                <a16:creationId xmlns:a16="http://schemas.microsoft.com/office/drawing/2014/main" id="{A3B1B6AE-449F-43BB-B051-043D2528A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124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9" name="Oval 113">
            <a:extLst>
              <a:ext uri="{FF2B5EF4-FFF2-40B4-BE49-F238E27FC236}">
                <a16:creationId xmlns:a16="http://schemas.microsoft.com/office/drawing/2014/main" id="{484A7A17-8B1D-4822-8412-18A861AAE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0" name="Oval 114">
            <a:extLst>
              <a:ext uri="{FF2B5EF4-FFF2-40B4-BE49-F238E27FC236}">
                <a16:creationId xmlns:a16="http://schemas.microsoft.com/office/drawing/2014/main" id="{259E6B88-5012-4C07-81A9-C29243CE6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4691" name="Group 115">
            <a:extLst>
              <a:ext uri="{FF2B5EF4-FFF2-40B4-BE49-F238E27FC236}">
                <a16:creationId xmlns:a16="http://schemas.microsoft.com/office/drawing/2014/main" id="{998A5060-BB3A-459B-898D-8E421D5FCCEB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295400"/>
            <a:ext cx="4476750" cy="4435475"/>
            <a:chOff x="1104" y="703"/>
            <a:chExt cx="2820" cy="2794"/>
          </a:xfrm>
        </p:grpSpPr>
        <p:sp>
          <p:nvSpPr>
            <p:cNvPr id="24717" name="Text Box 116">
              <a:extLst>
                <a:ext uri="{FF2B5EF4-FFF2-40B4-BE49-F238E27FC236}">
                  <a16:creationId xmlns:a16="http://schemas.microsoft.com/office/drawing/2014/main" id="{D04D2B5C-2E42-4FA2-9BE9-7B10A8E2C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4718" name="Text Box 117">
              <a:extLst>
                <a:ext uri="{FF2B5EF4-FFF2-40B4-BE49-F238E27FC236}">
                  <a16:creationId xmlns:a16="http://schemas.microsoft.com/office/drawing/2014/main" id="{B1449086-2009-475B-8C7B-7D3199133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4719" name="Text Box 118">
              <a:extLst>
                <a:ext uri="{FF2B5EF4-FFF2-40B4-BE49-F238E27FC236}">
                  <a16:creationId xmlns:a16="http://schemas.microsoft.com/office/drawing/2014/main" id="{49754CC7-AF56-4633-959B-1C8AFDE9F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4720" name="Text Box 119">
              <a:extLst>
                <a:ext uri="{FF2B5EF4-FFF2-40B4-BE49-F238E27FC236}">
                  <a16:creationId xmlns:a16="http://schemas.microsoft.com/office/drawing/2014/main" id="{13C878ED-08F4-4F0E-9AA4-3C74D67FB2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4721" name="Text Box 120">
              <a:extLst>
                <a:ext uri="{FF2B5EF4-FFF2-40B4-BE49-F238E27FC236}">
                  <a16:creationId xmlns:a16="http://schemas.microsoft.com/office/drawing/2014/main" id="{3CC4D399-02AE-4C1F-8B52-306FE5983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4722" name="Text Box 121">
              <a:extLst>
                <a:ext uri="{FF2B5EF4-FFF2-40B4-BE49-F238E27FC236}">
                  <a16:creationId xmlns:a16="http://schemas.microsoft.com/office/drawing/2014/main" id="{779FBCD2-5010-4DB4-9536-81AAD7495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4723" name="Text Box 122">
              <a:extLst>
                <a:ext uri="{FF2B5EF4-FFF2-40B4-BE49-F238E27FC236}">
                  <a16:creationId xmlns:a16="http://schemas.microsoft.com/office/drawing/2014/main" id="{B942EFE2-3934-47DF-ADF4-3512A3F143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4724" name="Text Box 123">
              <a:extLst>
                <a:ext uri="{FF2B5EF4-FFF2-40B4-BE49-F238E27FC236}">
                  <a16:creationId xmlns:a16="http://schemas.microsoft.com/office/drawing/2014/main" id="{343337E9-7BDC-4D38-AED6-00068CD02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4725" name="Text Box 124">
              <a:extLst>
                <a:ext uri="{FF2B5EF4-FFF2-40B4-BE49-F238E27FC236}">
                  <a16:creationId xmlns:a16="http://schemas.microsoft.com/office/drawing/2014/main" id="{C96199F1-AB6E-40E0-90E4-F7EF39A9B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4726" name="Text Box 125">
              <a:extLst>
                <a:ext uri="{FF2B5EF4-FFF2-40B4-BE49-F238E27FC236}">
                  <a16:creationId xmlns:a16="http://schemas.microsoft.com/office/drawing/2014/main" id="{29BF5C2A-142B-4A0B-8C4D-6D0DA9E6D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24727" name="Text Box 126">
              <a:extLst>
                <a:ext uri="{FF2B5EF4-FFF2-40B4-BE49-F238E27FC236}">
                  <a16:creationId xmlns:a16="http://schemas.microsoft.com/office/drawing/2014/main" id="{3BAAA01D-EA46-4001-A9AE-143C68EFB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4728" name="Text Box 127">
              <a:extLst>
                <a:ext uri="{FF2B5EF4-FFF2-40B4-BE49-F238E27FC236}">
                  <a16:creationId xmlns:a16="http://schemas.microsoft.com/office/drawing/2014/main" id="{A45BD4A7-9C6B-4B2E-8683-2CF1A603B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4729" name="Text Box 128">
              <a:extLst>
                <a:ext uri="{FF2B5EF4-FFF2-40B4-BE49-F238E27FC236}">
                  <a16:creationId xmlns:a16="http://schemas.microsoft.com/office/drawing/2014/main" id="{C9070617-FA26-46D6-AC8A-B740B7ABB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4730" name="Text Box 129">
              <a:extLst>
                <a:ext uri="{FF2B5EF4-FFF2-40B4-BE49-F238E27FC236}">
                  <a16:creationId xmlns:a16="http://schemas.microsoft.com/office/drawing/2014/main" id="{5D9144E1-99AD-4C31-86A0-0B4A32BD53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4731" name="Text Box 130">
              <a:extLst>
                <a:ext uri="{FF2B5EF4-FFF2-40B4-BE49-F238E27FC236}">
                  <a16:creationId xmlns:a16="http://schemas.microsoft.com/office/drawing/2014/main" id="{A99A82D4-F032-4BDB-9356-33013C89F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4732" name="Text Box 131">
              <a:extLst>
                <a:ext uri="{FF2B5EF4-FFF2-40B4-BE49-F238E27FC236}">
                  <a16:creationId xmlns:a16="http://schemas.microsoft.com/office/drawing/2014/main" id="{616EA933-02AE-4BCB-A454-43B8474B4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4733" name="Text Box 132">
              <a:extLst>
                <a:ext uri="{FF2B5EF4-FFF2-40B4-BE49-F238E27FC236}">
                  <a16:creationId xmlns:a16="http://schemas.microsoft.com/office/drawing/2014/main" id="{22010CE4-09D0-4065-B541-0DBF9AC6AE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4734" name="Text Box 133">
              <a:extLst>
                <a:ext uri="{FF2B5EF4-FFF2-40B4-BE49-F238E27FC236}">
                  <a16:creationId xmlns:a16="http://schemas.microsoft.com/office/drawing/2014/main" id="{F00465A8-F332-40E7-854E-8DB5FE79A8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4735" name="Text Box 134">
              <a:extLst>
                <a:ext uri="{FF2B5EF4-FFF2-40B4-BE49-F238E27FC236}">
                  <a16:creationId xmlns:a16="http://schemas.microsoft.com/office/drawing/2014/main" id="{9B347DC3-611D-4FF3-9BDE-0774DD058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4736" name="Text Box 135">
              <a:extLst>
                <a:ext uri="{FF2B5EF4-FFF2-40B4-BE49-F238E27FC236}">
                  <a16:creationId xmlns:a16="http://schemas.microsoft.com/office/drawing/2014/main" id="{6357AEC3-3B89-4401-836A-F8BD78AF2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24692" name="Rectangle 136">
            <a:extLst>
              <a:ext uri="{FF2B5EF4-FFF2-40B4-BE49-F238E27FC236}">
                <a16:creationId xmlns:a16="http://schemas.microsoft.com/office/drawing/2014/main" id="{98140611-085A-48FC-9187-CA1EC7904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4693" name="Picture 137" descr="551dm">
            <a:extLst>
              <a:ext uri="{FF2B5EF4-FFF2-40B4-BE49-F238E27FC236}">
                <a16:creationId xmlns:a16="http://schemas.microsoft.com/office/drawing/2014/main" id="{47A4610D-E20E-4DAA-89E3-51F3481787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191000"/>
            <a:ext cx="7159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94" name="Text Box 138">
            <a:extLst>
              <a:ext uri="{FF2B5EF4-FFF2-40B4-BE49-F238E27FC236}">
                <a16:creationId xmlns:a16="http://schemas.microsoft.com/office/drawing/2014/main" id="{33E97FAF-7EFF-45A2-B6E6-2D9C59A91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525" y="66675"/>
            <a:ext cx="2297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24695" name="Picture 139" descr="i00dis1">
            <a:extLst>
              <a:ext uri="{FF2B5EF4-FFF2-40B4-BE49-F238E27FC236}">
                <a16:creationId xmlns:a16="http://schemas.microsoft.com/office/drawing/2014/main" id="{95B59240-35A6-4530-97E8-9ED38BEB50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638800"/>
            <a:ext cx="22098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96" name="Picture 140" descr="ghoppr">
            <a:extLst>
              <a:ext uri="{FF2B5EF4-FFF2-40B4-BE49-F238E27FC236}">
                <a16:creationId xmlns:a16="http://schemas.microsoft.com/office/drawing/2014/main" id="{DEB0F082-3214-493E-9018-7D16EFA855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00400"/>
            <a:ext cx="1943100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97" name="Picture 141" descr="hopper">
            <a:extLst>
              <a:ext uri="{FF2B5EF4-FFF2-40B4-BE49-F238E27FC236}">
                <a16:creationId xmlns:a16="http://schemas.microsoft.com/office/drawing/2014/main" id="{4ACD6A18-AD58-415F-BDE3-4BF368104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19050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98" name="Picture 142" descr="grsshp">
            <a:extLst>
              <a:ext uri="{FF2B5EF4-FFF2-40B4-BE49-F238E27FC236}">
                <a16:creationId xmlns:a16="http://schemas.microsoft.com/office/drawing/2014/main" id="{96DB3547-A861-40A5-AA25-103D3D231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33400"/>
            <a:ext cx="1600200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99" name="Picture 143" descr="230dm">
            <a:extLst>
              <a:ext uri="{FF2B5EF4-FFF2-40B4-BE49-F238E27FC236}">
                <a16:creationId xmlns:a16="http://schemas.microsoft.com/office/drawing/2014/main" id="{C6DE3AC8-3759-4C4D-9651-BCA3ADAF8E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914400"/>
            <a:ext cx="1600200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00" name="Picture 144" descr="258d">
            <a:hlinkClick r:id="rId9"/>
            <a:extLst>
              <a:ext uri="{FF2B5EF4-FFF2-40B4-BE49-F238E27FC236}">
                <a16:creationId xmlns:a16="http://schemas.microsoft.com/office/drawing/2014/main" id="{58F4C15A-0988-4980-85A1-E21675E5D7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3429000"/>
            <a:ext cx="16764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01" name="Text Box 145">
            <a:extLst>
              <a:ext uri="{FF2B5EF4-FFF2-40B4-BE49-F238E27FC236}">
                <a16:creationId xmlns:a16="http://schemas.microsoft.com/office/drawing/2014/main" id="{C6A5072C-9476-4C9D-BF31-8086D7B0D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01600"/>
            <a:ext cx="1568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24702" name="Picture 146" descr="091dm">
            <a:hlinkClick r:id="rId11"/>
            <a:extLst>
              <a:ext uri="{FF2B5EF4-FFF2-40B4-BE49-F238E27FC236}">
                <a16:creationId xmlns:a16="http://schemas.microsoft.com/office/drawing/2014/main" id="{86941C3D-9502-4000-A321-A244423A7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5638800"/>
            <a:ext cx="19050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03" name="Picture 147" descr="091df">
            <a:extLst>
              <a:ext uri="{FF2B5EF4-FFF2-40B4-BE49-F238E27FC236}">
                <a16:creationId xmlns:a16="http://schemas.microsoft.com/office/drawing/2014/main" id="{2BC23EBD-9122-4D46-91FA-D2E6758E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4343400"/>
            <a:ext cx="1714500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04" name="Picture 148" descr="096dm">
            <a:extLst>
              <a:ext uri="{FF2B5EF4-FFF2-40B4-BE49-F238E27FC236}">
                <a16:creationId xmlns:a16="http://schemas.microsoft.com/office/drawing/2014/main" id="{D6ACD6EF-636C-40CE-9D5B-1BCDC438E8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362200"/>
            <a:ext cx="1833563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05" name="Picture 149" descr="grasshopper">
            <a:extLst>
              <a:ext uri="{FF2B5EF4-FFF2-40B4-BE49-F238E27FC236}">
                <a16:creationId xmlns:a16="http://schemas.microsoft.com/office/drawing/2014/main" id="{26586921-BCD5-471E-B4DA-58988C2B93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514600"/>
            <a:ext cx="1562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06" name="Line 150">
            <a:extLst>
              <a:ext uri="{FF2B5EF4-FFF2-40B4-BE49-F238E27FC236}">
                <a16:creationId xmlns:a16="http://schemas.microsoft.com/office/drawing/2014/main" id="{98D09B2B-33FF-4EEC-92F7-078F5ED79D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7400" y="1447800"/>
            <a:ext cx="10668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7" name="Line 151">
            <a:extLst>
              <a:ext uri="{FF2B5EF4-FFF2-40B4-BE49-F238E27FC236}">
                <a16:creationId xmlns:a16="http://schemas.microsoft.com/office/drawing/2014/main" id="{ABB4A811-24F2-4692-9430-B4CB57FCDE9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53000" y="2133600"/>
            <a:ext cx="2057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8" name="Line 152">
            <a:extLst>
              <a:ext uri="{FF2B5EF4-FFF2-40B4-BE49-F238E27FC236}">
                <a16:creationId xmlns:a16="http://schemas.microsoft.com/office/drawing/2014/main" id="{9892E246-EC5C-4A6D-84AB-BDCA02A3CC9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19800" y="2819400"/>
            <a:ext cx="12954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9" name="Line 153">
            <a:extLst>
              <a:ext uri="{FF2B5EF4-FFF2-40B4-BE49-F238E27FC236}">
                <a16:creationId xmlns:a16="http://schemas.microsoft.com/office/drawing/2014/main" id="{DCFD64FB-C101-465C-9139-3B91D2F7D59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34000" y="2971800"/>
            <a:ext cx="1828800" cy="144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0" name="Line 154">
            <a:extLst>
              <a:ext uri="{FF2B5EF4-FFF2-40B4-BE49-F238E27FC236}">
                <a16:creationId xmlns:a16="http://schemas.microsoft.com/office/drawing/2014/main" id="{7FD9AA56-7B63-42CE-9495-65498456710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67400" y="3733800"/>
            <a:ext cx="12954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1" name="Line 155">
            <a:extLst>
              <a:ext uri="{FF2B5EF4-FFF2-40B4-BE49-F238E27FC236}">
                <a16:creationId xmlns:a16="http://schemas.microsoft.com/office/drawing/2014/main" id="{611F468F-E05D-4DAC-AE3F-FEA44B0ED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1143000"/>
            <a:ext cx="16764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2" name="Line 156">
            <a:extLst>
              <a:ext uri="{FF2B5EF4-FFF2-40B4-BE49-F238E27FC236}">
                <a16:creationId xmlns:a16="http://schemas.microsoft.com/office/drawing/2014/main" id="{4C7E6CC1-9986-4FAB-802E-B7677F908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2057400"/>
            <a:ext cx="106680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3" name="Line 157">
            <a:extLst>
              <a:ext uri="{FF2B5EF4-FFF2-40B4-BE49-F238E27FC236}">
                <a16:creationId xmlns:a16="http://schemas.microsoft.com/office/drawing/2014/main" id="{1356DD9A-3182-4706-BAB1-E80F3AA6F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3200400"/>
            <a:ext cx="11430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4" name="Line 158">
            <a:extLst>
              <a:ext uri="{FF2B5EF4-FFF2-40B4-BE49-F238E27FC236}">
                <a16:creationId xmlns:a16="http://schemas.microsoft.com/office/drawing/2014/main" id="{C7BD720C-700B-4A84-B36B-BDE6F7B1511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4343400"/>
            <a:ext cx="17526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5" name="Line 159">
            <a:extLst>
              <a:ext uri="{FF2B5EF4-FFF2-40B4-BE49-F238E27FC236}">
                <a16:creationId xmlns:a16="http://schemas.microsoft.com/office/drawing/2014/main" id="{B0C25834-4778-42F7-AE6E-C484A872A1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33600" y="4953000"/>
            <a:ext cx="60960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408" name="Rectangle 160">
            <a:extLst>
              <a:ext uri="{FF2B5EF4-FFF2-40B4-BE49-F238E27FC236}">
                <a16:creationId xmlns:a16="http://schemas.microsoft.com/office/drawing/2014/main" id="{74D41997-971C-4CC9-A513-F53F86548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6388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162" descr="katydid">
            <a:extLst>
              <a:ext uri="{FF2B5EF4-FFF2-40B4-BE49-F238E27FC236}">
                <a16:creationId xmlns:a16="http://schemas.microsoft.com/office/drawing/2014/main" id="{A4AABD99-C04E-400D-A86A-ADF175A91A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762000"/>
            <a:ext cx="19812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Rectangle 136">
            <a:extLst>
              <a:ext uri="{FF2B5EF4-FFF2-40B4-BE49-F238E27FC236}">
                <a16:creationId xmlns:a16="http://schemas.microsoft.com/office/drawing/2014/main" id="{0E93C1D9-0F06-42CA-A5B7-29C0CF3AF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7650" name="Rectangle 2">
            <a:extLst>
              <a:ext uri="{FF2B5EF4-FFF2-40B4-BE49-F238E27FC236}">
                <a16:creationId xmlns:a16="http://schemas.microsoft.com/office/drawing/2014/main" id="{157B929C-4F06-4A0E-B211-7FED0CFC1CF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-515937" y="38687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25605" name="Rectangle 3">
            <a:extLst>
              <a:ext uri="{FF2B5EF4-FFF2-40B4-BE49-F238E27FC236}">
                <a16:creationId xmlns:a16="http://schemas.microsoft.com/office/drawing/2014/main" id="{482660DC-E45B-49B0-8130-746A3E112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06" name="Rectangle 4">
            <a:extLst>
              <a:ext uri="{FF2B5EF4-FFF2-40B4-BE49-F238E27FC236}">
                <a16:creationId xmlns:a16="http://schemas.microsoft.com/office/drawing/2014/main" id="{226D2F95-2A57-4CC2-9B0B-001AE21FD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07" name="Rectangle 5">
            <a:extLst>
              <a:ext uri="{FF2B5EF4-FFF2-40B4-BE49-F238E27FC236}">
                <a16:creationId xmlns:a16="http://schemas.microsoft.com/office/drawing/2014/main" id="{D8D12894-234C-4FBC-B79C-8F2448C52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08" name="Rectangle 6">
            <a:extLst>
              <a:ext uri="{FF2B5EF4-FFF2-40B4-BE49-F238E27FC236}">
                <a16:creationId xmlns:a16="http://schemas.microsoft.com/office/drawing/2014/main" id="{70A63A25-6102-4067-A556-100A071A2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09" name="Rectangle 7">
            <a:extLst>
              <a:ext uri="{FF2B5EF4-FFF2-40B4-BE49-F238E27FC236}">
                <a16:creationId xmlns:a16="http://schemas.microsoft.com/office/drawing/2014/main" id="{D37C1A2A-1E72-4381-BF97-448E49FEA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0" name="Rectangle 8">
            <a:extLst>
              <a:ext uri="{FF2B5EF4-FFF2-40B4-BE49-F238E27FC236}">
                <a16:creationId xmlns:a16="http://schemas.microsoft.com/office/drawing/2014/main" id="{6F60BFD7-0D1A-4EEF-998B-91817E98A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1" name="Rectangle 9">
            <a:extLst>
              <a:ext uri="{FF2B5EF4-FFF2-40B4-BE49-F238E27FC236}">
                <a16:creationId xmlns:a16="http://schemas.microsoft.com/office/drawing/2014/main" id="{890E5E60-B6E6-4C7C-AA18-B190315D6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2" name="Rectangle 10">
            <a:extLst>
              <a:ext uri="{FF2B5EF4-FFF2-40B4-BE49-F238E27FC236}">
                <a16:creationId xmlns:a16="http://schemas.microsoft.com/office/drawing/2014/main" id="{0868BA18-E0DB-405D-BA38-88BD47BBC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3" name="Rectangle 11">
            <a:extLst>
              <a:ext uri="{FF2B5EF4-FFF2-40B4-BE49-F238E27FC236}">
                <a16:creationId xmlns:a16="http://schemas.microsoft.com/office/drawing/2014/main" id="{7B9B27FF-73C3-416C-A18F-21E00B2E1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4" name="Rectangle 12">
            <a:extLst>
              <a:ext uri="{FF2B5EF4-FFF2-40B4-BE49-F238E27FC236}">
                <a16:creationId xmlns:a16="http://schemas.microsoft.com/office/drawing/2014/main" id="{99471214-6D03-4508-91FB-4D2B13FB7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5" name="Rectangle 13">
            <a:extLst>
              <a:ext uri="{FF2B5EF4-FFF2-40B4-BE49-F238E27FC236}">
                <a16:creationId xmlns:a16="http://schemas.microsoft.com/office/drawing/2014/main" id="{E8FA2AD2-2787-4166-890C-0E720FFB0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6" name="Rectangle 14">
            <a:extLst>
              <a:ext uri="{FF2B5EF4-FFF2-40B4-BE49-F238E27FC236}">
                <a16:creationId xmlns:a16="http://schemas.microsoft.com/office/drawing/2014/main" id="{34591BA8-5260-40BE-8EA2-2C6A0D63B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7" name="Rectangle 15">
            <a:extLst>
              <a:ext uri="{FF2B5EF4-FFF2-40B4-BE49-F238E27FC236}">
                <a16:creationId xmlns:a16="http://schemas.microsoft.com/office/drawing/2014/main" id="{94F22E2E-1168-48A5-9665-6254B3274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8" name="Rectangle 16">
            <a:extLst>
              <a:ext uri="{FF2B5EF4-FFF2-40B4-BE49-F238E27FC236}">
                <a16:creationId xmlns:a16="http://schemas.microsoft.com/office/drawing/2014/main" id="{8DBE3286-2A91-48E1-8450-E11D1ECA2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19" name="Rectangle 17">
            <a:extLst>
              <a:ext uri="{FF2B5EF4-FFF2-40B4-BE49-F238E27FC236}">
                <a16:creationId xmlns:a16="http://schemas.microsoft.com/office/drawing/2014/main" id="{6B1E7857-8236-4C15-8AAA-0F1DF82D2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0" name="Rectangle 18">
            <a:extLst>
              <a:ext uri="{FF2B5EF4-FFF2-40B4-BE49-F238E27FC236}">
                <a16:creationId xmlns:a16="http://schemas.microsoft.com/office/drawing/2014/main" id="{E7223637-61C1-4DBE-8A30-9A4FBDDFD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1" name="Rectangle 19">
            <a:extLst>
              <a:ext uri="{FF2B5EF4-FFF2-40B4-BE49-F238E27FC236}">
                <a16:creationId xmlns:a16="http://schemas.microsoft.com/office/drawing/2014/main" id="{85D0EC22-F387-4B4E-B9D7-51C0AEFBE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2" name="Rectangle 20">
            <a:extLst>
              <a:ext uri="{FF2B5EF4-FFF2-40B4-BE49-F238E27FC236}">
                <a16:creationId xmlns:a16="http://schemas.microsoft.com/office/drawing/2014/main" id="{6474BF80-9931-40DD-840A-08C631524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3" name="Rectangle 21">
            <a:extLst>
              <a:ext uri="{FF2B5EF4-FFF2-40B4-BE49-F238E27FC236}">
                <a16:creationId xmlns:a16="http://schemas.microsoft.com/office/drawing/2014/main" id="{FF250B6A-339F-4735-8AE1-F4D28D33E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4" name="Rectangle 22">
            <a:extLst>
              <a:ext uri="{FF2B5EF4-FFF2-40B4-BE49-F238E27FC236}">
                <a16:creationId xmlns:a16="http://schemas.microsoft.com/office/drawing/2014/main" id="{848A9CE5-E6E8-4334-B177-7585BE106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5" name="Rectangle 23">
            <a:extLst>
              <a:ext uri="{FF2B5EF4-FFF2-40B4-BE49-F238E27FC236}">
                <a16:creationId xmlns:a16="http://schemas.microsoft.com/office/drawing/2014/main" id="{9A6EB079-898E-4434-9252-1DEB254AF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6" name="Rectangle 24">
            <a:extLst>
              <a:ext uri="{FF2B5EF4-FFF2-40B4-BE49-F238E27FC236}">
                <a16:creationId xmlns:a16="http://schemas.microsoft.com/office/drawing/2014/main" id="{4FA8976D-4D24-40DC-A667-B427A65E1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7" name="Rectangle 25">
            <a:extLst>
              <a:ext uri="{FF2B5EF4-FFF2-40B4-BE49-F238E27FC236}">
                <a16:creationId xmlns:a16="http://schemas.microsoft.com/office/drawing/2014/main" id="{85A3621E-2928-4F42-9C5E-0C8827BF8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8" name="Rectangle 26">
            <a:extLst>
              <a:ext uri="{FF2B5EF4-FFF2-40B4-BE49-F238E27FC236}">
                <a16:creationId xmlns:a16="http://schemas.microsoft.com/office/drawing/2014/main" id="{25067F50-A2C5-4A1B-9EC0-4031259A8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29" name="Rectangle 27">
            <a:extLst>
              <a:ext uri="{FF2B5EF4-FFF2-40B4-BE49-F238E27FC236}">
                <a16:creationId xmlns:a16="http://schemas.microsoft.com/office/drawing/2014/main" id="{9E1FEDA1-2726-4DF4-A2AA-F5C51914A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0" name="Rectangle 28">
            <a:extLst>
              <a:ext uri="{FF2B5EF4-FFF2-40B4-BE49-F238E27FC236}">
                <a16:creationId xmlns:a16="http://schemas.microsoft.com/office/drawing/2014/main" id="{81FBF478-E1D8-4F36-B9AF-E180F42B6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1" name="Rectangle 29">
            <a:extLst>
              <a:ext uri="{FF2B5EF4-FFF2-40B4-BE49-F238E27FC236}">
                <a16:creationId xmlns:a16="http://schemas.microsoft.com/office/drawing/2014/main" id="{71B94F22-99E5-4F16-B40F-D8938519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2" name="Rectangle 30">
            <a:extLst>
              <a:ext uri="{FF2B5EF4-FFF2-40B4-BE49-F238E27FC236}">
                <a16:creationId xmlns:a16="http://schemas.microsoft.com/office/drawing/2014/main" id="{B00AA2FD-DFBA-4D51-8684-20D35F578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3" name="Rectangle 31">
            <a:extLst>
              <a:ext uri="{FF2B5EF4-FFF2-40B4-BE49-F238E27FC236}">
                <a16:creationId xmlns:a16="http://schemas.microsoft.com/office/drawing/2014/main" id="{411EBFF1-005F-4451-B610-2B4D70B9D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4" name="Rectangle 32">
            <a:extLst>
              <a:ext uri="{FF2B5EF4-FFF2-40B4-BE49-F238E27FC236}">
                <a16:creationId xmlns:a16="http://schemas.microsoft.com/office/drawing/2014/main" id="{CA6084B5-743E-4C7D-B766-E8A68D5A6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5" name="Rectangle 33">
            <a:extLst>
              <a:ext uri="{FF2B5EF4-FFF2-40B4-BE49-F238E27FC236}">
                <a16:creationId xmlns:a16="http://schemas.microsoft.com/office/drawing/2014/main" id="{FD5FB4B6-BEFE-4E9E-B6D0-58AE87609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6" name="Rectangle 34">
            <a:extLst>
              <a:ext uri="{FF2B5EF4-FFF2-40B4-BE49-F238E27FC236}">
                <a16:creationId xmlns:a16="http://schemas.microsoft.com/office/drawing/2014/main" id="{8F113C0F-B56A-4BEC-BABB-656E33183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7" name="Rectangle 35">
            <a:extLst>
              <a:ext uri="{FF2B5EF4-FFF2-40B4-BE49-F238E27FC236}">
                <a16:creationId xmlns:a16="http://schemas.microsoft.com/office/drawing/2014/main" id="{481C917A-5D12-4B59-B87F-BBCB1D7D9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8" name="Rectangle 36">
            <a:extLst>
              <a:ext uri="{FF2B5EF4-FFF2-40B4-BE49-F238E27FC236}">
                <a16:creationId xmlns:a16="http://schemas.microsoft.com/office/drawing/2014/main" id="{E1CB0C4D-4E51-4FEB-8841-4E0600559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39" name="Rectangle 37">
            <a:extLst>
              <a:ext uri="{FF2B5EF4-FFF2-40B4-BE49-F238E27FC236}">
                <a16:creationId xmlns:a16="http://schemas.microsoft.com/office/drawing/2014/main" id="{9EBE7695-EB40-49D8-AE84-067277348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0" name="Rectangle 38">
            <a:extLst>
              <a:ext uri="{FF2B5EF4-FFF2-40B4-BE49-F238E27FC236}">
                <a16:creationId xmlns:a16="http://schemas.microsoft.com/office/drawing/2014/main" id="{01C74718-C798-49D8-90A5-7F39C835F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1" name="Rectangle 39">
            <a:extLst>
              <a:ext uri="{FF2B5EF4-FFF2-40B4-BE49-F238E27FC236}">
                <a16:creationId xmlns:a16="http://schemas.microsoft.com/office/drawing/2014/main" id="{BB38F1A2-0CE9-4244-8FF3-0E145F6D9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2" name="Rectangle 40">
            <a:extLst>
              <a:ext uri="{FF2B5EF4-FFF2-40B4-BE49-F238E27FC236}">
                <a16:creationId xmlns:a16="http://schemas.microsoft.com/office/drawing/2014/main" id="{871D9C45-8084-4938-8246-EADFED8E8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3" name="Rectangle 41">
            <a:extLst>
              <a:ext uri="{FF2B5EF4-FFF2-40B4-BE49-F238E27FC236}">
                <a16:creationId xmlns:a16="http://schemas.microsoft.com/office/drawing/2014/main" id="{B8D230B1-1600-4221-9E8C-197D0700A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4" name="Rectangle 42">
            <a:extLst>
              <a:ext uri="{FF2B5EF4-FFF2-40B4-BE49-F238E27FC236}">
                <a16:creationId xmlns:a16="http://schemas.microsoft.com/office/drawing/2014/main" id="{61E909AD-1756-4460-9D7C-3147BA454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5" name="Rectangle 43">
            <a:extLst>
              <a:ext uri="{FF2B5EF4-FFF2-40B4-BE49-F238E27FC236}">
                <a16:creationId xmlns:a16="http://schemas.microsoft.com/office/drawing/2014/main" id="{4EBEA93F-FA46-470F-8C14-3DD380D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6" name="Rectangle 44">
            <a:extLst>
              <a:ext uri="{FF2B5EF4-FFF2-40B4-BE49-F238E27FC236}">
                <a16:creationId xmlns:a16="http://schemas.microsoft.com/office/drawing/2014/main" id="{E0C974FF-9CCC-4E89-8A95-678FCF701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7" name="Rectangle 45">
            <a:extLst>
              <a:ext uri="{FF2B5EF4-FFF2-40B4-BE49-F238E27FC236}">
                <a16:creationId xmlns:a16="http://schemas.microsoft.com/office/drawing/2014/main" id="{983589D8-F476-4169-B269-E89D0F2F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8" name="Rectangle 46">
            <a:extLst>
              <a:ext uri="{FF2B5EF4-FFF2-40B4-BE49-F238E27FC236}">
                <a16:creationId xmlns:a16="http://schemas.microsoft.com/office/drawing/2014/main" id="{2F3826B8-EBB8-496C-B0B0-218BE01B4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49" name="Rectangle 47">
            <a:extLst>
              <a:ext uri="{FF2B5EF4-FFF2-40B4-BE49-F238E27FC236}">
                <a16:creationId xmlns:a16="http://schemas.microsoft.com/office/drawing/2014/main" id="{AF6E6BC3-B9DE-49A5-83DF-B54DD81C9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0" name="Rectangle 48">
            <a:extLst>
              <a:ext uri="{FF2B5EF4-FFF2-40B4-BE49-F238E27FC236}">
                <a16:creationId xmlns:a16="http://schemas.microsoft.com/office/drawing/2014/main" id="{DE343C3F-46B7-45B3-8D30-346025F50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1" name="Rectangle 49">
            <a:extLst>
              <a:ext uri="{FF2B5EF4-FFF2-40B4-BE49-F238E27FC236}">
                <a16:creationId xmlns:a16="http://schemas.microsoft.com/office/drawing/2014/main" id="{DB3851AC-B570-4002-A457-6FBA8C990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2" name="Rectangle 50">
            <a:extLst>
              <a:ext uri="{FF2B5EF4-FFF2-40B4-BE49-F238E27FC236}">
                <a16:creationId xmlns:a16="http://schemas.microsoft.com/office/drawing/2014/main" id="{E4F818A5-1963-44D5-88AD-7712C6968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3" name="Rectangle 51">
            <a:extLst>
              <a:ext uri="{FF2B5EF4-FFF2-40B4-BE49-F238E27FC236}">
                <a16:creationId xmlns:a16="http://schemas.microsoft.com/office/drawing/2014/main" id="{55A2C9BD-7617-4C43-BA60-8FB404487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4" name="Rectangle 52">
            <a:extLst>
              <a:ext uri="{FF2B5EF4-FFF2-40B4-BE49-F238E27FC236}">
                <a16:creationId xmlns:a16="http://schemas.microsoft.com/office/drawing/2014/main" id="{B1B7C37C-69C9-4308-BF65-023602A28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5" name="Rectangle 53">
            <a:extLst>
              <a:ext uri="{FF2B5EF4-FFF2-40B4-BE49-F238E27FC236}">
                <a16:creationId xmlns:a16="http://schemas.microsoft.com/office/drawing/2014/main" id="{55BA9384-069A-4070-9709-D031BC89C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6" name="Rectangle 54">
            <a:extLst>
              <a:ext uri="{FF2B5EF4-FFF2-40B4-BE49-F238E27FC236}">
                <a16:creationId xmlns:a16="http://schemas.microsoft.com/office/drawing/2014/main" id="{3EE2B5B2-2DD7-4DF6-81FF-97CF6468B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7" name="Rectangle 55">
            <a:extLst>
              <a:ext uri="{FF2B5EF4-FFF2-40B4-BE49-F238E27FC236}">
                <a16:creationId xmlns:a16="http://schemas.microsoft.com/office/drawing/2014/main" id="{AF013E59-A436-409A-9606-625C24FAC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8" name="Rectangle 56">
            <a:extLst>
              <a:ext uri="{FF2B5EF4-FFF2-40B4-BE49-F238E27FC236}">
                <a16:creationId xmlns:a16="http://schemas.microsoft.com/office/drawing/2014/main" id="{E647213D-67AE-446A-B981-A9A3F3773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59" name="Rectangle 57">
            <a:extLst>
              <a:ext uri="{FF2B5EF4-FFF2-40B4-BE49-F238E27FC236}">
                <a16:creationId xmlns:a16="http://schemas.microsoft.com/office/drawing/2014/main" id="{1A514884-CAFC-4A71-BE6A-44095E4D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0" name="Rectangle 58">
            <a:extLst>
              <a:ext uri="{FF2B5EF4-FFF2-40B4-BE49-F238E27FC236}">
                <a16:creationId xmlns:a16="http://schemas.microsoft.com/office/drawing/2014/main" id="{B4BDD8F3-E46A-461E-9E7F-1E70077F3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1" name="Rectangle 59">
            <a:extLst>
              <a:ext uri="{FF2B5EF4-FFF2-40B4-BE49-F238E27FC236}">
                <a16:creationId xmlns:a16="http://schemas.microsoft.com/office/drawing/2014/main" id="{BAB53607-49A7-4CAD-912E-CC54A304F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2" name="Rectangle 60">
            <a:extLst>
              <a:ext uri="{FF2B5EF4-FFF2-40B4-BE49-F238E27FC236}">
                <a16:creationId xmlns:a16="http://schemas.microsoft.com/office/drawing/2014/main" id="{A9273501-6B97-4BCF-A94D-0CF3E2471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3" name="Rectangle 61">
            <a:extLst>
              <a:ext uri="{FF2B5EF4-FFF2-40B4-BE49-F238E27FC236}">
                <a16:creationId xmlns:a16="http://schemas.microsoft.com/office/drawing/2014/main" id="{6D8DCBAE-E252-4347-B578-EAE882F53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4" name="Rectangle 62">
            <a:extLst>
              <a:ext uri="{FF2B5EF4-FFF2-40B4-BE49-F238E27FC236}">
                <a16:creationId xmlns:a16="http://schemas.microsoft.com/office/drawing/2014/main" id="{7A11C0B1-EFAB-40BA-8E7A-F97419519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5" name="Rectangle 63">
            <a:extLst>
              <a:ext uri="{FF2B5EF4-FFF2-40B4-BE49-F238E27FC236}">
                <a16:creationId xmlns:a16="http://schemas.microsoft.com/office/drawing/2014/main" id="{4E8D4A4E-EFBA-49E8-B119-42569D8D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6" name="Rectangle 64">
            <a:extLst>
              <a:ext uri="{FF2B5EF4-FFF2-40B4-BE49-F238E27FC236}">
                <a16:creationId xmlns:a16="http://schemas.microsoft.com/office/drawing/2014/main" id="{9E140257-B718-410C-AF94-768A40D7D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7" name="Rectangle 65">
            <a:extLst>
              <a:ext uri="{FF2B5EF4-FFF2-40B4-BE49-F238E27FC236}">
                <a16:creationId xmlns:a16="http://schemas.microsoft.com/office/drawing/2014/main" id="{B2BE8FD6-9F66-4819-9E40-E4BDE89C2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8" name="Rectangle 66">
            <a:extLst>
              <a:ext uri="{FF2B5EF4-FFF2-40B4-BE49-F238E27FC236}">
                <a16:creationId xmlns:a16="http://schemas.microsoft.com/office/drawing/2014/main" id="{A531EAD5-F4DF-4F4C-9685-2DC8F21F5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69" name="Rectangle 67">
            <a:extLst>
              <a:ext uri="{FF2B5EF4-FFF2-40B4-BE49-F238E27FC236}">
                <a16:creationId xmlns:a16="http://schemas.microsoft.com/office/drawing/2014/main" id="{CFA5495E-32FC-44EC-8F93-3F2E8D97A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0" name="Rectangle 68">
            <a:extLst>
              <a:ext uri="{FF2B5EF4-FFF2-40B4-BE49-F238E27FC236}">
                <a16:creationId xmlns:a16="http://schemas.microsoft.com/office/drawing/2014/main" id="{D73B6909-D4EF-4D66-BA42-3330BA592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1" name="Rectangle 69">
            <a:extLst>
              <a:ext uri="{FF2B5EF4-FFF2-40B4-BE49-F238E27FC236}">
                <a16:creationId xmlns:a16="http://schemas.microsoft.com/office/drawing/2014/main" id="{877B4E12-2D9C-4088-AC94-60453E95E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2" name="Rectangle 70">
            <a:extLst>
              <a:ext uri="{FF2B5EF4-FFF2-40B4-BE49-F238E27FC236}">
                <a16:creationId xmlns:a16="http://schemas.microsoft.com/office/drawing/2014/main" id="{5733B9CC-F961-416C-8851-F22AEEDFA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3" name="Rectangle 71">
            <a:extLst>
              <a:ext uri="{FF2B5EF4-FFF2-40B4-BE49-F238E27FC236}">
                <a16:creationId xmlns:a16="http://schemas.microsoft.com/office/drawing/2014/main" id="{F0967629-EB0E-4206-9476-0597D1451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4" name="Rectangle 72">
            <a:extLst>
              <a:ext uri="{FF2B5EF4-FFF2-40B4-BE49-F238E27FC236}">
                <a16:creationId xmlns:a16="http://schemas.microsoft.com/office/drawing/2014/main" id="{579AA7FC-44E5-4F08-B131-8A29E3F85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5" name="Rectangle 73">
            <a:extLst>
              <a:ext uri="{FF2B5EF4-FFF2-40B4-BE49-F238E27FC236}">
                <a16:creationId xmlns:a16="http://schemas.microsoft.com/office/drawing/2014/main" id="{5E734BF7-2BF2-4077-A548-38E008F19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6" name="Rectangle 74">
            <a:extLst>
              <a:ext uri="{FF2B5EF4-FFF2-40B4-BE49-F238E27FC236}">
                <a16:creationId xmlns:a16="http://schemas.microsoft.com/office/drawing/2014/main" id="{A729D051-B55F-4A03-8007-0F186A81A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7" name="Rectangle 75">
            <a:extLst>
              <a:ext uri="{FF2B5EF4-FFF2-40B4-BE49-F238E27FC236}">
                <a16:creationId xmlns:a16="http://schemas.microsoft.com/office/drawing/2014/main" id="{5ED0D8EB-9800-4CD6-B9CB-E7D12E21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8" name="Rectangle 76">
            <a:extLst>
              <a:ext uri="{FF2B5EF4-FFF2-40B4-BE49-F238E27FC236}">
                <a16:creationId xmlns:a16="http://schemas.microsoft.com/office/drawing/2014/main" id="{86DAFF15-A356-4425-AA66-82368FED9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79" name="Rectangle 77">
            <a:extLst>
              <a:ext uri="{FF2B5EF4-FFF2-40B4-BE49-F238E27FC236}">
                <a16:creationId xmlns:a16="http://schemas.microsoft.com/office/drawing/2014/main" id="{D6EACB4F-919C-4709-8D71-AB788AEB8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0" name="Rectangle 78">
            <a:extLst>
              <a:ext uri="{FF2B5EF4-FFF2-40B4-BE49-F238E27FC236}">
                <a16:creationId xmlns:a16="http://schemas.microsoft.com/office/drawing/2014/main" id="{4964F24B-AECF-4035-9BD5-C38C41F8A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1" name="Rectangle 79">
            <a:extLst>
              <a:ext uri="{FF2B5EF4-FFF2-40B4-BE49-F238E27FC236}">
                <a16:creationId xmlns:a16="http://schemas.microsoft.com/office/drawing/2014/main" id="{F05C02EA-2DCF-4CF1-8745-1AE814BBE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2" name="Rectangle 80">
            <a:extLst>
              <a:ext uri="{FF2B5EF4-FFF2-40B4-BE49-F238E27FC236}">
                <a16:creationId xmlns:a16="http://schemas.microsoft.com/office/drawing/2014/main" id="{28ADC735-0CFA-4C2C-8DC9-51C3078A1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3" name="Rectangle 81">
            <a:extLst>
              <a:ext uri="{FF2B5EF4-FFF2-40B4-BE49-F238E27FC236}">
                <a16:creationId xmlns:a16="http://schemas.microsoft.com/office/drawing/2014/main" id="{569459E3-CC15-4218-8310-670E133E4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4" name="Rectangle 82">
            <a:extLst>
              <a:ext uri="{FF2B5EF4-FFF2-40B4-BE49-F238E27FC236}">
                <a16:creationId xmlns:a16="http://schemas.microsoft.com/office/drawing/2014/main" id="{D31E537B-C231-4EB5-8EBF-15FF30344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5" name="Rectangle 83">
            <a:extLst>
              <a:ext uri="{FF2B5EF4-FFF2-40B4-BE49-F238E27FC236}">
                <a16:creationId xmlns:a16="http://schemas.microsoft.com/office/drawing/2014/main" id="{9032785E-04A5-4A36-BA2B-FA2084C2D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6" name="Rectangle 84">
            <a:extLst>
              <a:ext uri="{FF2B5EF4-FFF2-40B4-BE49-F238E27FC236}">
                <a16:creationId xmlns:a16="http://schemas.microsoft.com/office/drawing/2014/main" id="{2C08AF2F-C062-438E-B345-F5DCA47C7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7" name="Rectangle 85">
            <a:extLst>
              <a:ext uri="{FF2B5EF4-FFF2-40B4-BE49-F238E27FC236}">
                <a16:creationId xmlns:a16="http://schemas.microsoft.com/office/drawing/2014/main" id="{C8C82E1B-3CF0-463F-9BD2-94A0D10E3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8" name="Rectangle 86">
            <a:extLst>
              <a:ext uri="{FF2B5EF4-FFF2-40B4-BE49-F238E27FC236}">
                <a16:creationId xmlns:a16="http://schemas.microsoft.com/office/drawing/2014/main" id="{2C0893C1-62F0-455D-94A2-CA9D9C15B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89" name="Rectangle 87">
            <a:extLst>
              <a:ext uri="{FF2B5EF4-FFF2-40B4-BE49-F238E27FC236}">
                <a16:creationId xmlns:a16="http://schemas.microsoft.com/office/drawing/2014/main" id="{E3EB025F-FAAD-47DB-8D82-D828E7A5F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0" name="Rectangle 88">
            <a:extLst>
              <a:ext uri="{FF2B5EF4-FFF2-40B4-BE49-F238E27FC236}">
                <a16:creationId xmlns:a16="http://schemas.microsoft.com/office/drawing/2014/main" id="{27651C68-CEC1-418D-A5E1-18A3F4F3B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1" name="Rectangle 89">
            <a:extLst>
              <a:ext uri="{FF2B5EF4-FFF2-40B4-BE49-F238E27FC236}">
                <a16:creationId xmlns:a16="http://schemas.microsoft.com/office/drawing/2014/main" id="{963A61A4-BCDD-4C76-BBFC-420805F25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2" name="Rectangle 90">
            <a:extLst>
              <a:ext uri="{FF2B5EF4-FFF2-40B4-BE49-F238E27FC236}">
                <a16:creationId xmlns:a16="http://schemas.microsoft.com/office/drawing/2014/main" id="{1360D606-FDC9-444D-A818-4E963ECC4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3" name="Rectangle 91">
            <a:extLst>
              <a:ext uri="{FF2B5EF4-FFF2-40B4-BE49-F238E27FC236}">
                <a16:creationId xmlns:a16="http://schemas.microsoft.com/office/drawing/2014/main" id="{AB59841B-267A-4C81-876B-BBF38AF61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4" name="Rectangle 92">
            <a:extLst>
              <a:ext uri="{FF2B5EF4-FFF2-40B4-BE49-F238E27FC236}">
                <a16:creationId xmlns:a16="http://schemas.microsoft.com/office/drawing/2014/main" id="{7F9EE4FB-3A09-4462-A4A0-F875D845F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5" name="Rectangle 93">
            <a:extLst>
              <a:ext uri="{FF2B5EF4-FFF2-40B4-BE49-F238E27FC236}">
                <a16:creationId xmlns:a16="http://schemas.microsoft.com/office/drawing/2014/main" id="{C0A63B7C-D2D9-4BAB-BE50-6C5774D28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6" name="Rectangle 94">
            <a:extLst>
              <a:ext uri="{FF2B5EF4-FFF2-40B4-BE49-F238E27FC236}">
                <a16:creationId xmlns:a16="http://schemas.microsoft.com/office/drawing/2014/main" id="{0D78096D-0B04-41A0-B54E-BEAEC66B6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7" name="Rectangle 95">
            <a:extLst>
              <a:ext uri="{FF2B5EF4-FFF2-40B4-BE49-F238E27FC236}">
                <a16:creationId xmlns:a16="http://schemas.microsoft.com/office/drawing/2014/main" id="{85332B2D-2F91-4BF3-8C18-68D7A117B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8" name="Rectangle 96">
            <a:extLst>
              <a:ext uri="{FF2B5EF4-FFF2-40B4-BE49-F238E27FC236}">
                <a16:creationId xmlns:a16="http://schemas.microsoft.com/office/drawing/2014/main" id="{C121452C-9B39-48CB-995E-DC730FD08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99" name="Rectangle 97">
            <a:extLst>
              <a:ext uri="{FF2B5EF4-FFF2-40B4-BE49-F238E27FC236}">
                <a16:creationId xmlns:a16="http://schemas.microsoft.com/office/drawing/2014/main" id="{DA1795E7-AB91-4021-BDEE-8020BCB87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0" name="Rectangle 98">
            <a:extLst>
              <a:ext uri="{FF2B5EF4-FFF2-40B4-BE49-F238E27FC236}">
                <a16:creationId xmlns:a16="http://schemas.microsoft.com/office/drawing/2014/main" id="{F9CEFC05-87C6-48A9-B2B7-E49C7D23A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1" name="Rectangle 99">
            <a:extLst>
              <a:ext uri="{FF2B5EF4-FFF2-40B4-BE49-F238E27FC236}">
                <a16:creationId xmlns:a16="http://schemas.microsoft.com/office/drawing/2014/main" id="{07C93CF6-8598-425F-9954-3271C4FA3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2" name="Rectangle 100">
            <a:extLst>
              <a:ext uri="{FF2B5EF4-FFF2-40B4-BE49-F238E27FC236}">
                <a16:creationId xmlns:a16="http://schemas.microsoft.com/office/drawing/2014/main" id="{51920CB7-7F31-46DE-A5F1-8C8DD4F06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3" name="Rectangle 101">
            <a:extLst>
              <a:ext uri="{FF2B5EF4-FFF2-40B4-BE49-F238E27FC236}">
                <a16:creationId xmlns:a16="http://schemas.microsoft.com/office/drawing/2014/main" id="{8F10A747-FDF7-4C65-B24B-2CF18B2BA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4" name="Rectangle 102">
            <a:extLst>
              <a:ext uri="{FF2B5EF4-FFF2-40B4-BE49-F238E27FC236}">
                <a16:creationId xmlns:a16="http://schemas.microsoft.com/office/drawing/2014/main" id="{8D600929-10DF-4765-842C-3A372B76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5" name="Line 103">
            <a:extLst>
              <a:ext uri="{FF2B5EF4-FFF2-40B4-BE49-F238E27FC236}">
                <a16:creationId xmlns:a16="http://schemas.microsoft.com/office/drawing/2014/main" id="{F8C93302-468B-4EC1-8B2A-0750397562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68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06" name="Line 104">
            <a:extLst>
              <a:ext uri="{FF2B5EF4-FFF2-40B4-BE49-F238E27FC236}">
                <a16:creationId xmlns:a16="http://schemas.microsoft.com/office/drawing/2014/main" id="{CA2E1EAE-EFAE-40CA-BD46-D42310568C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68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07" name="Oval 105">
            <a:extLst>
              <a:ext uri="{FF2B5EF4-FFF2-40B4-BE49-F238E27FC236}">
                <a16:creationId xmlns:a16="http://schemas.microsoft.com/office/drawing/2014/main" id="{6E47F0D8-73A5-4205-BA1E-7F7BECF0D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8" name="Oval 106">
            <a:extLst>
              <a:ext uri="{FF2B5EF4-FFF2-40B4-BE49-F238E27FC236}">
                <a16:creationId xmlns:a16="http://schemas.microsoft.com/office/drawing/2014/main" id="{6AE44606-5EE1-493F-93BC-D69B5D2A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09" name="Rectangle 107" descr="Wide downward diagonal">
            <a:extLst>
              <a:ext uri="{FF2B5EF4-FFF2-40B4-BE49-F238E27FC236}">
                <a16:creationId xmlns:a16="http://schemas.microsoft.com/office/drawing/2014/main" id="{51CC4780-11F6-4892-8E8E-2EF8290D0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6670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0" name="Rectangle 108" descr="Wide downward diagonal">
            <a:extLst>
              <a:ext uri="{FF2B5EF4-FFF2-40B4-BE49-F238E27FC236}">
                <a16:creationId xmlns:a16="http://schemas.microsoft.com/office/drawing/2014/main" id="{C2D0CB13-C26B-45C0-A123-691E1C3C2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3528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1" name="Rectangle 109" descr="Wide downward diagonal">
            <a:extLst>
              <a:ext uri="{FF2B5EF4-FFF2-40B4-BE49-F238E27FC236}">
                <a16:creationId xmlns:a16="http://schemas.microsoft.com/office/drawing/2014/main" id="{4B4DC55D-6D57-4D03-9BA1-3AC04F9C9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3622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2" name="Rectangle 110" descr="Wide downward diagonal">
            <a:extLst>
              <a:ext uri="{FF2B5EF4-FFF2-40B4-BE49-F238E27FC236}">
                <a16:creationId xmlns:a16="http://schemas.microsoft.com/office/drawing/2014/main" id="{2B3AF09F-F3F4-48F2-B3C1-17E79C178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3528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3" name="Rectangle 111" descr="Wide downward diagonal">
            <a:extLst>
              <a:ext uri="{FF2B5EF4-FFF2-40B4-BE49-F238E27FC236}">
                <a16:creationId xmlns:a16="http://schemas.microsoft.com/office/drawing/2014/main" id="{CCA0D708-F304-474F-9072-82143A632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148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4" name="Oval 112">
            <a:extLst>
              <a:ext uri="{FF2B5EF4-FFF2-40B4-BE49-F238E27FC236}">
                <a16:creationId xmlns:a16="http://schemas.microsoft.com/office/drawing/2014/main" id="{BD042534-3243-4587-AB3D-2F6CC1436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5" name="Oval 113">
            <a:extLst>
              <a:ext uri="{FF2B5EF4-FFF2-40B4-BE49-F238E27FC236}">
                <a16:creationId xmlns:a16="http://schemas.microsoft.com/office/drawing/2014/main" id="{46DB2965-E55A-4307-843F-61F19F9EA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16" name="Oval 114">
            <a:extLst>
              <a:ext uri="{FF2B5EF4-FFF2-40B4-BE49-F238E27FC236}">
                <a16:creationId xmlns:a16="http://schemas.microsoft.com/office/drawing/2014/main" id="{F4B6A9DA-6080-4F3E-B117-7BC00EC99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5717" name="Group 115">
            <a:extLst>
              <a:ext uri="{FF2B5EF4-FFF2-40B4-BE49-F238E27FC236}">
                <a16:creationId xmlns:a16="http://schemas.microsoft.com/office/drawing/2014/main" id="{601C56BD-E854-40AC-B107-E3E580C32663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1981200"/>
            <a:ext cx="4476750" cy="4435475"/>
            <a:chOff x="1104" y="703"/>
            <a:chExt cx="2820" cy="2794"/>
          </a:xfrm>
        </p:grpSpPr>
        <p:sp>
          <p:nvSpPr>
            <p:cNvPr id="25740" name="Text Box 116">
              <a:extLst>
                <a:ext uri="{FF2B5EF4-FFF2-40B4-BE49-F238E27FC236}">
                  <a16:creationId xmlns:a16="http://schemas.microsoft.com/office/drawing/2014/main" id="{32F1D6B4-93E3-4EF6-B752-055D700E93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5741" name="Text Box 117">
              <a:extLst>
                <a:ext uri="{FF2B5EF4-FFF2-40B4-BE49-F238E27FC236}">
                  <a16:creationId xmlns:a16="http://schemas.microsoft.com/office/drawing/2014/main" id="{CA88D18E-5D35-48FF-8765-69333BCA70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5742" name="Text Box 118">
              <a:extLst>
                <a:ext uri="{FF2B5EF4-FFF2-40B4-BE49-F238E27FC236}">
                  <a16:creationId xmlns:a16="http://schemas.microsoft.com/office/drawing/2014/main" id="{2E4F637B-DF86-47D3-912B-2DEBA319E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5743" name="Text Box 119">
              <a:extLst>
                <a:ext uri="{FF2B5EF4-FFF2-40B4-BE49-F238E27FC236}">
                  <a16:creationId xmlns:a16="http://schemas.microsoft.com/office/drawing/2014/main" id="{867A5BC0-0C37-4601-B970-502277546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5744" name="Text Box 120">
              <a:extLst>
                <a:ext uri="{FF2B5EF4-FFF2-40B4-BE49-F238E27FC236}">
                  <a16:creationId xmlns:a16="http://schemas.microsoft.com/office/drawing/2014/main" id="{501B393A-73A6-43C6-8105-2FDF5F1CE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5745" name="Text Box 121">
              <a:extLst>
                <a:ext uri="{FF2B5EF4-FFF2-40B4-BE49-F238E27FC236}">
                  <a16:creationId xmlns:a16="http://schemas.microsoft.com/office/drawing/2014/main" id="{58E00EDD-7DDE-4DD3-AB65-F7069EFE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5746" name="Text Box 122">
              <a:extLst>
                <a:ext uri="{FF2B5EF4-FFF2-40B4-BE49-F238E27FC236}">
                  <a16:creationId xmlns:a16="http://schemas.microsoft.com/office/drawing/2014/main" id="{FC5905FE-F443-4E91-823A-E8D4674F5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5747" name="Text Box 123">
              <a:extLst>
                <a:ext uri="{FF2B5EF4-FFF2-40B4-BE49-F238E27FC236}">
                  <a16:creationId xmlns:a16="http://schemas.microsoft.com/office/drawing/2014/main" id="{CCD2CA58-B7EC-41A5-868F-E1D0944A8E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5748" name="Text Box 124">
              <a:extLst>
                <a:ext uri="{FF2B5EF4-FFF2-40B4-BE49-F238E27FC236}">
                  <a16:creationId xmlns:a16="http://schemas.microsoft.com/office/drawing/2014/main" id="{1799C8A9-B5CD-4EC1-AACA-E0ADF260D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5749" name="Text Box 125">
              <a:extLst>
                <a:ext uri="{FF2B5EF4-FFF2-40B4-BE49-F238E27FC236}">
                  <a16:creationId xmlns:a16="http://schemas.microsoft.com/office/drawing/2014/main" id="{B808CA33-9A29-45DE-A426-E9BB51B37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25750" name="Text Box 126">
              <a:extLst>
                <a:ext uri="{FF2B5EF4-FFF2-40B4-BE49-F238E27FC236}">
                  <a16:creationId xmlns:a16="http://schemas.microsoft.com/office/drawing/2014/main" id="{8081D9D0-975D-4160-9956-E291668A87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5751" name="Text Box 127">
              <a:extLst>
                <a:ext uri="{FF2B5EF4-FFF2-40B4-BE49-F238E27FC236}">
                  <a16:creationId xmlns:a16="http://schemas.microsoft.com/office/drawing/2014/main" id="{BC38E20B-04C7-4473-ABE4-BDA67F1A6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5752" name="Text Box 128">
              <a:extLst>
                <a:ext uri="{FF2B5EF4-FFF2-40B4-BE49-F238E27FC236}">
                  <a16:creationId xmlns:a16="http://schemas.microsoft.com/office/drawing/2014/main" id="{E754CFD9-18E5-43F1-9B44-D6DE014AE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5753" name="Text Box 129">
              <a:extLst>
                <a:ext uri="{FF2B5EF4-FFF2-40B4-BE49-F238E27FC236}">
                  <a16:creationId xmlns:a16="http://schemas.microsoft.com/office/drawing/2014/main" id="{AE6ADD6B-EDFD-4C4C-BE03-226DCAE9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5754" name="Text Box 130">
              <a:extLst>
                <a:ext uri="{FF2B5EF4-FFF2-40B4-BE49-F238E27FC236}">
                  <a16:creationId xmlns:a16="http://schemas.microsoft.com/office/drawing/2014/main" id="{A8066FA8-A025-4B93-9BE3-5B2B4D518F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5755" name="Text Box 131">
              <a:extLst>
                <a:ext uri="{FF2B5EF4-FFF2-40B4-BE49-F238E27FC236}">
                  <a16:creationId xmlns:a16="http://schemas.microsoft.com/office/drawing/2014/main" id="{F79B5901-A80F-47EE-A2C1-6D8A5ED4A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5756" name="Text Box 132">
              <a:extLst>
                <a:ext uri="{FF2B5EF4-FFF2-40B4-BE49-F238E27FC236}">
                  <a16:creationId xmlns:a16="http://schemas.microsoft.com/office/drawing/2014/main" id="{6F2BFEC4-1347-4EE7-9B4B-FD599241C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5757" name="Text Box 133">
              <a:extLst>
                <a:ext uri="{FF2B5EF4-FFF2-40B4-BE49-F238E27FC236}">
                  <a16:creationId xmlns:a16="http://schemas.microsoft.com/office/drawing/2014/main" id="{FF05D11F-21BE-4B44-95FA-B1587F5A7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5758" name="Text Box 134">
              <a:extLst>
                <a:ext uri="{FF2B5EF4-FFF2-40B4-BE49-F238E27FC236}">
                  <a16:creationId xmlns:a16="http://schemas.microsoft.com/office/drawing/2014/main" id="{8AEA1AE5-18BE-4931-9F4F-AE8615F53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5759" name="Text Box 135">
              <a:extLst>
                <a:ext uri="{FF2B5EF4-FFF2-40B4-BE49-F238E27FC236}">
                  <a16:creationId xmlns:a16="http://schemas.microsoft.com/office/drawing/2014/main" id="{E8F1E465-DF12-4F59-A446-8F4C18920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27808" name="Rectangle 160">
            <a:extLst>
              <a:ext uri="{FF2B5EF4-FFF2-40B4-BE49-F238E27FC236}">
                <a16:creationId xmlns:a16="http://schemas.microsoft.com/office/drawing/2014/main" id="{434D2D1E-D597-4C80-BCC9-DD4AD8DBE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63246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25719" name="AutoShape 164">
            <a:extLst>
              <a:ext uri="{FF2B5EF4-FFF2-40B4-BE49-F238E27FC236}">
                <a16:creationId xmlns:a16="http://schemas.microsoft.com/office/drawing/2014/main" id="{402AA8C7-0047-41E6-8230-61ABA06DA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16706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20" name="Line 165">
            <a:extLst>
              <a:ext uri="{FF2B5EF4-FFF2-40B4-BE49-F238E27FC236}">
                <a16:creationId xmlns:a16="http://schemas.microsoft.com/office/drawing/2014/main" id="{C6CB7352-12F7-48F0-A829-EAABE8F912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9800" y="1828800"/>
            <a:ext cx="6858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721" name="Group 182">
            <a:extLst>
              <a:ext uri="{FF2B5EF4-FFF2-40B4-BE49-F238E27FC236}">
                <a16:creationId xmlns:a16="http://schemas.microsoft.com/office/drawing/2014/main" id="{1BB81950-DF3C-4C9F-9629-D2D4E980B82F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5791200"/>
            <a:ext cx="2449513" cy="946150"/>
            <a:chOff x="3840" y="3312"/>
            <a:chExt cx="1543" cy="596"/>
          </a:xfrm>
        </p:grpSpPr>
        <p:sp>
          <p:nvSpPr>
            <p:cNvPr id="25737" name="Text Box 138">
              <a:extLst>
                <a:ext uri="{FF2B5EF4-FFF2-40B4-BE49-F238E27FC236}">
                  <a16:creationId xmlns:a16="http://schemas.microsoft.com/office/drawing/2014/main" id="{C8CA0DDF-9E70-4ADC-B1FE-F98336076E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6" y="3312"/>
              <a:ext cx="1447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b="1">
                  <a:solidFill>
                    <a:srgbClr val="FF0000"/>
                  </a:solidFill>
                </a:rPr>
                <a:t>Katydids</a:t>
              </a:r>
              <a:endParaRPr lang="en-US" altLang="en-US" sz="2800" b="1">
                <a:solidFill>
                  <a:srgbClr val="0000FF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b="1">
                  <a:solidFill>
                    <a:srgbClr val="0000FF"/>
                  </a:solidFill>
                </a:rPr>
                <a:t>Grasshoppers</a:t>
              </a:r>
            </a:p>
          </p:txBody>
        </p:sp>
        <p:sp>
          <p:nvSpPr>
            <p:cNvPr id="25738" name="Rectangle 180" descr="Wide downward diagonal">
              <a:extLst>
                <a:ext uri="{FF2B5EF4-FFF2-40B4-BE49-F238E27FC236}">
                  <a16:creationId xmlns:a16="http://schemas.microsoft.com/office/drawing/2014/main" id="{F7C12A5C-091F-4DDC-882F-88586FD2E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3456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739" name="Oval 181">
              <a:extLst>
                <a:ext uri="{FF2B5EF4-FFF2-40B4-BE49-F238E27FC236}">
                  <a16:creationId xmlns:a16="http://schemas.microsoft.com/office/drawing/2014/main" id="{0F096D22-7FE1-4024-9561-AEB20639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3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7831" name="Text Box 183">
            <a:extLst>
              <a:ext uri="{FF2B5EF4-FFF2-40B4-BE49-F238E27FC236}">
                <a16:creationId xmlns:a16="http://schemas.microsoft.com/office/drawing/2014/main" id="{06DDCD53-F26C-4FBD-93D9-9CBAC603B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1641475"/>
            <a:ext cx="3657600" cy="3743325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>
            <a:spAutoFit/>
          </a:bodyPr>
          <a:lstStyle/>
          <a:p>
            <a:pPr eaLnBrk="1" hangingPunct="1">
              <a:buFontTx/>
              <a:buChar char="•"/>
              <a:defRPr/>
            </a:pPr>
            <a:r>
              <a:rPr lang="en-US"/>
              <a:t> We can “project” the </a:t>
            </a:r>
            <a:r>
              <a:rPr lang="en-US">
                <a:solidFill>
                  <a:srgbClr val="9900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previously unseen instance </a:t>
            </a:r>
            <a:r>
              <a:rPr lang="en-US"/>
              <a:t>into the same space as the database.</a:t>
            </a:r>
          </a:p>
          <a:p>
            <a:pPr eaLnBrk="1" hangingPunct="1">
              <a:defRPr/>
            </a:pPr>
            <a:endParaRPr lang="en-US"/>
          </a:p>
          <a:p>
            <a:pPr eaLnBrk="1" hangingPunct="1">
              <a:buFontTx/>
              <a:buChar char="•"/>
              <a:defRPr/>
            </a:pPr>
            <a:r>
              <a:rPr lang="en-US"/>
              <a:t> We have now abstracted away the details of our particular problem. It will be much easier to talk about points in space.</a:t>
            </a:r>
          </a:p>
        </p:txBody>
      </p:sp>
      <p:sp>
        <p:nvSpPr>
          <p:cNvPr id="25723" name="Rectangle 184">
            <a:extLst>
              <a:ext uri="{FF2B5EF4-FFF2-40B4-BE49-F238E27FC236}">
                <a16:creationId xmlns:a16="http://schemas.microsoft.com/office/drawing/2014/main" id="{D38917CD-024A-4195-821F-C65CE1838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2400"/>
            <a:ext cx="8305800" cy="609600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aphicFrame>
        <p:nvGraphicFramePr>
          <p:cNvPr id="27833" name="Group 185">
            <a:extLst>
              <a:ext uri="{FF2B5EF4-FFF2-40B4-BE49-F238E27FC236}">
                <a16:creationId xmlns:a16="http://schemas.microsoft.com/office/drawing/2014/main" id="{3788AE8F-3585-47D7-AF63-67B8B7054433}"/>
              </a:ext>
            </a:extLst>
          </p:cNvPr>
          <p:cNvGraphicFramePr>
            <a:graphicFrameLocks noGrp="1"/>
          </p:cNvGraphicFramePr>
          <p:nvPr/>
        </p:nvGraphicFramePr>
        <p:xfrm>
          <a:off x="4648200" y="228600"/>
          <a:ext cx="4191000" cy="457200"/>
        </p:xfrm>
        <a:graphic>
          <a:graphicData uri="http://schemas.openxmlformats.org/drawingml/2006/table">
            <a:tbl>
              <a:tblPr/>
              <a:tblGrid>
                <a:gridCol w="79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8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20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3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???????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7845" name="Rectangle 197">
            <a:extLst>
              <a:ext uri="{FF2B5EF4-FFF2-40B4-BE49-F238E27FC236}">
                <a16:creationId xmlns:a16="http://schemas.microsoft.com/office/drawing/2014/main" id="{8404213D-E46C-4009-B964-B6922FA48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228600"/>
            <a:ext cx="39798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b="1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 = 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48">
            <a:extLst>
              <a:ext uri="{FF2B5EF4-FFF2-40B4-BE49-F238E27FC236}">
                <a16:creationId xmlns:a16="http://schemas.microsoft.com/office/drawing/2014/main" id="{C976F776-0FA6-42B0-8C85-BC2B727A1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3922713"/>
            <a:ext cx="4343400" cy="1676400"/>
          </a:xfrm>
          <a:prstGeom prst="rect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EF5A6B0F-AFF5-4A06-84F3-BC0B57390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388938" y="0"/>
            <a:ext cx="7772401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Simple Linear Classifier</a:t>
            </a:r>
          </a:p>
        </p:txBody>
      </p:sp>
      <p:sp>
        <p:nvSpPr>
          <p:cNvPr id="28814" name="Text Box 142">
            <a:extLst>
              <a:ext uri="{FF2B5EF4-FFF2-40B4-BE49-F238E27FC236}">
                <a16:creationId xmlns:a16="http://schemas.microsoft.com/office/drawing/2014/main" id="{77D1043E-8F3B-431C-A34A-C41229AB6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0" y="3998913"/>
            <a:ext cx="4375150" cy="1465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800" b="1"/>
              <a:t>If</a:t>
            </a:r>
            <a:r>
              <a:rPr lang="en-US" sz="1800"/>
              <a:t> </a:t>
            </a:r>
            <a:r>
              <a:rPr lang="en-US" sz="1800" b="1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</a:t>
            </a:r>
            <a:r>
              <a:rPr lang="en-US" sz="1800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800" b="1"/>
              <a:t>above</a:t>
            </a:r>
            <a:r>
              <a:rPr lang="en-US" sz="1800"/>
              <a:t> the line</a:t>
            </a:r>
          </a:p>
          <a:p>
            <a:pPr eaLnBrk="1" hangingPunct="1">
              <a:defRPr/>
            </a:pPr>
            <a:r>
              <a:rPr lang="en-US" sz="1800" b="1"/>
              <a:t>then</a:t>
            </a:r>
          </a:p>
          <a:p>
            <a:pPr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FF0000"/>
                </a:solidFill>
              </a:rPr>
              <a:t>Katydid</a:t>
            </a:r>
            <a:endParaRPr lang="en-US" sz="1800" b="1">
              <a:solidFill>
                <a:srgbClr val="0000FF"/>
              </a:solidFill>
            </a:endParaRPr>
          </a:p>
          <a:p>
            <a:pPr eaLnBrk="1" hangingPunct="1">
              <a:defRPr/>
            </a:pPr>
            <a:r>
              <a:rPr lang="en-US" sz="1800" b="1"/>
              <a:t>else</a:t>
            </a:r>
            <a:r>
              <a:rPr lang="en-US" sz="1800"/>
              <a:t> </a:t>
            </a:r>
          </a:p>
          <a:p>
            <a:pPr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0000FF"/>
                </a:solidFill>
              </a:rPr>
              <a:t>Grasshopper</a:t>
            </a:r>
          </a:p>
        </p:txBody>
      </p:sp>
      <p:grpSp>
        <p:nvGrpSpPr>
          <p:cNvPr id="26629" name="Group 147">
            <a:extLst>
              <a:ext uri="{FF2B5EF4-FFF2-40B4-BE49-F238E27FC236}">
                <a16:creationId xmlns:a16="http://schemas.microsoft.com/office/drawing/2014/main" id="{44E5D6F4-DBD4-49E4-A819-7CB9600962C7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5791200"/>
            <a:ext cx="1844675" cy="701675"/>
            <a:chOff x="3552" y="3711"/>
            <a:chExt cx="1162" cy="442"/>
          </a:xfrm>
        </p:grpSpPr>
        <p:sp>
          <p:nvSpPr>
            <p:cNvPr id="26770" name="Text Box 144">
              <a:extLst>
                <a:ext uri="{FF2B5EF4-FFF2-40B4-BE49-F238E27FC236}">
                  <a16:creationId xmlns:a16="http://schemas.microsoft.com/office/drawing/2014/main" id="{95B38F12-7EE6-455F-BE1D-2F0CB27D9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711"/>
              <a:ext cx="1066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FF0000"/>
                  </a:solidFill>
                </a:rPr>
                <a:t>Katydids</a:t>
              </a:r>
              <a:endParaRPr lang="en-US" altLang="en-US" sz="2000" b="1">
                <a:solidFill>
                  <a:srgbClr val="0000FF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0000FF"/>
                  </a:solidFill>
                </a:rPr>
                <a:t>Grasshoppers</a:t>
              </a:r>
            </a:p>
          </p:txBody>
        </p:sp>
        <p:sp>
          <p:nvSpPr>
            <p:cNvPr id="26771" name="Rectangle 145" descr="Wide downward diagonal">
              <a:extLst>
                <a:ext uri="{FF2B5EF4-FFF2-40B4-BE49-F238E27FC236}">
                  <a16:creationId xmlns:a16="http://schemas.microsoft.com/office/drawing/2014/main" id="{4416FAF5-A86A-4493-A411-46C7A8206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9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772" name="Oval 146">
              <a:extLst>
                <a:ext uri="{FF2B5EF4-FFF2-40B4-BE49-F238E27FC236}">
                  <a16:creationId xmlns:a16="http://schemas.microsoft.com/office/drawing/2014/main" id="{60A5226F-9B48-48C0-BF7E-62AEA9CEB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98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26630" name="Picture 150" descr="raf0329c">
            <a:extLst>
              <a:ext uri="{FF2B5EF4-FFF2-40B4-BE49-F238E27FC236}">
                <a16:creationId xmlns:a16="http://schemas.microsoft.com/office/drawing/2014/main" id="{737BC659-127C-46C3-ADDB-7CEEFF58B7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8475" y="150813"/>
            <a:ext cx="2060575" cy="291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1" name="Text Box 151">
            <a:extLst>
              <a:ext uri="{FF2B5EF4-FFF2-40B4-BE49-F238E27FC236}">
                <a16:creationId xmlns:a16="http://schemas.microsoft.com/office/drawing/2014/main" id="{3661D084-2643-4CAD-867B-D0942E127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25" y="3049588"/>
            <a:ext cx="15986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R.A. Fisher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1890-1962</a:t>
            </a:r>
          </a:p>
        </p:txBody>
      </p:sp>
      <p:grpSp>
        <p:nvGrpSpPr>
          <p:cNvPr id="26632" name="Group 153">
            <a:extLst>
              <a:ext uri="{FF2B5EF4-FFF2-40B4-BE49-F238E27FC236}">
                <a16:creationId xmlns:a16="http://schemas.microsoft.com/office/drawing/2014/main" id="{1CA4CE3F-4DAF-42B6-80E9-3AA8063DF4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978025"/>
            <a:ext cx="4476750" cy="4438650"/>
            <a:chOff x="144" y="1246"/>
            <a:chExt cx="2820" cy="2796"/>
          </a:xfrm>
        </p:grpSpPr>
        <p:grpSp>
          <p:nvGrpSpPr>
            <p:cNvPr id="26633" name="Group 140">
              <a:extLst>
                <a:ext uri="{FF2B5EF4-FFF2-40B4-BE49-F238E27FC236}">
                  <a16:creationId xmlns:a16="http://schemas.microsoft.com/office/drawing/2014/main" id="{324485E9-1692-42BB-AEF6-116602E62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248"/>
              <a:ext cx="2820" cy="2794"/>
              <a:chOff x="336" y="1248"/>
              <a:chExt cx="2820" cy="2794"/>
            </a:xfrm>
          </p:grpSpPr>
          <p:sp>
            <p:nvSpPr>
              <p:cNvPr id="26636" name="Rectangle 4">
                <a:extLst>
                  <a:ext uri="{FF2B5EF4-FFF2-40B4-BE49-F238E27FC236}">
                    <a16:creationId xmlns:a16="http://schemas.microsoft.com/office/drawing/2014/main" id="{4636635D-AA06-4D0D-945C-2126CB6B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7" name="Rectangle 5">
                <a:extLst>
                  <a:ext uri="{FF2B5EF4-FFF2-40B4-BE49-F238E27FC236}">
                    <a16:creationId xmlns:a16="http://schemas.microsoft.com/office/drawing/2014/main" id="{06C82D4A-B7AE-4366-9588-DF13C777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8" name="Rectangle 6">
                <a:extLst>
                  <a:ext uri="{FF2B5EF4-FFF2-40B4-BE49-F238E27FC236}">
                    <a16:creationId xmlns:a16="http://schemas.microsoft.com/office/drawing/2014/main" id="{A026D2AF-0BE1-4D60-BAF8-ABAC21F8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9" name="Rectangle 7">
                <a:extLst>
                  <a:ext uri="{FF2B5EF4-FFF2-40B4-BE49-F238E27FC236}">
                    <a16:creationId xmlns:a16="http://schemas.microsoft.com/office/drawing/2014/main" id="{F39ECAF4-D3EF-43A6-8784-446D39466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0" name="Rectangle 8">
                <a:extLst>
                  <a:ext uri="{FF2B5EF4-FFF2-40B4-BE49-F238E27FC236}">
                    <a16:creationId xmlns:a16="http://schemas.microsoft.com/office/drawing/2014/main" id="{C5BC2C10-5795-4B11-A39E-D61C47FA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1" name="Rectangle 9">
                <a:extLst>
                  <a:ext uri="{FF2B5EF4-FFF2-40B4-BE49-F238E27FC236}">
                    <a16:creationId xmlns:a16="http://schemas.microsoft.com/office/drawing/2014/main" id="{A915FFAD-2A0D-4F31-9458-5A961090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2" name="Rectangle 10">
                <a:extLst>
                  <a:ext uri="{FF2B5EF4-FFF2-40B4-BE49-F238E27FC236}">
                    <a16:creationId xmlns:a16="http://schemas.microsoft.com/office/drawing/2014/main" id="{0AD1F247-2E4E-42A8-9218-F2AB00B6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3" name="Rectangle 11">
                <a:extLst>
                  <a:ext uri="{FF2B5EF4-FFF2-40B4-BE49-F238E27FC236}">
                    <a16:creationId xmlns:a16="http://schemas.microsoft.com/office/drawing/2014/main" id="{4EDD52E5-8F40-4D30-AD4A-90A1B07D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4" name="Rectangle 12">
                <a:extLst>
                  <a:ext uri="{FF2B5EF4-FFF2-40B4-BE49-F238E27FC236}">
                    <a16:creationId xmlns:a16="http://schemas.microsoft.com/office/drawing/2014/main" id="{0A4A52DE-0178-40E8-91F9-7E399857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5" name="Rectangle 13">
                <a:extLst>
                  <a:ext uri="{FF2B5EF4-FFF2-40B4-BE49-F238E27FC236}">
                    <a16:creationId xmlns:a16="http://schemas.microsoft.com/office/drawing/2014/main" id="{01BAB35F-F09D-4816-B031-4F9561E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6" name="Rectangle 14">
                <a:extLst>
                  <a:ext uri="{FF2B5EF4-FFF2-40B4-BE49-F238E27FC236}">
                    <a16:creationId xmlns:a16="http://schemas.microsoft.com/office/drawing/2014/main" id="{5723DA6C-1BCB-468F-AAE3-A2E4171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7" name="Rectangle 15">
                <a:extLst>
                  <a:ext uri="{FF2B5EF4-FFF2-40B4-BE49-F238E27FC236}">
                    <a16:creationId xmlns:a16="http://schemas.microsoft.com/office/drawing/2014/main" id="{4133E7A9-407A-4804-BFF9-3A89813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8" name="Rectangle 16">
                <a:extLst>
                  <a:ext uri="{FF2B5EF4-FFF2-40B4-BE49-F238E27FC236}">
                    <a16:creationId xmlns:a16="http://schemas.microsoft.com/office/drawing/2014/main" id="{34C1F1DC-4B6E-4E03-BE2A-E55C4B1A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9" name="Rectangle 17">
                <a:extLst>
                  <a:ext uri="{FF2B5EF4-FFF2-40B4-BE49-F238E27FC236}">
                    <a16:creationId xmlns:a16="http://schemas.microsoft.com/office/drawing/2014/main" id="{54E23839-5E31-44CD-8776-76851899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0" name="Rectangle 18">
                <a:extLst>
                  <a:ext uri="{FF2B5EF4-FFF2-40B4-BE49-F238E27FC236}">
                    <a16:creationId xmlns:a16="http://schemas.microsoft.com/office/drawing/2014/main" id="{38C88F4D-9024-4FD0-B5B5-DCD394EC2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1" name="Rectangle 19">
                <a:extLst>
                  <a:ext uri="{FF2B5EF4-FFF2-40B4-BE49-F238E27FC236}">
                    <a16:creationId xmlns:a16="http://schemas.microsoft.com/office/drawing/2014/main" id="{43B8236D-8E8C-4AC7-AF45-E864C073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2" name="Rectangle 20">
                <a:extLst>
                  <a:ext uri="{FF2B5EF4-FFF2-40B4-BE49-F238E27FC236}">
                    <a16:creationId xmlns:a16="http://schemas.microsoft.com/office/drawing/2014/main" id="{CCC1D3A2-0198-4279-A669-A19D653B0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3" name="Rectangle 21">
                <a:extLst>
                  <a:ext uri="{FF2B5EF4-FFF2-40B4-BE49-F238E27FC236}">
                    <a16:creationId xmlns:a16="http://schemas.microsoft.com/office/drawing/2014/main" id="{CE01771C-2C4C-4197-807D-7E71C2E11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4" name="Rectangle 22">
                <a:extLst>
                  <a:ext uri="{FF2B5EF4-FFF2-40B4-BE49-F238E27FC236}">
                    <a16:creationId xmlns:a16="http://schemas.microsoft.com/office/drawing/2014/main" id="{2147FB08-43D7-4A85-AE31-2A44DAFD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5" name="Rectangle 23">
                <a:extLst>
                  <a:ext uri="{FF2B5EF4-FFF2-40B4-BE49-F238E27FC236}">
                    <a16:creationId xmlns:a16="http://schemas.microsoft.com/office/drawing/2014/main" id="{CAB8F30B-01AC-448E-8A39-37C51D2A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6" name="Rectangle 24">
                <a:extLst>
                  <a:ext uri="{FF2B5EF4-FFF2-40B4-BE49-F238E27FC236}">
                    <a16:creationId xmlns:a16="http://schemas.microsoft.com/office/drawing/2014/main" id="{81EF95CE-8022-4FCB-8401-C44E8A3B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7" name="Rectangle 25">
                <a:extLst>
                  <a:ext uri="{FF2B5EF4-FFF2-40B4-BE49-F238E27FC236}">
                    <a16:creationId xmlns:a16="http://schemas.microsoft.com/office/drawing/2014/main" id="{AD23A8DD-BAA9-49DD-B518-246574AB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8" name="Rectangle 26">
                <a:extLst>
                  <a:ext uri="{FF2B5EF4-FFF2-40B4-BE49-F238E27FC236}">
                    <a16:creationId xmlns:a16="http://schemas.microsoft.com/office/drawing/2014/main" id="{A3EF542A-B871-469A-AAC4-9C4BB012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9" name="Rectangle 27">
                <a:extLst>
                  <a:ext uri="{FF2B5EF4-FFF2-40B4-BE49-F238E27FC236}">
                    <a16:creationId xmlns:a16="http://schemas.microsoft.com/office/drawing/2014/main" id="{04828664-D96A-482D-B80B-BE14ACA4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0" name="Rectangle 28">
                <a:extLst>
                  <a:ext uri="{FF2B5EF4-FFF2-40B4-BE49-F238E27FC236}">
                    <a16:creationId xmlns:a16="http://schemas.microsoft.com/office/drawing/2014/main" id="{AFA7FBC1-8854-4E99-9C2C-3C06A7E1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1" name="Rectangle 29">
                <a:extLst>
                  <a:ext uri="{FF2B5EF4-FFF2-40B4-BE49-F238E27FC236}">
                    <a16:creationId xmlns:a16="http://schemas.microsoft.com/office/drawing/2014/main" id="{291FAFEB-201B-4C9E-844E-B7ECBAF83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2" name="Rectangle 30">
                <a:extLst>
                  <a:ext uri="{FF2B5EF4-FFF2-40B4-BE49-F238E27FC236}">
                    <a16:creationId xmlns:a16="http://schemas.microsoft.com/office/drawing/2014/main" id="{34FAFBD7-CB5F-46C9-9512-15877F7E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3" name="Rectangle 31">
                <a:extLst>
                  <a:ext uri="{FF2B5EF4-FFF2-40B4-BE49-F238E27FC236}">
                    <a16:creationId xmlns:a16="http://schemas.microsoft.com/office/drawing/2014/main" id="{5FF0E4BA-31FF-44AF-BF0B-AB8B4115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4" name="Rectangle 32">
                <a:extLst>
                  <a:ext uri="{FF2B5EF4-FFF2-40B4-BE49-F238E27FC236}">
                    <a16:creationId xmlns:a16="http://schemas.microsoft.com/office/drawing/2014/main" id="{EDA07E6D-68F3-401B-A306-8B35858B0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5" name="Rectangle 33">
                <a:extLst>
                  <a:ext uri="{FF2B5EF4-FFF2-40B4-BE49-F238E27FC236}">
                    <a16:creationId xmlns:a16="http://schemas.microsoft.com/office/drawing/2014/main" id="{6C6588BD-D765-4DF4-9B6E-A25A2E9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6" name="Rectangle 34">
                <a:extLst>
                  <a:ext uri="{FF2B5EF4-FFF2-40B4-BE49-F238E27FC236}">
                    <a16:creationId xmlns:a16="http://schemas.microsoft.com/office/drawing/2014/main" id="{C3595109-B163-4B76-A297-7DE182444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7" name="Rectangle 35">
                <a:extLst>
                  <a:ext uri="{FF2B5EF4-FFF2-40B4-BE49-F238E27FC236}">
                    <a16:creationId xmlns:a16="http://schemas.microsoft.com/office/drawing/2014/main" id="{0A7DDDBF-1765-40B3-9F61-24BAA307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8" name="Rectangle 36">
                <a:extLst>
                  <a:ext uri="{FF2B5EF4-FFF2-40B4-BE49-F238E27FC236}">
                    <a16:creationId xmlns:a16="http://schemas.microsoft.com/office/drawing/2014/main" id="{085B17DC-D032-4B3D-B215-E4BF521B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9" name="Rectangle 37">
                <a:extLst>
                  <a:ext uri="{FF2B5EF4-FFF2-40B4-BE49-F238E27FC236}">
                    <a16:creationId xmlns:a16="http://schemas.microsoft.com/office/drawing/2014/main" id="{2D6E42BD-2157-493C-B816-0E3828E5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0" name="Rectangle 38">
                <a:extLst>
                  <a:ext uri="{FF2B5EF4-FFF2-40B4-BE49-F238E27FC236}">
                    <a16:creationId xmlns:a16="http://schemas.microsoft.com/office/drawing/2014/main" id="{2C2872DA-5F85-432A-9BED-9766C0452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1" name="Rectangle 39">
                <a:extLst>
                  <a:ext uri="{FF2B5EF4-FFF2-40B4-BE49-F238E27FC236}">
                    <a16:creationId xmlns:a16="http://schemas.microsoft.com/office/drawing/2014/main" id="{7DBEA5A8-5DB7-4786-B36D-67DB26B0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2" name="Rectangle 40">
                <a:extLst>
                  <a:ext uri="{FF2B5EF4-FFF2-40B4-BE49-F238E27FC236}">
                    <a16:creationId xmlns:a16="http://schemas.microsoft.com/office/drawing/2014/main" id="{335E5354-D6A3-478D-AA5E-6286F47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3" name="Rectangle 41">
                <a:extLst>
                  <a:ext uri="{FF2B5EF4-FFF2-40B4-BE49-F238E27FC236}">
                    <a16:creationId xmlns:a16="http://schemas.microsoft.com/office/drawing/2014/main" id="{2BD0DF9E-91A8-4B6F-8643-1434920C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4" name="Rectangle 42">
                <a:extLst>
                  <a:ext uri="{FF2B5EF4-FFF2-40B4-BE49-F238E27FC236}">
                    <a16:creationId xmlns:a16="http://schemas.microsoft.com/office/drawing/2014/main" id="{C00DCA93-898B-422D-8713-BB1D0261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5" name="Rectangle 43">
                <a:extLst>
                  <a:ext uri="{FF2B5EF4-FFF2-40B4-BE49-F238E27FC236}">
                    <a16:creationId xmlns:a16="http://schemas.microsoft.com/office/drawing/2014/main" id="{FEE77C47-5D00-4788-858E-F58F8088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6" name="Rectangle 44">
                <a:extLst>
                  <a:ext uri="{FF2B5EF4-FFF2-40B4-BE49-F238E27FC236}">
                    <a16:creationId xmlns:a16="http://schemas.microsoft.com/office/drawing/2014/main" id="{6D35697A-1F43-484B-9EFB-1FA10916D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7" name="Rectangle 45">
                <a:extLst>
                  <a:ext uri="{FF2B5EF4-FFF2-40B4-BE49-F238E27FC236}">
                    <a16:creationId xmlns:a16="http://schemas.microsoft.com/office/drawing/2014/main" id="{BEC5EAB0-4DB2-4112-A945-65EB5DA4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8" name="Rectangle 46">
                <a:extLst>
                  <a:ext uri="{FF2B5EF4-FFF2-40B4-BE49-F238E27FC236}">
                    <a16:creationId xmlns:a16="http://schemas.microsoft.com/office/drawing/2014/main" id="{C5F7ABED-1AE2-4FA3-9E45-07426000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9" name="Rectangle 47">
                <a:extLst>
                  <a:ext uri="{FF2B5EF4-FFF2-40B4-BE49-F238E27FC236}">
                    <a16:creationId xmlns:a16="http://schemas.microsoft.com/office/drawing/2014/main" id="{737642A9-9BDF-43D4-B98F-C22B42FCD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0" name="Rectangle 48">
                <a:extLst>
                  <a:ext uri="{FF2B5EF4-FFF2-40B4-BE49-F238E27FC236}">
                    <a16:creationId xmlns:a16="http://schemas.microsoft.com/office/drawing/2014/main" id="{9B571CBA-E097-4F3D-AD7F-E7DB218C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1" name="Rectangle 49">
                <a:extLst>
                  <a:ext uri="{FF2B5EF4-FFF2-40B4-BE49-F238E27FC236}">
                    <a16:creationId xmlns:a16="http://schemas.microsoft.com/office/drawing/2014/main" id="{8819114A-4D9A-4C79-8DB3-3DE4CF28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2" name="Rectangle 50">
                <a:extLst>
                  <a:ext uri="{FF2B5EF4-FFF2-40B4-BE49-F238E27FC236}">
                    <a16:creationId xmlns:a16="http://schemas.microsoft.com/office/drawing/2014/main" id="{FCB1DAF9-3025-4E63-8485-5737A1CD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3" name="Rectangle 51">
                <a:extLst>
                  <a:ext uri="{FF2B5EF4-FFF2-40B4-BE49-F238E27FC236}">
                    <a16:creationId xmlns:a16="http://schemas.microsoft.com/office/drawing/2014/main" id="{E3C563AE-43FA-4EE7-9AEB-62237A15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4" name="Rectangle 52">
                <a:extLst>
                  <a:ext uri="{FF2B5EF4-FFF2-40B4-BE49-F238E27FC236}">
                    <a16:creationId xmlns:a16="http://schemas.microsoft.com/office/drawing/2014/main" id="{FE4BE4F2-C86D-4051-B44F-1DD2158DC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5" name="Rectangle 53">
                <a:extLst>
                  <a:ext uri="{FF2B5EF4-FFF2-40B4-BE49-F238E27FC236}">
                    <a16:creationId xmlns:a16="http://schemas.microsoft.com/office/drawing/2014/main" id="{804EC648-7885-4A2F-ADAE-E6DC9793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6" name="Rectangle 54">
                <a:extLst>
                  <a:ext uri="{FF2B5EF4-FFF2-40B4-BE49-F238E27FC236}">
                    <a16:creationId xmlns:a16="http://schemas.microsoft.com/office/drawing/2014/main" id="{261790BF-0240-43EC-83F5-66B9173F5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7" name="Rectangle 55">
                <a:extLst>
                  <a:ext uri="{FF2B5EF4-FFF2-40B4-BE49-F238E27FC236}">
                    <a16:creationId xmlns:a16="http://schemas.microsoft.com/office/drawing/2014/main" id="{C28BD67E-CB31-432D-B3FC-3411ABA3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8" name="Rectangle 56">
                <a:extLst>
                  <a:ext uri="{FF2B5EF4-FFF2-40B4-BE49-F238E27FC236}">
                    <a16:creationId xmlns:a16="http://schemas.microsoft.com/office/drawing/2014/main" id="{329E50AB-F5E6-4231-87DA-21625059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9" name="Rectangle 57">
                <a:extLst>
                  <a:ext uri="{FF2B5EF4-FFF2-40B4-BE49-F238E27FC236}">
                    <a16:creationId xmlns:a16="http://schemas.microsoft.com/office/drawing/2014/main" id="{81656BE5-2932-4A69-AF1B-BC4128C5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0" name="Rectangle 58">
                <a:extLst>
                  <a:ext uri="{FF2B5EF4-FFF2-40B4-BE49-F238E27FC236}">
                    <a16:creationId xmlns:a16="http://schemas.microsoft.com/office/drawing/2014/main" id="{E061DB1E-4C65-4415-BD95-7A63A547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1" name="Rectangle 59">
                <a:extLst>
                  <a:ext uri="{FF2B5EF4-FFF2-40B4-BE49-F238E27FC236}">
                    <a16:creationId xmlns:a16="http://schemas.microsoft.com/office/drawing/2014/main" id="{985A3127-7DCB-49C4-A1FF-34CB0125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2" name="Rectangle 60">
                <a:extLst>
                  <a:ext uri="{FF2B5EF4-FFF2-40B4-BE49-F238E27FC236}">
                    <a16:creationId xmlns:a16="http://schemas.microsoft.com/office/drawing/2014/main" id="{F70EACAA-9D31-4209-9A83-B0B4D4B4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3" name="Rectangle 61">
                <a:extLst>
                  <a:ext uri="{FF2B5EF4-FFF2-40B4-BE49-F238E27FC236}">
                    <a16:creationId xmlns:a16="http://schemas.microsoft.com/office/drawing/2014/main" id="{A077A57B-8BDC-4AE6-9E30-B68C56FE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4" name="Rectangle 62">
                <a:extLst>
                  <a:ext uri="{FF2B5EF4-FFF2-40B4-BE49-F238E27FC236}">
                    <a16:creationId xmlns:a16="http://schemas.microsoft.com/office/drawing/2014/main" id="{A8213B6B-A860-4DC0-9516-6CAE18A3E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5" name="Rectangle 63">
                <a:extLst>
                  <a:ext uri="{FF2B5EF4-FFF2-40B4-BE49-F238E27FC236}">
                    <a16:creationId xmlns:a16="http://schemas.microsoft.com/office/drawing/2014/main" id="{6734DEE4-5507-4455-A9EB-826DFA4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6" name="Rectangle 64">
                <a:extLst>
                  <a:ext uri="{FF2B5EF4-FFF2-40B4-BE49-F238E27FC236}">
                    <a16:creationId xmlns:a16="http://schemas.microsoft.com/office/drawing/2014/main" id="{5EFF3A66-CF66-427E-9CFB-575DE2EB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7" name="Rectangle 65">
                <a:extLst>
                  <a:ext uri="{FF2B5EF4-FFF2-40B4-BE49-F238E27FC236}">
                    <a16:creationId xmlns:a16="http://schemas.microsoft.com/office/drawing/2014/main" id="{C27DD490-E11E-48F1-9CA6-2A582AD5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8" name="Rectangle 66">
                <a:extLst>
                  <a:ext uri="{FF2B5EF4-FFF2-40B4-BE49-F238E27FC236}">
                    <a16:creationId xmlns:a16="http://schemas.microsoft.com/office/drawing/2014/main" id="{B3621589-2DB7-428D-83C3-C143C2CF0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9" name="Rectangle 67">
                <a:extLst>
                  <a:ext uri="{FF2B5EF4-FFF2-40B4-BE49-F238E27FC236}">
                    <a16:creationId xmlns:a16="http://schemas.microsoft.com/office/drawing/2014/main" id="{EA60CBAE-7EC9-4893-9E97-D60B9685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0" name="Rectangle 68">
                <a:extLst>
                  <a:ext uri="{FF2B5EF4-FFF2-40B4-BE49-F238E27FC236}">
                    <a16:creationId xmlns:a16="http://schemas.microsoft.com/office/drawing/2014/main" id="{FB073271-D26C-4BBF-A683-64E89A13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1" name="Rectangle 69">
                <a:extLst>
                  <a:ext uri="{FF2B5EF4-FFF2-40B4-BE49-F238E27FC236}">
                    <a16:creationId xmlns:a16="http://schemas.microsoft.com/office/drawing/2014/main" id="{54D41D8E-76E4-460B-9454-AC1F8D0A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2" name="Rectangle 70">
                <a:extLst>
                  <a:ext uri="{FF2B5EF4-FFF2-40B4-BE49-F238E27FC236}">
                    <a16:creationId xmlns:a16="http://schemas.microsoft.com/office/drawing/2014/main" id="{59588D88-CF43-42B4-A18E-52522DB6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3" name="Rectangle 71">
                <a:extLst>
                  <a:ext uri="{FF2B5EF4-FFF2-40B4-BE49-F238E27FC236}">
                    <a16:creationId xmlns:a16="http://schemas.microsoft.com/office/drawing/2014/main" id="{36B2D5A9-1944-41B5-AC71-AA07CEF1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4" name="Rectangle 72">
                <a:extLst>
                  <a:ext uri="{FF2B5EF4-FFF2-40B4-BE49-F238E27FC236}">
                    <a16:creationId xmlns:a16="http://schemas.microsoft.com/office/drawing/2014/main" id="{07DA43E5-0879-46BC-BD1C-51421A7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5" name="Rectangle 73">
                <a:extLst>
                  <a:ext uri="{FF2B5EF4-FFF2-40B4-BE49-F238E27FC236}">
                    <a16:creationId xmlns:a16="http://schemas.microsoft.com/office/drawing/2014/main" id="{4CB4CF19-1D24-4F45-A499-8733B3C83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6" name="Rectangle 74">
                <a:extLst>
                  <a:ext uri="{FF2B5EF4-FFF2-40B4-BE49-F238E27FC236}">
                    <a16:creationId xmlns:a16="http://schemas.microsoft.com/office/drawing/2014/main" id="{7754FA2C-EA8E-452E-9483-DBC446B1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7" name="Rectangle 75">
                <a:extLst>
                  <a:ext uri="{FF2B5EF4-FFF2-40B4-BE49-F238E27FC236}">
                    <a16:creationId xmlns:a16="http://schemas.microsoft.com/office/drawing/2014/main" id="{944B644E-7884-4C1F-92B3-146CA2E9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8" name="Rectangle 76">
                <a:extLst>
                  <a:ext uri="{FF2B5EF4-FFF2-40B4-BE49-F238E27FC236}">
                    <a16:creationId xmlns:a16="http://schemas.microsoft.com/office/drawing/2014/main" id="{3650100A-0DAC-4C08-9609-EE0760E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9" name="Rectangle 77">
                <a:extLst>
                  <a:ext uri="{FF2B5EF4-FFF2-40B4-BE49-F238E27FC236}">
                    <a16:creationId xmlns:a16="http://schemas.microsoft.com/office/drawing/2014/main" id="{3E79666B-F263-4EF8-AB81-3868C234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0" name="Rectangle 78">
                <a:extLst>
                  <a:ext uri="{FF2B5EF4-FFF2-40B4-BE49-F238E27FC236}">
                    <a16:creationId xmlns:a16="http://schemas.microsoft.com/office/drawing/2014/main" id="{8EBBEA10-F8D7-4305-9340-D179F054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1" name="Rectangle 79">
                <a:extLst>
                  <a:ext uri="{FF2B5EF4-FFF2-40B4-BE49-F238E27FC236}">
                    <a16:creationId xmlns:a16="http://schemas.microsoft.com/office/drawing/2014/main" id="{336A6F6C-F82A-4929-936D-89DC12D4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2" name="Rectangle 80">
                <a:extLst>
                  <a:ext uri="{FF2B5EF4-FFF2-40B4-BE49-F238E27FC236}">
                    <a16:creationId xmlns:a16="http://schemas.microsoft.com/office/drawing/2014/main" id="{38BE90E8-F4E0-408C-8A65-B840A63D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3" name="Rectangle 81">
                <a:extLst>
                  <a:ext uri="{FF2B5EF4-FFF2-40B4-BE49-F238E27FC236}">
                    <a16:creationId xmlns:a16="http://schemas.microsoft.com/office/drawing/2014/main" id="{0B86B50C-542B-4D61-AC87-6CFBA4009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4" name="Rectangle 82">
                <a:extLst>
                  <a:ext uri="{FF2B5EF4-FFF2-40B4-BE49-F238E27FC236}">
                    <a16:creationId xmlns:a16="http://schemas.microsoft.com/office/drawing/2014/main" id="{DB16D578-7D37-4720-8215-2EAE12CA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5" name="Rectangle 83">
                <a:extLst>
                  <a:ext uri="{FF2B5EF4-FFF2-40B4-BE49-F238E27FC236}">
                    <a16:creationId xmlns:a16="http://schemas.microsoft.com/office/drawing/2014/main" id="{5629B302-6065-4B27-8A1E-AB87905F7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6" name="Rectangle 84">
                <a:extLst>
                  <a:ext uri="{FF2B5EF4-FFF2-40B4-BE49-F238E27FC236}">
                    <a16:creationId xmlns:a16="http://schemas.microsoft.com/office/drawing/2014/main" id="{3A0E1542-80EE-4ED2-989D-795B4760D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7" name="Rectangle 85">
                <a:extLst>
                  <a:ext uri="{FF2B5EF4-FFF2-40B4-BE49-F238E27FC236}">
                    <a16:creationId xmlns:a16="http://schemas.microsoft.com/office/drawing/2014/main" id="{00229DD1-40D4-4E5B-AA10-30F16DBA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8" name="Rectangle 86">
                <a:extLst>
                  <a:ext uri="{FF2B5EF4-FFF2-40B4-BE49-F238E27FC236}">
                    <a16:creationId xmlns:a16="http://schemas.microsoft.com/office/drawing/2014/main" id="{ECA731B6-412F-491B-BE26-370DF10BD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9" name="Rectangle 87">
                <a:extLst>
                  <a:ext uri="{FF2B5EF4-FFF2-40B4-BE49-F238E27FC236}">
                    <a16:creationId xmlns:a16="http://schemas.microsoft.com/office/drawing/2014/main" id="{AEB7B5EE-A51D-4EAA-BF3D-BD2B2BFF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0" name="Rectangle 88">
                <a:extLst>
                  <a:ext uri="{FF2B5EF4-FFF2-40B4-BE49-F238E27FC236}">
                    <a16:creationId xmlns:a16="http://schemas.microsoft.com/office/drawing/2014/main" id="{F7DDA022-506C-4C27-86EE-B7D1A7EF8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1" name="Rectangle 89">
                <a:extLst>
                  <a:ext uri="{FF2B5EF4-FFF2-40B4-BE49-F238E27FC236}">
                    <a16:creationId xmlns:a16="http://schemas.microsoft.com/office/drawing/2014/main" id="{2FEEBBBA-E2E6-4140-A280-59AAA45C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2" name="Rectangle 90">
                <a:extLst>
                  <a:ext uri="{FF2B5EF4-FFF2-40B4-BE49-F238E27FC236}">
                    <a16:creationId xmlns:a16="http://schemas.microsoft.com/office/drawing/2014/main" id="{4FB4C98D-9A77-4597-883E-EDC4A6A6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3" name="Rectangle 91">
                <a:extLst>
                  <a:ext uri="{FF2B5EF4-FFF2-40B4-BE49-F238E27FC236}">
                    <a16:creationId xmlns:a16="http://schemas.microsoft.com/office/drawing/2014/main" id="{68D12484-F090-46DC-9496-9BC12D34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4" name="Rectangle 92">
                <a:extLst>
                  <a:ext uri="{FF2B5EF4-FFF2-40B4-BE49-F238E27FC236}">
                    <a16:creationId xmlns:a16="http://schemas.microsoft.com/office/drawing/2014/main" id="{BF1CB2A7-4434-4E3C-A592-2F6949D7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5" name="Rectangle 93">
                <a:extLst>
                  <a:ext uri="{FF2B5EF4-FFF2-40B4-BE49-F238E27FC236}">
                    <a16:creationId xmlns:a16="http://schemas.microsoft.com/office/drawing/2014/main" id="{93893560-2CC1-4864-A9F6-7EC30ADB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6" name="Rectangle 94">
                <a:extLst>
                  <a:ext uri="{FF2B5EF4-FFF2-40B4-BE49-F238E27FC236}">
                    <a16:creationId xmlns:a16="http://schemas.microsoft.com/office/drawing/2014/main" id="{DFE72557-E55C-4161-8188-5EBFD520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7" name="Rectangle 95">
                <a:extLst>
                  <a:ext uri="{FF2B5EF4-FFF2-40B4-BE49-F238E27FC236}">
                    <a16:creationId xmlns:a16="http://schemas.microsoft.com/office/drawing/2014/main" id="{CBD3B224-5557-4A89-8E2D-A5B124AF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8" name="Rectangle 96">
                <a:extLst>
                  <a:ext uri="{FF2B5EF4-FFF2-40B4-BE49-F238E27FC236}">
                    <a16:creationId xmlns:a16="http://schemas.microsoft.com/office/drawing/2014/main" id="{1ABF1FA4-3127-4967-A8CC-D07B82C2E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9" name="Rectangle 97">
                <a:extLst>
                  <a:ext uri="{FF2B5EF4-FFF2-40B4-BE49-F238E27FC236}">
                    <a16:creationId xmlns:a16="http://schemas.microsoft.com/office/drawing/2014/main" id="{A88536AA-0456-40C0-8603-82C0AE5AF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0" name="Rectangle 98">
                <a:extLst>
                  <a:ext uri="{FF2B5EF4-FFF2-40B4-BE49-F238E27FC236}">
                    <a16:creationId xmlns:a16="http://schemas.microsoft.com/office/drawing/2014/main" id="{8E9AB393-814A-4D62-8297-19B0D22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1" name="Rectangle 99">
                <a:extLst>
                  <a:ext uri="{FF2B5EF4-FFF2-40B4-BE49-F238E27FC236}">
                    <a16:creationId xmlns:a16="http://schemas.microsoft.com/office/drawing/2014/main" id="{EEF620DA-27A4-4B17-AD39-2B05B071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2" name="Rectangle 100">
                <a:extLst>
                  <a:ext uri="{FF2B5EF4-FFF2-40B4-BE49-F238E27FC236}">
                    <a16:creationId xmlns:a16="http://schemas.microsoft.com/office/drawing/2014/main" id="{7E8052AA-2D73-4B83-8D73-81590532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3" name="Rectangle 101">
                <a:extLst>
                  <a:ext uri="{FF2B5EF4-FFF2-40B4-BE49-F238E27FC236}">
                    <a16:creationId xmlns:a16="http://schemas.microsoft.com/office/drawing/2014/main" id="{1D9EB557-9A1E-4E3B-96A9-472D3A46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4" name="Rectangle 102">
                <a:extLst>
                  <a:ext uri="{FF2B5EF4-FFF2-40B4-BE49-F238E27FC236}">
                    <a16:creationId xmlns:a16="http://schemas.microsoft.com/office/drawing/2014/main" id="{6EB49F53-2284-4080-934E-4498A9A0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5" name="Rectangle 103">
                <a:extLst>
                  <a:ext uri="{FF2B5EF4-FFF2-40B4-BE49-F238E27FC236}">
                    <a16:creationId xmlns:a16="http://schemas.microsoft.com/office/drawing/2014/main" id="{75BF44D8-2F10-43A0-9801-29D75FD1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6" name="Line 104">
                <a:extLst>
                  <a:ext uri="{FF2B5EF4-FFF2-40B4-BE49-F238E27FC236}">
                    <a16:creationId xmlns:a16="http://schemas.microsoft.com/office/drawing/2014/main" id="{7262A6B0-3E9E-4B42-B037-8AFAF11D9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744"/>
                <a:ext cx="24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7" name="Line 105">
                <a:extLst>
                  <a:ext uri="{FF2B5EF4-FFF2-40B4-BE49-F238E27FC236}">
                    <a16:creationId xmlns:a16="http://schemas.microsoft.com/office/drawing/2014/main" id="{FEFA14F1-1549-4CEF-ABE4-DBFDFFFB0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2" y="1344"/>
                <a:ext cx="0" cy="240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8" name="Oval 106">
                <a:extLst>
                  <a:ext uri="{FF2B5EF4-FFF2-40B4-BE49-F238E27FC236}">
                    <a16:creationId xmlns:a16="http://schemas.microsoft.com/office/drawing/2014/main" id="{47884E0A-602E-4EB0-B225-DBCC4F56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9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9" name="Oval 107">
                <a:extLst>
                  <a:ext uri="{FF2B5EF4-FFF2-40B4-BE49-F238E27FC236}">
                    <a16:creationId xmlns:a16="http://schemas.microsoft.com/office/drawing/2014/main" id="{827EE3CE-8836-4B6D-9CAD-CCCC9946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32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0" name="Rectangle 108" descr="Wide downward diagonal">
                <a:extLst>
                  <a:ext uri="{FF2B5EF4-FFF2-40B4-BE49-F238E27FC236}">
                    <a16:creationId xmlns:a16="http://schemas.microsoft.com/office/drawing/2014/main" id="{32FA033E-CE68-4471-B5E2-00E4CF8D4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68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1" name="Rectangle 109" descr="Wide downward diagonal">
                <a:extLst>
                  <a:ext uri="{FF2B5EF4-FFF2-40B4-BE49-F238E27FC236}">
                    <a16:creationId xmlns:a16="http://schemas.microsoft.com/office/drawing/2014/main" id="{798EBABF-EEEC-49B6-A7BC-2610BBC7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2" name="Rectangle 110" descr="Wide downward diagonal">
                <a:extLst>
                  <a:ext uri="{FF2B5EF4-FFF2-40B4-BE49-F238E27FC236}">
                    <a16:creationId xmlns:a16="http://schemas.microsoft.com/office/drawing/2014/main" id="{44F9E977-EB1F-48CE-8E85-2635E77F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3" name="Rectangle 111" descr="Wide downward diagonal">
                <a:extLst>
                  <a:ext uri="{FF2B5EF4-FFF2-40B4-BE49-F238E27FC236}">
                    <a16:creationId xmlns:a16="http://schemas.microsoft.com/office/drawing/2014/main" id="{04973C9D-9AE7-4877-8C09-F2C9989A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4" name="Rectangle 112" descr="Wide downward diagonal">
                <a:extLst>
                  <a:ext uri="{FF2B5EF4-FFF2-40B4-BE49-F238E27FC236}">
                    <a16:creationId xmlns:a16="http://schemas.microsoft.com/office/drawing/2014/main" id="{8BEF4D1F-C1D0-40B0-AD7A-1018A9AB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5" name="Oval 113">
                <a:extLst>
                  <a:ext uri="{FF2B5EF4-FFF2-40B4-BE49-F238E27FC236}">
                    <a16:creationId xmlns:a16="http://schemas.microsoft.com/office/drawing/2014/main" id="{A0089013-AA03-45D1-B0F8-E7E6D28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4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6" name="Oval 114">
                <a:extLst>
                  <a:ext uri="{FF2B5EF4-FFF2-40B4-BE49-F238E27FC236}">
                    <a16:creationId xmlns:a16="http://schemas.microsoft.com/office/drawing/2014/main" id="{F0C2C2F1-9243-45B2-B9BE-4C8DF052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34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7" name="Oval 115">
                <a:extLst>
                  <a:ext uri="{FF2B5EF4-FFF2-40B4-BE49-F238E27FC236}">
                    <a16:creationId xmlns:a16="http://schemas.microsoft.com/office/drawing/2014/main" id="{9176390B-8DE2-47C9-99C1-F97B980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26748" name="Group 116">
                <a:extLst>
                  <a:ext uri="{FF2B5EF4-FFF2-40B4-BE49-F238E27FC236}">
                    <a16:creationId xmlns:a16="http://schemas.microsoft.com/office/drawing/2014/main" id="{56868238-C559-4D7F-8951-EA09CE34B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248"/>
                <a:ext cx="2820" cy="2794"/>
                <a:chOff x="1104" y="703"/>
                <a:chExt cx="2820" cy="2794"/>
              </a:xfrm>
            </p:grpSpPr>
            <p:sp>
              <p:nvSpPr>
                <p:cNvPr id="26750" name="Text Box 117">
                  <a:extLst>
                    <a:ext uri="{FF2B5EF4-FFF2-40B4-BE49-F238E27FC236}">
                      <a16:creationId xmlns:a16="http://schemas.microsoft.com/office/drawing/2014/main" id="{432EBDB7-A9BF-4816-BB27-836CD54B51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4" y="70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51" name="Text Box 118">
                  <a:extLst>
                    <a:ext uri="{FF2B5EF4-FFF2-40B4-BE49-F238E27FC236}">
                      <a16:creationId xmlns:a16="http://schemas.microsoft.com/office/drawing/2014/main" id="{07A4A365-4F00-4B52-921C-CDAAA45E5F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52" name="Text Box 119">
                  <a:extLst>
                    <a:ext uri="{FF2B5EF4-FFF2-40B4-BE49-F238E27FC236}">
                      <a16:creationId xmlns:a16="http://schemas.microsoft.com/office/drawing/2014/main" id="{1D007F89-F83A-418D-86EC-9A2337F31D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53" name="Text Box 120">
                  <a:extLst>
                    <a:ext uri="{FF2B5EF4-FFF2-40B4-BE49-F238E27FC236}">
                      <a16:creationId xmlns:a16="http://schemas.microsoft.com/office/drawing/2014/main" id="{D47DF0C2-EF8A-464F-9B96-19811B1C3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54" name="Text Box 121">
                  <a:extLst>
                    <a:ext uri="{FF2B5EF4-FFF2-40B4-BE49-F238E27FC236}">
                      <a16:creationId xmlns:a16="http://schemas.microsoft.com/office/drawing/2014/main" id="{FDA9EFBB-C357-4E4F-BAB6-7F1041D47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55" name="Text Box 122">
                  <a:extLst>
                    <a:ext uri="{FF2B5EF4-FFF2-40B4-BE49-F238E27FC236}">
                      <a16:creationId xmlns:a16="http://schemas.microsoft.com/office/drawing/2014/main" id="{C5FA90CC-388E-4FB6-A0CD-A3548E9987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9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56" name="Text Box 123">
                  <a:extLst>
                    <a:ext uri="{FF2B5EF4-FFF2-40B4-BE49-F238E27FC236}">
                      <a16:creationId xmlns:a16="http://schemas.microsoft.com/office/drawing/2014/main" id="{33EB566F-723A-440A-A0A1-46994FB647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57" name="Text Box 124">
                  <a:extLst>
                    <a:ext uri="{FF2B5EF4-FFF2-40B4-BE49-F238E27FC236}">
                      <a16:creationId xmlns:a16="http://schemas.microsoft.com/office/drawing/2014/main" id="{DB728D30-EF42-4219-98CE-520C51FFCF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58" name="Text Box 125">
                  <a:extLst>
                    <a:ext uri="{FF2B5EF4-FFF2-40B4-BE49-F238E27FC236}">
                      <a16:creationId xmlns:a16="http://schemas.microsoft.com/office/drawing/2014/main" id="{B5E6BB14-CC1A-4069-A5C5-06C0FA72FF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59" name="Text Box 126">
                  <a:extLst>
                    <a:ext uri="{FF2B5EF4-FFF2-40B4-BE49-F238E27FC236}">
                      <a16:creationId xmlns:a16="http://schemas.microsoft.com/office/drawing/2014/main" id="{4D0A0E4D-31A5-413D-B59B-C4F302A1A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  <p:sp>
              <p:nvSpPr>
                <p:cNvPr id="26760" name="Text Box 127">
                  <a:extLst>
                    <a:ext uri="{FF2B5EF4-FFF2-40B4-BE49-F238E27FC236}">
                      <a16:creationId xmlns:a16="http://schemas.microsoft.com/office/drawing/2014/main" id="{B4D9A224-D355-4272-97B3-10358CE76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48" y="3247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61" name="Text Box 128">
                  <a:extLst>
                    <a:ext uri="{FF2B5EF4-FFF2-40B4-BE49-F238E27FC236}">
                      <a16:creationId xmlns:a16="http://schemas.microsoft.com/office/drawing/2014/main" id="{E180BEF3-F4FA-4C9F-B331-5FCC4CA34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8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62" name="Text Box 129">
                  <a:extLst>
                    <a:ext uri="{FF2B5EF4-FFF2-40B4-BE49-F238E27FC236}">
                      <a16:creationId xmlns:a16="http://schemas.microsoft.com/office/drawing/2014/main" id="{BF6AC21E-20B6-44B8-BB71-9328E43532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6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63" name="Text Box 130">
                  <a:extLst>
                    <a:ext uri="{FF2B5EF4-FFF2-40B4-BE49-F238E27FC236}">
                      <a16:creationId xmlns:a16="http://schemas.microsoft.com/office/drawing/2014/main" id="{2EEA2DC2-1C7D-4ECE-9D76-38CD2C7E30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3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64" name="Text Box 131">
                  <a:extLst>
                    <a:ext uri="{FF2B5EF4-FFF2-40B4-BE49-F238E27FC236}">
                      <a16:creationId xmlns:a16="http://schemas.microsoft.com/office/drawing/2014/main" id="{92487EA8-4A82-47A8-A1BA-0C307E4F9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1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65" name="Text Box 132">
                  <a:extLst>
                    <a:ext uri="{FF2B5EF4-FFF2-40B4-BE49-F238E27FC236}">
                      <a16:creationId xmlns:a16="http://schemas.microsoft.com/office/drawing/2014/main" id="{788F8349-0D02-4DC4-B246-F1F6E3D77A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90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66" name="Text Box 133">
                  <a:extLst>
                    <a:ext uri="{FF2B5EF4-FFF2-40B4-BE49-F238E27FC236}">
                      <a16:creationId xmlns:a16="http://schemas.microsoft.com/office/drawing/2014/main" id="{53CD4558-E154-4739-AD29-34BEC7EE4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6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67" name="Text Box 134">
                  <a:extLst>
                    <a:ext uri="{FF2B5EF4-FFF2-40B4-BE49-F238E27FC236}">
                      <a16:creationId xmlns:a16="http://schemas.microsoft.com/office/drawing/2014/main" id="{87D67F72-C51D-47D9-B900-491C96DDC3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4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68" name="Text Box 135">
                  <a:extLst>
                    <a:ext uri="{FF2B5EF4-FFF2-40B4-BE49-F238E27FC236}">
                      <a16:creationId xmlns:a16="http://schemas.microsoft.com/office/drawing/2014/main" id="{BB73C039-1BB7-4096-82F5-A4950268C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1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69" name="Text Box 136">
                  <a:extLst>
                    <a:ext uri="{FF2B5EF4-FFF2-40B4-BE49-F238E27FC236}">
                      <a16:creationId xmlns:a16="http://schemas.microsoft.com/office/drawing/2014/main" id="{3B12D012-8208-4F3C-AB33-34FE086C8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9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</p:grpSp>
          <p:sp>
            <p:nvSpPr>
              <p:cNvPr id="26749" name="AutoShape 138">
                <a:extLst>
                  <a:ext uri="{FF2B5EF4-FFF2-40B4-BE49-F238E27FC236}">
                    <a16:creationId xmlns:a16="http://schemas.microsoft.com/office/drawing/2014/main" id="{C7D4CB9C-D40C-436F-B1E0-9C95967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2016"/>
                <a:ext cx="144" cy="144"/>
              </a:xfrm>
              <a:prstGeom prst="diamond">
                <a:avLst/>
              </a:prstGeom>
              <a:solidFill>
                <a:srgbClr val="00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26634" name="Line 141">
              <a:extLst>
                <a:ext uri="{FF2B5EF4-FFF2-40B4-BE49-F238E27FC236}">
                  <a16:creationId xmlns:a16="http://schemas.microsoft.com/office/drawing/2014/main" id="{ADC36AF5-C1E7-43A1-B352-134EC87E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" y="1246"/>
              <a:ext cx="1515" cy="2536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AutoShape 152">
              <a:extLst>
                <a:ext uri="{FF2B5EF4-FFF2-40B4-BE49-F238E27FC236}">
                  <a16:creationId xmlns:a16="http://schemas.microsoft.com/office/drawing/2014/main" id="{259CD46C-59F0-47F9-B3B8-923C2761A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2019"/>
              <a:ext cx="144" cy="144"/>
            </a:xfrm>
            <a:prstGeom prst="diamond">
              <a:avLst/>
            </a:prstGeom>
            <a:solidFill>
              <a:srgbClr val="99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EF5A6B0F-AFF5-4A06-84F3-BC0B57390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388938" y="0"/>
            <a:ext cx="7772401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Simple Linear Classifier</a:t>
            </a:r>
          </a:p>
        </p:txBody>
      </p:sp>
      <p:grpSp>
        <p:nvGrpSpPr>
          <p:cNvPr id="26632" name="Group 153">
            <a:extLst>
              <a:ext uri="{FF2B5EF4-FFF2-40B4-BE49-F238E27FC236}">
                <a16:creationId xmlns:a16="http://schemas.microsoft.com/office/drawing/2014/main" id="{1CA4CE3F-4DAF-42B6-80E9-3AA8063DF4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978025"/>
            <a:ext cx="4476750" cy="4438650"/>
            <a:chOff x="144" y="1246"/>
            <a:chExt cx="2820" cy="2796"/>
          </a:xfrm>
        </p:grpSpPr>
        <p:grpSp>
          <p:nvGrpSpPr>
            <p:cNvPr id="26633" name="Group 140">
              <a:extLst>
                <a:ext uri="{FF2B5EF4-FFF2-40B4-BE49-F238E27FC236}">
                  <a16:creationId xmlns:a16="http://schemas.microsoft.com/office/drawing/2014/main" id="{324485E9-1692-42BB-AEF6-116602E62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248"/>
              <a:ext cx="2820" cy="2794"/>
              <a:chOff x="336" y="1248"/>
              <a:chExt cx="2820" cy="2794"/>
            </a:xfrm>
          </p:grpSpPr>
          <p:sp>
            <p:nvSpPr>
              <p:cNvPr id="26636" name="Rectangle 4">
                <a:extLst>
                  <a:ext uri="{FF2B5EF4-FFF2-40B4-BE49-F238E27FC236}">
                    <a16:creationId xmlns:a16="http://schemas.microsoft.com/office/drawing/2014/main" id="{4636635D-AA06-4D0D-945C-2126CB6B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7" name="Rectangle 5">
                <a:extLst>
                  <a:ext uri="{FF2B5EF4-FFF2-40B4-BE49-F238E27FC236}">
                    <a16:creationId xmlns:a16="http://schemas.microsoft.com/office/drawing/2014/main" id="{06C82D4A-B7AE-4366-9588-DF13C777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8" name="Rectangle 6">
                <a:extLst>
                  <a:ext uri="{FF2B5EF4-FFF2-40B4-BE49-F238E27FC236}">
                    <a16:creationId xmlns:a16="http://schemas.microsoft.com/office/drawing/2014/main" id="{A026D2AF-0BE1-4D60-BAF8-ABAC21F8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9" name="Rectangle 7">
                <a:extLst>
                  <a:ext uri="{FF2B5EF4-FFF2-40B4-BE49-F238E27FC236}">
                    <a16:creationId xmlns:a16="http://schemas.microsoft.com/office/drawing/2014/main" id="{F39ECAF4-D3EF-43A6-8784-446D39466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0" name="Rectangle 8">
                <a:extLst>
                  <a:ext uri="{FF2B5EF4-FFF2-40B4-BE49-F238E27FC236}">
                    <a16:creationId xmlns:a16="http://schemas.microsoft.com/office/drawing/2014/main" id="{C5BC2C10-5795-4B11-A39E-D61C47FA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1" name="Rectangle 9">
                <a:extLst>
                  <a:ext uri="{FF2B5EF4-FFF2-40B4-BE49-F238E27FC236}">
                    <a16:creationId xmlns:a16="http://schemas.microsoft.com/office/drawing/2014/main" id="{A915FFAD-2A0D-4F31-9458-5A961090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2" name="Rectangle 10">
                <a:extLst>
                  <a:ext uri="{FF2B5EF4-FFF2-40B4-BE49-F238E27FC236}">
                    <a16:creationId xmlns:a16="http://schemas.microsoft.com/office/drawing/2014/main" id="{0AD1F247-2E4E-42A8-9218-F2AB00B6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3" name="Rectangle 11">
                <a:extLst>
                  <a:ext uri="{FF2B5EF4-FFF2-40B4-BE49-F238E27FC236}">
                    <a16:creationId xmlns:a16="http://schemas.microsoft.com/office/drawing/2014/main" id="{4EDD52E5-8F40-4D30-AD4A-90A1B07D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4" name="Rectangle 12">
                <a:extLst>
                  <a:ext uri="{FF2B5EF4-FFF2-40B4-BE49-F238E27FC236}">
                    <a16:creationId xmlns:a16="http://schemas.microsoft.com/office/drawing/2014/main" id="{0A4A52DE-0178-40E8-91F9-7E399857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5" name="Rectangle 13">
                <a:extLst>
                  <a:ext uri="{FF2B5EF4-FFF2-40B4-BE49-F238E27FC236}">
                    <a16:creationId xmlns:a16="http://schemas.microsoft.com/office/drawing/2014/main" id="{01BAB35F-F09D-4816-B031-4F9561E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6" name="Rectangle 14">
                <a:extLst>
                  <a:ext uri="{FF2B5EF4-FFF2-40B4-BE49-F238E27FC236}">
                    <a16:creationId xmlns:a16="http://schemas.microsoft.com/office/drawing/2014/main" id="{5723DA6C-1BCB-468F-AAE3-A2E4171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7" name="Rectangle 15">
                <a:extLst>
                  <a:ext uri="{FF2B5EF4-FFF2-40B4-BE49-F238E27FC236}">
                    <a16:creationId xmlns:a16="http://schemas.microsoft.com/office/drawing/2014/main" id="{4133E7A9-407A-4804-BFF9-3A89813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8" name="Rectangle 16">
                <a:extLst>
                  <a:ext uri="{FF2B5EF4-FFF2-40B4-BE49-F238E27FC236}">
                    <a16:creationId xmlns:a16="http://schemas.microsoft.com/office/drawing/2014/main" id="{34C1F1DC-4B6E-4E03-BE2A-E55C4B1A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9" name="Rectangle 17">
                <a:extLst>
                  <a:ext uri="{FF2B5EF4-FFF2-40B4-BE49-F238E27FC236}">
                    <a16:creationId xmlns:a16="http://schemas.microsoft.com/office/drawing/2014/main" id="{54E23839-5E31-44CD-8776-76851899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0" name="Rectangle 18">
                <a:extLst>
                  <a:ext uri="{FF2B5EF4-FFF2-40B4-BE49-F238E27FC236}">
                    <a16:creationId xmlns:a16="http://schemas.microsoft.com/office/drawing/2014/main" id="{38C88F4D-9024-4FD0-B5B5-DCD394EC2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1" name="Rectangle 19">
                <a:extLst>
                  <a:ext uri="{FF2B5EF4-FFF2-40B4-BE49-F238E27FC236}">
                    <a16:creationId xmlns:a16="http://schemas.microsoft.com/office/drawing/2014/main" id="{43B8236D-8E8C-4AC7-AF45-E864C073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2" name="Rectangle 20">
                <a:extLst>
                  <a:ext uri="{FF2B5EF4-FFF2-40B4-BE49-F238E27FC236}">
                    <a16:creationId xmlns:a16="http://schemas.microsoft.com/office/drawing/2014/main" id="{CCC1D3A2-0198-4279-A669-A19D653B0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3" name="Rectangle 21">
                <a:extLst>
                  <a:ext uri="{FF2B5EF4-FFF2-40B4-BE49-F238E27FC236}">
                    <a16:creationId xmlns:a16="http://schemas.microsoft.com/office/drawing/2014/main" id="{CE01771C-2C4C-4197-807D-7E71C2E11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4" name="Rectangle 22">
                <a:extLst>
                  <a:ext uri="{FF2B5EF4-FFF2-40B4-BE49-F238E27FC236}">
                    <a16:creationId xmlns:a16="http://schemas.microsoft.com/office/drawing/2014/main" id="{2147FB08-43D7-4A85-AE31-2A44DAFD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5" name="Rectangle 23">
                <a:extLst>
                  <a:ext uri="{FF2B5EF4-FFF2-40B4-BE49-F238E27FC236}">
                    <a16:creationId xmlns:a16="http://schemas.microsoft.com/office/drawing/2014/main" id="{CAB8F30B-01AC-448E-8A39-37C51D2A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6" name="Rectangle 24">
                <a:extLst>
                  <a:ext uri="{FF2B5EF4-FFF2-40B4-BE49-F238E27FC236}">
                    <a16:creationId xmlns:a16="http://schemas.microsoft.com/office/drawing/2014/main" id="{81EF95CE-8022-4FCB-8401-C44E8A3B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7" name="Rectangle 25">
                <a:extLst>
                  <a:ext uri="{FF2B5EF4-FFF2-40B4-BE49-F238E27FC236}">
                    <a16:creationId xmlns:a16="http://schemas.microsoft.com/office/drawing/2014/main" id="{AD23A8DD-BAA9-49DD-B518-246574AB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8" name="Rectangle 26">
                <a:extLst>
                  <a:ext uri="{FF2B5EF4-FFF2-40B4-BE49-F238E27FC236}">
                    <a16:creationId xmlns:a16="http://schemas.microsoft.com/office/drawing/2014/main" id="{A3EF542A-B871-469A-AAC4-9C4BB012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9" name="Rectangle 27">
                <a:extLst>
                  <a:ext uri="{FF2B5EF4-FFF2-40B4-BE49-F238E27FC236}">
                    <a16:creationId xmlns:a16="http://schemas.microsoft.com/office/drawing/2014/main" id="{04828664-D96A-482D-B80B-BE14ACA4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0" name="Rectangle 28">
                <a:extLst>
                  <a:ext uri="{FF2B5EF4-FFF2-40B4-BE49-F238E27FC236}">
                    <a16:creationId xmlns:a16="http://schemas.microsoft.com/office/drawing/2014/main" id="{AFA7FBC1-8854-4E99-9C2C-3C06A7E1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1" name="Rectangle 29">
                <a:extLst>
                  <a:ext uri="{FF2B5EF4-FFF2-40B4-BE49-F238E27FC236}">
                    <a16:creationId xmlns:a16="http://schemas.microsoft.com/office/drawing/2014/main" id="{291FAFEB-201B-4C9E-844E-B7ECBAF83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2" name="Rectangle 30">
                <a:extLst>
                  <a:ext uri="{FF2B5EF4-FFF2-40B4-BE49-F238E27FC236}">
                    <a16:creationId xmlns:a16="http://schemas.microsoft.com/office/drawing/2014/main" id="{34FAFBD7-CB5F-46C9-9512-15877F7E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3" name="Rectangle 31">
                <a:extLst>
                  <a:ext uri="{FF2B5EF4-FFF2-40B4-BE49-F238E27FC236}">
                    <a16:creationId xmlns:a16="http://schemas.microsoft.com/office/drawing/2014/main" id="{5FF0E4BA-31FF-44AF-BF0B-AB8B4115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4" name="Rectangle 32">
                <a:extLst>
                  <a:ext uri="{FF2B5EF4-FFF2-40B4-BE49-F238E27FC236}">
                    <a16:creationId xmlns:a16="http://schemas.microsoft.com/office/drawing/2014/main" id="{EDA07E6D-68F3-401B-A306-8B35858B0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5" name="Rectangle 33">
                <a:extLst>
                  <a:ext uri="{FF2B5EF4-FFF2-40B4-BE49-F238E27FC236}">
                    <a16:creationId xmlns:a16="http://schemas.microsoft.com/office/drawing/2014/main" id="{6C6588BD-D765-4DF4-9B6E-A25A2E9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6" name="Rectangle 34">
                <a:extLst>
                  <a:ext uri="{FF2B5EF4-FFF2-40B4-BE49-F238E27FC236}">
                    <a16:creationId xmlns:a16="http://schemas.microsoft.com/office/drawing/2014/main" id="{C3595109-B163-4B76-A297-7DE182444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7" name="Rectangle 35">
                <a:extLst>
                  <a:ext uri="{FF2B5EF4-FFF2-40B4-BE49-F238E27FC236}">
                    <a16:creationId xmlns:a16="http://schemas.microsoft.com/office/drawing/2014/main" id="{0A7DDDBF-1765-40B3-9F61-24BAA307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8" name="Rectangle 36">
                <a:extLst>
                  <a:ext uri="{FF2B5EF4-FFF2-40B4-BE49-F238E27FC236}">
                    <a16:creationId xmlns:a16="http://schemas.microsoft.com/office/drawing/2014/main" id="{085B17DC-D032-4B3D-B215-E4BF521B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9" name="Rectangle 37">
                <a:extLst>
                  <a:ext uri="{FF2B5EF4-FFF2-40B4-BE49-F238E27FC236}">
                    <a16:creationId xmlns:a16="http://schemas.microsoft.com/office/drawing/2014/main" id="{2D6E42BD-2157-493C-B816-0E3828E5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0" name="Rectangle 38">
                <a:extLst>
                  <a:ext uri="{FF2B5EF4-FFF2-40B4-BE49-F238E27FC236}">
                    <a16:creationId xmlns:a16="http://schemas.microsoft.com/office/drawing/2014/main" id="{2C2872DA-5F85-432A-9BED-9766C0452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1" name="Rectangle 39">
                <a:extLst>
                  <a:ext uri="{FF2B5EF4-FFF2-40B4-BE49-F238E27FC236}">
                    <a16:creationId xmlns:a16="http://schemas.microsoft.com/office/drawing/2014/main" id="{7DBEA5A8-5DB7-4786-B36D-67DB26B0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2" name="Rectangle 40">
                <a:extLst>
                  <a:ext uri="{FF2B5EF4-FFF2-40B4-BE49-F238E27FC236}">
                    <a16:creationId xmlns:a16="http://schemas.microsoft.com/office/drawing/2014/main" id="{335E5354-D6A3-478D-AA5E-6286F47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3" name="Rectangle 41">
                <a:extLst>
                  <a:ext uri="{FF2B5EF4-FFF2-40B4-BE49-F238E27FC236}">
                    <a16:creationId xmlns:a16="http://schemas.microsoft.com/office/drawing/2014/main" id="{2BD0DF9E-91A8-4B6F-8643-1434920C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4" name="Rectangle 42">
                <a:extLst>
                  <a:ext uri="{FF2B5EF4-FFF2-40B4-BE49-F238E27FC236}">
                    <a16:creationId xmlns:a16="http://schemas.microsoft.com/office/drawing/2014/main" id="{C00DCA93-898B-422D-8713-BB1D0261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5" name="Rectangle 43">
                <a:extLst>
                  <a:ext uri="{FF2B5EF4-FFF2-40B4-BE49-F238E27FC236}">
                    <a16:creationId xmlns:a16="http://schemas.microsoft.com/office/drawing/2014/main" id="{FEE77C47-5D00-4788-858E-F58F8088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6" name="Rectangle 44">
                <a:extLst>
                  <a:ext uri="{FF2B5EF4-FFF2-40B4-BE49-F238E27FC236}">
                    <a16:creationId xmlns:a16="http://schemas.microsoft.com/office/drawing/2014/main" id="{6D35697A-1F43-484B-9EFB-1FA10916D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7" name="Rectangle 45">
                <a:extLst>
                  <a:ext uri="{FF2B5EF4-FFF2-40B4-BE49-F238E27FC236}">
                    <a16:creationId xmlns:a16="http://schemas.microsoft.com/office/drawing/2014/main" id="{BEC5EAB0-4DB2-4112-A945-65EB5DA4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8" name="Rectangle 46">
                <a:extLst>
                  <a:ext uri="{FF2B5EF4-FFF2-40B4-BE49-F238E27FC236}">
                    <a16:creationId xmlns:a16="http://schemas.microsoft.com/office/drawing/2014/main" id="{C5F7ABED-1AE2-4FA3-9E45-07426000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9" name="Rectangle 47">
                <a:extLst>
                  <a:ext uri="{FF2B5EF4-FFF2-40B4-BE49-F238E27FC236}">
                    <a16:creationId xmlns:a16="http://schemas.microsoft.com/office/drawing/2014/main" id="{737642A9-9BDF-43D4-B98F-C22B42FCD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0" name="Rectangle 48">
                <a:extLst>
                  <a:ext uri="{FF2B5EF4-FFF2-40B4-BE49-F238E27FC236}">
                    <a16:creationId xmlns:a16="http://schemas.microsoft.com/office/drawing/2014/main" id="{9B571CBA-E097-4F3D-AD7F-E7DB218C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1" name="Rectangle 49">
                <a:extLst>
                  <a:ext uri="{FF2B5EF4-FFF2-40B4-BE49-F238E27FC236}">
                    <a16:creationId xmlns:a16="http://schemas.microsoft.com/office/drawing/2014/main" id="{8819114A-4D9A-4C79-8DB3-3DE4CF28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2" name="Rectangle 50">
                <a:extLst>
                  <a:ext uri="{FF2B5EF4-FFF2-40B4-BE49-F238E27FC236}">
                    <a16:creationId xmlns:a16="http://schemas.microsoft.com/office/drawing/2014/main" id="{FCB1DAF9-3025-4E63-8485-5737A1CD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3" name="Rectangle 51">
                <a:extLst>
                  <a:ext uri="{FF2B5EF4-FFF2-40B4-BE49-F238E27FC236}">
                    <a16:creationId xmlns:a16="http://schemas.microsoft.com/office/drawing/2014/main" id="{E3C563AE-43FA-4EE7-9AEB-62237A15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4" name="Rectangle 52">
                <a:extLst>
                  <a:ext uri="{FF2B5EF4-FFF2-40B4-BE49-F238E27FC236}">
                    <a16:creationId xmlns:a16="http://schemas.microsoft.com/office/drawing/2014/main" id="{FE4BE4F2-C86D-4051-B44F-1DD2158DC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5" name="Rectangle 53">
                <a:extLst>
                  <a:ext uri="{FF2B5EF4-FFF2-40B4-BE49-F238E27FC236}">
                    <a16:creationId xmlns:a16="http://schemas.microsoft.com/office/drawing/2014/main" id="{804EC648-7885-4A2F-ADAE-E6DC9793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6" name="Rectangle 54">
                <a:extLst>
                  <a:ext uri="{FF2B5EF4-FFF2-40B4-BE49-F238E27FC236}">
                    <a16:creationId xmlns:a16="http://schemas.microsoft.com/office/drawing/2014/main" id="{261790BF-0240-43EC-83F5-66B9173F5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7" name="Rectangle 55">
                <a:extLst>
                  <a:ext uri="{FF2B5EF4-FFF2-40B4-BE49-F238E27FC236}">
                    <a16:creationId xmlns:a16="http://schemas.microsoft.com/office/drawing/2014/main" id="{C28BD67E-CB31-432D-B3FC-3411ABA3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8" name="Rectangle 56">
                <a:extLst>
                  <a:ext uri="{FF2B5EF4-FFF2-40B4-BE49-F238E27FC236}">
                    <a16:creationId xmlns:a16="http://schemas.microsoft.com/office/drawing/2014/main" id="{329E50AB-F5E6-4231-87DA-21625059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9" name="Rectangle 57">
                <a:extLst>
                  <a:ext uri="{FF2B5EF4-FFF2-40B4-BE49-F238E27FC236}">
                    <a16:creationId xmlns:a16="http://schemas.microsoft.com/office/drawing/2014/main" id="{81656BE5-2932-4A69-AF1B-BC4128C5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0" name="Rectangle 58">
                <a:extLst>
                  <a:ext uri="{FF2B5EF4-FFF2-40B4-BE49-F238E27FC236}">
                    <a16:creationId xmlns:a16="http://schemas.microsoft.com/office/drawing/2014/main" id="{E061DB1E-4C65-4415-BD95-7A63A547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1" name="Rectangle 59">
                <a:extLst>
                  <a:ext uri="{FF2B5EF4-FFF2-40B4-BE49-F238E27FC236}">
                    <a16:creationId xmlns:a16="http://schemas.microsoft.com/office/drawing/2014/main" id="{985A3127-7DCB-49C4-A1FF-34CB0125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2" name="Rectangle 60">
                <a:extLst>
                  <a:ext uri="{FF2B5EF4-FFF2-40B4-BE49-F238E27FC236}">
                    <a16:creationId xmlns:a16="http://schemas.microsoft.com/office/drawing/2014/main" id="{F70EACAA-9D31-4209-9A83-B0B4D4B4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3" name="Rectangle 61">
                <a:extLst>
                  <a:ext uri="{FF2B5EF4-FFF2-40B4-BE49-F238E27FC236}">
                    <a16:creationId xmlns:a16="http://schemas.microsoft.com/office/drawing/2014/main" id="{A077A57B-8BDC-4AE6-9E30-B68C56FE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4" name="Rectangle 62">
                <a:extLst>
                  <a:ext uri="{FF2B5EF4-FFF2-40B4-BE49-F238E27FC236}">
                    <a16:creationId xmlns:a16="http://schemas.microsoft.com/office/drawing/2014/main" id="{A8213B6B-A860-4DC0-9516-6CAE18A3E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5" name="Rectangle 63">
                <a:extLst>
                  <a:ext uri="{FF2B5EF4-FFF2-40B4-BE49-F238E27FC236}">
                    <a16:creationId xmlns:a16="http://schemas.microsoft.com/office/drawing/2014/main" id="{6734DEE4-5507-4455-A9EB-826DFA4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6" name="Rectangle 64">
                <a:extLst>
                  <a:ext uri="{FF2B5EF4-FFF2-40B4-BE49-F238E27FC236}">
                    <a16:creationId xmlns:a16="http://schemas.microsoft.com/office/drawing/2014/main" id="{5EFF3A66-CF66-427E-9CFB-575DE2EB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7" name="Rectangle 65">
                <a:extLst>
                  <a:ext uri="{FF2B5EF4-FFF2-40B4-BE49-F238E27FC236}">
                    <a16:creationId xmlns:a16="http://schemas.microsoft.com/office/drawing/2014/main" id="{C27DD490-E11E-48F1-9CA6-2A582AD5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8" name="Rectangle 66">
                <a:extLst>
                  <a:ext uri="{FF2B5EF4-FFF2-40B4-BE49-F238E27FC236}">
                    <a16:creationId xmlns:a16="http://schemas.microsoft.com/office/drawing/2014/main" id="{B3621589-2DB7-428D-83C3-C143C2CF0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9" name="Rectangle 67">
                <a:extLst>
                  <a:ext uri="{FF2B5EF4-FFF2-40B4-BE49-F238E27FC236}">
                    <a16:creationId xmlns:a16="http://schemas.microsoft.com/office/drawing/2014/main" id="{EA60CBAE-7EC9-4893-9E97-D60B9685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0" name="Rectangle 68">
                <a:extLst>
                  <a:ext uri="{FF2B5EF4-FFF2-40B4-BE49-F238E27FC236}">
                    <a16:creationId xmlns:a16="http://schemas.microsoft.com/office/drawing/2014/main" id="{FB073271-D26C-4BBF-A683-64E89A13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1" name="Rectangle 69">
                <a:extLst>
                  <a:ext uri="{FF2B5EF4-FFF2-40B4-BE49-F238E27FC236}">
                    <a16:creationId xmlns:a16="http://schemas.microsoft.com/office/drawing/2014/main" id="{54D41D8E-76E4-460B-9454-AC1F8D0A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2" name="Rectangle 70">
                <a:extLst>
                  <a:ext uri="{FF2B5EF4-FFF2-40B4-BE49-F238E27FC236}">
                    <a16:creationId xmlns:a16="http://schemas.microsoft.com/office/drawing/2014/main" id="{59588D88-CF43-42B4-A18E-52522DB6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3" name="Rectangle 71">
                <a:extLst>
                  <a:ext uri="{FF2B5EF4-FFF2-40B4-BE49-F238E27FC236}">
                    <a16:creationId xmlns:a16="http://schemas.microsoft.com/office/drawing/2014/main" id="{36B2D5A9-1944-41B5-AC71-AA07CEF1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4" name="Rectangle 72">
                <a:extLst>
                  <a:ext uri="{FF2B5EF4-FFF2-40B4-BE49-F238E27FC236}">
                    <a16:creationId xmlns:a16="http://schemas.microsoft.com/office/drawing/2014/main" id="{07DA43E5-0879-46BC-BD1C-51421A7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5" name="Rectangle 73">
                <a:extLst>
                  <a:ext uri="{FF2B5EF4-FFF2-40B4-BE49-F238E27FC236}">
                    <a16:creationId xmlns:a16="http://schemas.microsoft.com/office/drawing/2014/main" id="{4CB4CF19-1D24-4F45-A499-8733B3C83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6" name="Rectangle 74">
                <a:extLst>
                  <a:ext uri="{FF2B5EF4-FFF2-40B4-BE49-F238E27FC236}">
                    <a16:creationId xmlns:a16="http://schemas.microsoft.com/office/drawing/2014/main" id="{7754FA2C-EA8E-452E-9483-DBC446B1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7" name="Rectangle 75">
                <a:extLst>
                  <a:ext uri="{FF2B5EF4-FFF2-40B4-BE49-F238E27FC236}">
                    <a16:creationId xmlns:a16="http://schemas.microsoft.com/office/drawing/2014/main" id="{944B644E-7884-4C1F-92B3-146CA2E9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8" name="Rectangle 76">
                <a:extLst>
                  <a:ext uri="{FF2B5EF4-FFF2-40B4-BE49-F238E27FC236}">
                    <a16:creationId xmlns:a16="http://schemas.microsoft.com/office/drawing/2014/main" id="{3650100A-0DAC-4C08-9609-EE0760E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9" name="Rectangle 77">
                <a:extLst>
                  <a:ext uri="{FF2B5EF4-FFF2-40B4-BE49-F238E27FC236}">
                    <a16:creationId xmlns:a16="http://schemas.microsoft.com/office/drawing/2014/main" id="{3E79666B-F263-4EF8-AB81-3868C234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0" name="Rectangle 78">
                <a:extLst>
                  <a:ext uri="{FF2B5EF4-FFF2-40B4-BE49-F238E27FC236}">
                    <a16:creationId xmlns:a16="http://schemas.microsoft.com/office/drawing/2014/main" id="{8EBBEA10-F8D7-4305-9340-D179F054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1" name="Rectangle 79">
                <a:extLst>
                  <a:ext uri="{FF2B5EF4-FFF2-40B4-BE49-F238E27FC236}">
                    <a16:creationId xmlns:a16="http://schemas.microsoft.com/office/drawing/2014/main" id="{336A6F6C-F82A-4929-936D-89DC12D4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2" name="Rectangle 80">
                <a:extLst>
                  <a:ext uri="{FF2B5EF4-FFF2-40B4-BE49-F238E27FC236}">
                    <a16:creationId xmlns:a16="http://schemas.microsoft.com/office/drawing/2014/main" id="{38BE90E8-F4E0-408C-8A65-B840A63D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3" name="Rectangle 81">
                <a:extLst>
                  <a:ext uri="{FF2B5EF4-FFF2-40B4-BE49-F238E27FC236}">
                    <a16:creationId xmlns:a16="http://schemas.microsoft.com/office/drawing/2014/main" id="{0B86B50C-542B-4D61-AC87-6CFBA4009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4" name="Rectangle 82">
                <a:extLst>
                  <a:ext uri="{FF2B5EF4-FFF2-40B4-BE49-F238E27FC236}">
                    <a16:creationId xmlns:a16="http://schemas.microsoft.com/office/drawing/2014/main" id="{DB16D578-7D37-4720-8215-2EAE12CA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5" name="Rectangle 83">
                <a:extLst>
                  <a:ext uri="{FF2B5EF4-FFF2-40B4-BE49-F238E27FC236}">
                    <a16:creationId xmlns:a16="http://schemas.microsoft.com/office/drawing/2014/main" id="{5629B302-6065-4B27-8A1E-AB87905F7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6" name="Rectangle 84">
                <a:extLst>
                  <a:ext uri="{FF2B5EF4-FFF2-40B4-BE49-F238E27FC236}">
                    <a16:creationId xmlns:a16="http://schemas.microsoft.com/office/drawing/2014/main" id="{3A0E1542-80EE-4ED2-989D-795B4760D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7" name="Rectangle 85">
                <a:extLst>
                  <a:ext uri="{FF2B5EF4-FFF2-40B4-BE49-F238E27FC236}">
                    <a16:creationId xmlns:a16="http://schemas.microsoft.com/office/drawing/2014/main" id="{00229DD1-40D4-4E5B-AA10-30F16DBA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8" name="Rectangle 86">
                <a:extLst>
                  <a:ext uri="{FF2B5EF4-FFF2-40B4-BE49-F238E27FC236}">
                    <a16:creationId xmlns:a16="http://schemas.microsoft.com/office/drawing/2014/main" id="{ECA731B6-412F-491B-BE26-370DF10BD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9" name="Rectangle 87">
                <a:extLst>
                  <a:ext uri="{FF2B5EF4-FFF2-40B4-BE49-F238E27FC236}">
                    <a16:creationId xmlns:a16="http://schemas.microsoft.com/office/drawing/2014/main" id="{AEB7B5EE-A51D-4EAA-BF3D-BD2B2BFF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0" name="Rectangle 88">
                <a:extLst>
                  <a:ext uri="{FF2B5EF4-FFF2-40B4-BE49-F238E27FC236}">
                    <a16:creationId xmlns:a16="http://schemas.microsoft.com/office/drawing/2014/main" id="{F7DDA022-506C-4C27-86EE-B7D1A7EF8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1" name="Rectangle 89">
                <a:extLst>
                  <a:ext uri="{FF2B5EF4-FFF2-40B4-BE49-F238E27FC236}">
                    <a16:creationId xmlns:a16="http://schemas.microsoft.com/office/drawing/2014/main" id="{2FEEBBBA-E2E6-4140-A280-59AAA45C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2" name="Rectangle 90">
                <a:extLst>
                  <a:ext uri="{FF2B5EF4-FFF2-40B4-BE49-F238E27FC236}">
                    <a16:creationId xmlns:a16="http://schemas.microsoft.com/office/drawing/2014/main" id="{4FB4C98D-9A77-4597-883E-EDC4A6A6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3" name="Rectangle 91">
                <a:extLst>
                  <a:ext uri="{FF2B5EF4-FFF2-40B4-BE49-F238E27FC236}">
                    <a16:creationId xmlns:a16="http://schemas.microsoft.com/office/drawing/2014/main" id="{68D12484-F090-46DC-9496-9BC12D34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4" name="Rectangle 92">
                <a:extLst>
                  <a:ext uri="{FF2B5EF4-FFF2-40B4-BE49-F238E27FC236}">
                    <a16:creationId xmlns:a16="http://schemas.microsoft.com/office/drawing/2014/main" id="{BF1CB2A7-4434-4E3C-A592-2F6949D7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5" name="Rectangle 93">
                <a:extLst>
                  <a:ext uri="{FF2B5EF4-FFF2-40B4-BE49-F238E27FC236}">
                    <a16:creationId xmlns:a16="http://schemas.microsoft.com/office/drawing/2014/main" id="{93893560-2CC1-4864-A9F6-7EC30ADB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6" name="Rectangle 94">
                <a:extLst>
                  <a:ext uri="{FF2B5EF4-FFF2-40B4-BE49-F238E27FC236}">
                    <a16:creationId xmlns:a16="http://schemas.microsoft.com/office/drawing/2014/main" id="{DFE72557-E55C-4161-8188-5EBFD520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7" name="Rectangle 95">
                <a:extLst>
                  <a:ext uri="{FF2B5EF4-FFF2-40B4-BE49-F238E27FC236}">
                    <a16:creationId xmlns:a16="http://schemas.microsoft.com/office/drawing/2014/main" id="{CBD3B224-5557-4A89-8E2D-A5B124AF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8" name="Rectangle 96">
                <a:extLst>
                  <a:ext uri="{FF2B5EF4-FFF2-40B4-BE49-F238E27FC236}">
                    <a16:creationId xmlns:a16="http://schemas.microsoft.com/office/drawing/2014/main" id="{1ABF1FA4-3127-4967-A8CC-D07B82C2E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9" name="Rectangle 97">
                <a:extLst>
                  <a:ext uri="{FF2B5EF4-FFF2-40B4-BE49-F238E27FC236}">
                    <a16:creationId xmlns:a16="http://schemas.microsoft.com/office/drawing/2014/main" id="{A88536AA-0456-40C0-8603-82C0AE5AF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0" name="Rectangle 98">
                <a:extLst>
                  <a:ext uri="{FF2B5EF4-FFF2-40B4-BE49-F238E27FC236}">
                    <a16:creationId xmlns:a16="http://schemas.microsoft.com/office/drawing/2014/main" id="{8E9AB393-814A-4D62-8297-19B0D22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1" name="Rectangle 99">
                <a:extLst>
                  <a:ext uri="{FF2B5EF4-FFF2-40B4-BE49-F238E27FC236}">
                    <a16:creationId xmlns:a16="http://schemas.microsoft.com/office/drawing/2014/main" id="{EEF620DA-27A4-4B17-AD39-2B05B071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2" name="Rectangle 100">
                <a:extLst>
                  <a:ext uri="{FF2B5EF4-FFF2-40B4-BE49-F238E27FC236}">
                    <a16:creationId xmlns:a16="http://schemas.microsoft.com/office/drawing/2014/main" id="{7E8052AA-2D73-4B83-8D73-81590532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3" name="Rectangle 101">
                <a:extLst>
                  <a:ext uri="{FF2B5EF4-FFF2-40B4-BE49-F238E27FC236}">
                    <a16:creationId xmlns:a16="http://schemas.microsoft.com/office/drawing/2014/main" id="{1D9EB557-9A1E-4E3B-96A9-472D3A46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4" name="Rectangle 102">
                <a:extLst>
                  <a:ext uri="{FF2B5EF4-FFF2-40B4-BE49-F238E27FC236}">
                    <a16:creationId xmlns:a16="http://schemas.microsoft.com/office/drawing/2014/main" id="{6EB49F53-2284-4080-934E-4498A9A0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5" name="Rectangle 103">
                <a:extLst>
                  <a:ext uri="{FF2B5EF4-FFF2-40B4-BE49-F238E27FC236}">
                    <a16:creationId xmlns:a16="http://schemas.microsoft.com/office/drawing/2014/main" id="{75BF44D8-2F10-43A0-9801-29D75FD1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6" name="Line 104">
                <a:extLst>
                  <a:ext uri="{FF2B5EF4-FFF2-40B4-BE49-F238E27FC236}">
                    <a16:creationId xmlns:a16="http://schemas.microsoft.com/office/drawing/2014/main" id="{7262A6B0-3E9E-4B42-B037-8AFAF11D9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744"/>
                <a:ext cx="24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7" name="Line 105">
                <a:extLst>
                  <a:ext uri="{FF2B5EF4-FFF2-40B4-BE49-F238E27FC236}">
                    <a16:creationId xmlns:a16="http://schemas.microsoft.com/office/drawing/2014/main" id="{FEFA14F1-1549-4CEF-ABE4-DBFDFFFB0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2" y="1344"/>
                <a:ext cx="0" cy="240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8" name="Oval 106">
                <a:extLst>
                  <a:ext uri="{FF2B5EF4-FFF2-40B4-BE49-F238E27FC236}">
                    <a16:creationId xmlns:a16="http://schemas.microsoft.com/office/drawing/2014/main" id="{47884E0A-602E-4EB0-B225-DBCC4F56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9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9" name="Oval 107">
                <a:extLst>
                  <a:ext uri="{FF2B5EF4-FFF2-40B4-BE49-F238E27FC236}">
                    <a16:creationId xmlns:a16="http://schemas.microsoft.com/office/drawing/2014/main" id="{827EE3CE-8836-4B6D-9CAD-CCCC9946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32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0" name="Rectangle 108" descr="Wide downward diagonal">
                <a:extLst>
                  <a:ext uri="{FF2B5EF4-FFF2-40B4-BE49-F238E27FC236}">
                    <a16:creationId xmlns:a16="http://schemas.microsoft.com/office/drawing/2014/main" id="{32FA033E-CE68-4471-B5E2-00E4CF8D4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68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1" name="Rectangle 109" descr="Wide downward diagonal">
                <a:extLst>
                  <a:ext uri="{FF2B5EF4-FFF2-40B4-BE49-F238E27FC236}">
                    <a16:creationId xmlns:a16="http://schemas.microsoft.com/office/drawing/2014/main" id="{798EBABF-EEEC-49B6-A7BC-2610BBC7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2" name="Rectangle 110" descr="Wide downward diagonal">
                <a:extLst>
                  <a:ext uri="{FF2B5EF4-FFF2-40B4-BE49-F238E27FC236}">
                    <a16:creationId xmlns:a16="http://schemas.microsoft.com/office/drawing/2014/main" id="{44F9E977-EB1F-48CE-8E85-2635E77F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3" name="Rectangle 111" descr="Wide downward diagonal">
                <a:extLst>
                  <a:ext uri="{FF2B5EF4-FFF2-40B4-BE49-F238E27FC236}">
                    <a16:creationId xmlns:a16="http://schemas.microsoft.com/office/drawing/2014/main" id="{04973C9D-9AE7-4877-8C09-F2C9989A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4" name="Rectangle 112" descr="Wide downward diagonal">
                <a:extLst>
                  <a:ext uri="{FF2B5EF4-FFF2-40B4-BE49-F238E27FC236}">
                    <a16:creationId xmlns:a16="http://schemas.microsoft.com/office/drawing/2014/main" id="{8BEF4D1F-C1D0-40B0-AD7A-1018A9AB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5" name="Oval 113">
                <a:extLst>
                  <a:ext uri="{FF2B5EF4-FFF2-40B4-BE49-F238E27FC236}">
                    <a16:creationId xmlns:a16="http://schemas.microsoft.com/office/drawing/2014/main" id="{A0089013-AA03-45D1-B0F8-E7E6D28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4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6" name="Oval 114">
                <a:extLst>
                  <a:ext uri="{FF2B5EF4-FFF2-40B4-BE49-F238E27FC236}">
                    <a16:creationId xmlns:a16="http://schemas.microsoft.com/office/drawing/2014/main" id="{F0C2C2F1-9243-45B2-B9BE-4C8DF052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34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7" name="Oval 115">
                <a:extLst>
                  <a:ext uri="{FF2B5EF4-FFF2-40B4-BE49-F238E27FC236}">
                    <a16:creationId xmlns:a16="http://schemas.microsoft.com/office/drawing/2014/main" id="{9176390B-8DE2-47C9-99C1-F97B980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26748" name="Group 116">
                <a:extLst>
                  <a:ext uri="{FF2B5EF4-FFF2-40B4-BE49-F238E27FC236}">
                    <a16:creationId xmlns:a16="http://schemas.microsoft.com/office/drawing/2014/main" id="{56868238-C559-4D7F-8951-EA09CE34B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248"/>
                <a:ext cx="2820" cy="2794"/>
                <a:chOff x="1104" y="703"/>
                <a:chExt cx="2820" cy="2794"/>
              </a:xfrm>
            </p:grpSpPr>
            <p:sp>
              <p:nvSpPr>
                <p:cNvPr id="26750" name="Text Box 117">
                  <a:extLst>
                    <a:ext uri="{FF2B5EF4-FFF2-40B4-BE49-F238E27FC236}">
                      <a16:creationId xmlns:a16="http://schemas.microsoft.com/office/drawing/2014/main" id="{432EBDB7-A9BF-4816-BB27-836CD54B51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4" y="70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51" name="Text Box 118">
                  <a:extLst>
                    <a:ext uri="{FF2B5EF4-FFF2-40B4-BE49-F238E27FC236}">
                      <a16:creationId xmlns:a16="http://schemas.microsoft.com/office/drawing/2014/main" id="{07A4A365-4F00-4B52-921C-CDAAA45E5F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52" name="Text Box 119">
                  <a:extLst>
                    <a:ext uri="{FF2B5EF4-FFF2-40B4-BE49-F238E27FC236}">
                      <a16:creationId xmlns:a16="http://schemas.microsoft.com/office/drawing/2014/main" id="{1D007F89-F83A-418D-86EC-9A2337F31D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53" name="Text Box 120">
                  <a:extLst>
                    <a:ext uri="{FF2B5EF4-FFF2-40B4-BE49-F238E27FC236}">
                      <a16:creationId xmlns:a16="http://schemas.microsoft.com/office/drawing/2014/main" id="{D47DF0C2-EF8A-464F-9B96-19811B1C3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54" name="Text Box 121">
                  <a:extLst>
                    <a:ext uri="{FF2B5EF4-FFF2-40B4-BE49-F238E27FC236}">
                      <a16:creationId xmlns:a16="http://schemas.microsoft.com/office/drawing/2014/main" id="{FDA9EFBB-C357-4E4F-BAB6-7F1041D47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55" name="Text Box 122">
                  <a:extLst>
                    <a:ext uri="{FF2B5EF4-FFF2-40B4-BE49-F238E27FC236}">
                      <a16:creationId xmlns:a16="http://schemas.microsoft.com/office/drawing/2014/main" id="{C5FA90CC-388E-4FB6-A0CD-A3548E9987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9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56" name="Text Box 123">
                  <a:extLst>
                    <a:ext uri="{FF2B5EF4-FFF2-40B4-BE49-F238E27FC236}">
                      <a16:creationId xmlns:a16="http://schemas.microsoft.com/office/drawing/2014/main" id="{33EB566F-723A-440A-A0A1-46994FB647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57" name="Text Box 124">
                  <a:extLst>
                    <a:ext uri="{FF2B5EF4-FFF2-40B4-BE49-F238E27FC236}">
                      <a16:creationId xmlns:a16="http://schemas.microsoft.com/office/drawing/2014/main" id="{DB728D30-EF42-4219-98CE-520C51FFCF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58" name="Text Box 125">
                  <a:extLst>
                    <a:ext uri="{FF2B5EF4-FFF2-40B4-BE49-F238E27FC236}">
                      <a16:creationId xmlns:a16="http://schemas.microsoft.com/office/drawing/2014/main" id="{B5E6BB14-CC1A-4069-A5C5-06C0FA72FF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59" name="Text Box 126">
                  <a:extLst>
                    <a:ext uri="{FF2B5EF4-FFF2-40B4-BE49-F238E27FC236}">
                      <a16:creationId xmlns:a16="http://schemas.microsoft.com/office/drawing/2014/main" id="{4D0A0E4D-31A5-413D-B59B-C4F302A1A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  <p:sp>
              <p:nvSpPr>
                <p:cNvPr id="26760" name="Text Box 127">
                  <a:extLst>
                    <a:ext uri="{FF2B5EF4-FFF2-40B4-BE49-F238E27FC236}">
                      <a16:creationId xmlns:a16="http://schemas.microsoft.com/office/drawing/2014/main" id="{B4D9A224-D355-4272-97B3-10358CE76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48" y="3247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61" name="Text Box 128">
                  <a:extLst>
                    <a:ext uri="{FF2B5EF4-FFF2-40B4-BE49-F238E27FC236}">
                      <a16:creationId xmlns:a16="http://schemas.microsoft.com/office/drawing/2014/main" id="{E180BEF3-F4FA-4C9F-B331-5FCC4CA34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8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62" name="Text Box 129">
                  <a:extLst>
                    <a:ext uri="{FF2B5EF4-FFF2-40B4-BE49-F238E27FC236}">
                      <a16:creationId xmlns:a16="http://schemas.microsoft.com/office/drawing/2014/main" id="{BF6AC21E-20B6-44B8-BB71-9328E43532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6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63" name="Text Box 130">
                  <a:extLst>
                    <a:ext uri="{FF2B5EF4-FFF2-40B4-BE49-F238E27FC236}">
                      <a16:creationId xmlns:a16="http://schemas.microsoft.com/office/drawing/2014/main" id="{2EEA2DC2-1C7D-4ECE-9D76-38CD2C7E30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3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64" name="Text Box 131">
                  <a:extLst>
                    <a:ext uri="{FF2B5EF4-FFF2-40B4-BE49-F238E27FC236}">
                      <a16:creationId xmlns:a16="http://schemas.microsoft.com/office/drawing/2014/main" id="{92487EA8-4A82-47A8-A1BA-0C307E4F9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1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65" name="Text Box 132">
                  <a:extLst>
                    <a:ext uri="{FF2B5EF4-FFF2-40B4-BE49-F238E27FC236}">
                      <a16:creationId xmlns:a16="http://schemas.microsoft.com/office/drawing/2014/main" id="{788F8349-0D02-4DC4-B246-F1F6E3D77A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90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66" name="Text Box 133">
                  <a:extLst>
                    <a:ext uri="{FF2B5EF4-FFF2-40B4-BE49-F238E27FC236}">
                      <a16:creationId xmlns:a16="http://schemas.microsoft.com/office/drawing/2014/main" id="{53CD4558-E154-4739-AD29-34BEC7EE4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6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67" name="Text Box 134">
                  <a:extLst>
                    <a:ext uri="{FF2B5EF4-FFF2-40B4-BE49-F238E27FC236}">
                      <a16:creationId xmlns:a16="http://schemas.microsoft.com/office/drawing/2014/main" id="{87D67F72-C51D-47D9-B900-491C96DDC3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4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68" name="Text Box 135">
                  <a:extLst>
                    <a:ext uri="{FF2B5EF4-FFF2-40B4-BE49-F238E27FC236}">
                      <a16:creationId xmlns:a16="http://schemas.microsoft.com/office/drawing/2014/main" id="{BB73C039-1BB7-4096-82F5-A4950268C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1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69" name="Text Box 136">
                  <a:extLst>
                    <a:ext uri="{FF2B5EF4-FFF2-40B4-BE49-F238E27FC236}">
                      <a16:creationId xmlns:a16="http://schemas.microsoft.com/office/drawing/2014/main" id="{3B12D012-8208-4F3C-AB33-34FE086C8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9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</p:grpSp>
        </p:grpSp>
        <p:sp>
          <p:nvSpPr>
            <p:cNvPr id="26634" name="Line 141">
              <a:extLst>
                <a:ext uri="{FF2B5EF4-FFF2-40B4-BE49-F238E27FC236}">
                  <a16:creationId xmlns:a16="http://schemas.microsoft.com/office/drawing/2014/main" id="{ADC36AF5-C1E7-43A1-B352-134EC87E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" y="1246"/>
              <a:ext cx="1515" cy="2536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5758146-FC78-4C90-8FA8-C2D1E08C553A}"/>
              </a:ext>
            </a:extLst>
          </p:cNvPr>
          <p:cNvCxnSpPr>
            <a:cxnSpLocks/>
          </p:cNvCxnSpPr>
          <p:nvPr/>
        </p:nvCxnSpPr>
        <p:spPr bwMode="auto">
          <a:xfrm flipH="1">
            <a:off x="1752600" y="3581400"/>
            <a:ext cx="533400" cy="304800"/>
          </a:xfrm>
          <a:prstGeom prst="line">
            <a:avLst/>
          </a:prstGeom>
          <a:noFill/>
          <a:ln w="38100" cap="flat" cmpd="sng" algn="ctr">
            <a:solidFill>
              <a:srgbClr val="FF33C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9594511F-7EA4-4630-937F-1CD524649409}"/>
              </a:ext>
            </a:extLst>
          </p:cNvPr>
          <p:cNvCxnSpPr>
            <a:cxnSpLocks/>
          </p:cNvCxnSpPr>
          <p:nvPr/>
        </p:nvCxnSpPr>
        <p:spPr bwMode="auto">
          <a:xfrm flipH="1">
            <a:off x="2044701" y="2759075"/>
            <a:ext cx="762000" cy="419100"/>
          </a:xfrm>
          <a:prstGeom prst="line">
            <a:avLst/>
          </a:prstGeom>
          <a:noFill/>
          <a:ln w="38100" cap="flat" cmpd="sng" algn="ctr">
            <a:solidFill>
              <a:srgbClr val="FF33C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288BEB49-2D4A-4471-9597-7E8511A07AFB}"/>
              </a:ext>
            </a:extLst>
          </p:cNvPr>
          <p:cNvCxnSpPr>
            <a:cxnSpLocks/>
          </p:cNvCxnSpPr>
          <p:nvPr/>
        </p:nvCxnSpPr>
        <p:spPr bwMode="auto">
          <a:xfrm flipH="1">
            <a:off x="2438400" y="3422650"/>
            <a:ext cx="792230" cy="456724"/>
          </a:xfrm>
          <a:prstGeom prst="line">
            <a:avLst/>
          </a:prstGeom>
          <a:noFill/>
          <a:ln w="38100" cap="flat" cmpd="sng" algn="ctr">
            <a:solidFill>
              <a:srgbClr val="FF33C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3755837-DC01-411D-96DB-F8C3B86F15C0}"/>
              </a:ext>
            </a:extLst>
          </p:cNvPr>
          <p:cNvSpPr txBox="1"/>
          <p:nvPr/>
        </p:nvSpPr>
        <p:spPr>
          <a:xfrm>
            <a:off x="5029200" y="2057400"/>
            <a:ext cx="39624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Where did the line come from?</a:t>
            </a:r>
          </a:p>
          <a:p>
            <a:endParaRPr lang="en-US" dirty="0"/>
          </a:p>
          <a:p>
            <a:r>
              <a:rPr lang="en-US" dirty="0"/>
              <a:t>Lets just get a visual intuition.</a:t>
            </a:r>
          </a:p>
          <a:p>
            <a:endParaRPr lang="en-US" dirty="0"/>
          </a:p>
          <a:p>
            <a:r>
              <a:rPr lang="en-US" dirty="0"/>
              <a:t>We can connect every point to a line…</a:t>
            </a:r>
          </a:p>
          <a:p>
            <a:endParaRPr lang="en-US" dirty="0"/>
          </a:p>
          <a:p>
            <a:r>
              <a:rPr lang="en-US" dirty="0"/>
              <a:t>I just connected a few lines here for visually clarity.</a:t>
            </a:r>
          </a:p>
        </p:txBody>
      </p:sp>
    </p:spTree>
    <p:extLst>
      <p:ext uri="{BB962C8B-B14F-4D97-AF65-F5344CB8AC3E}">
        <p14:creationId xmlns:p14="http://schemas.microsoft.com/office/powerpoint/2010/main" val="36163854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EF5A6B0F-AFF5-4A06-84F3-BC0B57390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388938" y="0"/>
            <a:ext cx="7772401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Simple Linear Classifier</a:t>
            </a:r>
          </a:p>
        </p:txBody>
      </p:sp>
      <p:grpSp>
        <p:nvGrpSpPr>
          <p:cNvPr id="26632" name="Group 153">
            <a:extLst>
              <a:ext uri="{FF2B5EF4-FFF2-40B4-BE49-F238E27FC236}">
                <a16:creationId xmlns:a16="http://schemas.microsoft.com/office/drawing/2014/main" id="{1CA4CE3F-4DAF-42B6-80E9-3AA8063DF4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978025"/>
            <a:ext cx="4476750" cy="4438650"/>
            <a:chOff x="144" y="1246"/>
            <a:chExt cx="2820" cy="2796"/>
          </a:xfrm>
        </p:grpSpPr>
        <p:grpSp>
          <p:nvGrpSpPr>
            <p:cNvPr id="26633" name="Group 140">
              <a:extLst>
                <a:ext uri="{FF2B5EF4-FFF2-40B4-BE49-F238E27FC236}">
                  <a16:creationId xmlns:a16="http://schemas.microsoft.com/office/drawing/2014/main" id="{324485E9-1692-42BB-AEF6-116602E62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248"/>
              <a:ext cx="2820" cy="2794"/>
              <a:chOff x="336" y="1248"/>
              <a:chExt cx="2820" cy="2794"/>
            </a:xfrm>
          </p:grpSpPr>
          <p:sp>
            <p:nvSpPr>
              <p:cNvPr id="26636" name="Rectangle 4">
                <a:extLst>
                  <a:ext uri="{FF2B5EF4-FFF2-40B4-BE49-F238E27FC236}">
                    <a16:creationId xmlns:a16="http://schemas.microsoft.com/office/drawing/2014/main" id="{4636635D-AA06-4D0D-945C-2126CB6B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7" name="Rectangle 5">
                <a:extLst>
                  <a:ext uri="{FF2B5EF4-FFF2-40B4-BE49-F238E27FC236}">
                    <a16:creationId xmlns:a16="http://schemas.microsoft.com/office/drawing/2014/main" id="{06C82D4A-B7AE-4366-9588-DF13C777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8" name="Rectangle 6">
                <a:extLst>
                  <a:ext uri="{FF2B5EF4-FFF2-40B4-BE49-F238E27FC236}">
                    <a16:creationId xmlns:a16="http://schemas.microsoft.com/office/drawing/2014/main" id="{A026D2AF-0BE1-4D60-BAF8-ABAC21F8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9" name="Rectangle 7">
                <a:extLst>
                  <a:ext uri="{FF2B5EF4-FFF2-40B4-BE49-F238E27FC236}">
                    <a16:creationId xmlns:a16="http://schemas.microsoft.com/office/drawing/2014/main" id="{F39ECAF4-D3EF-43A6-8784-446D39466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0" name="Rectangle 8">
                <a:extLst>
                  <a:ext uri="{FF2B5EF4-FFF2-40B4-BE49-F238E27FC236}">
                    <a16:creationId xmlns:a16="http://schemas.microsoft.com/office/drawing/2014/main" id="{C5BC2C10-5795-4B11-A39E-D61C47FA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1" name="Rectangle 9">
                <a:extLst>
                  <a:ext uri="{FF2B5EF4-FFF2-40B4-BE49-F238E27FC236}">
                    <a16:creationId xmlns:a16="http://schemas.microsoft.com/office/drawing/2014/main" id="{A915FFAD-2A0D-4F31-9458-5A961090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2" name="Rectangle 10">
                <a:extLst>
                  <a:ext uri="{FF2B5EF4-FFF2-40B4-BE49-F238E27FC236}">
                    <a16:creationId xmlns:a16="http://schemas.microsoft.com/office/drawing/2014/main" id="{0AD1F247-2E4E-42A8-9218-F2AB00B6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3" name="Rectangle 11">
                <a:extLst>
                  <a:ext uri="{FF2B5EF4-FFF2-40B4-BE49-F238E27FC236}">
                    <a16:creationId xmlns:a16="http://schemas.microsoft.com/office/drawing/2014/main" id="{4EDD52E5-8F40-4D30-AD4A-90A1B07D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4" name="Rectangle 12">
                <a:extLst>
                  <a:ext uri="{FF2B5EF4-FFF2-40B4-BE49-F238E27FC236}">
                    <a16:creationId xmlns:a16="http://schemas.microsoft.com/office/drawing/2014/main" id="{0A4A52DE-0178-40E8-91F9-7E399857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5" name="Rectangle 13">
                <a:extLst>
                  <a:ext uri="{FF2B5EF4-FFF2-40B4-BE49-F238E27FC236}">
                    <a16:creationId xmlns:a16="http://schemas.microsoft.com/office/drawing/2014/main" id="{01BAB35F-F09D-4816-B031-4F9561E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6" name="Rectangle 14">
                <a:extLst>
                  <a:ext uri="{FF2B5EF4-FFF2-40B4-BE49-F238E27FC236}">
                    <a16:creationId xmlns:a16="http://schemas.microsoft.com/office/drawing/2014/main" id="{5723DA6C-1BCB-468F-AAE3-A2E4171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7" name="Rectangle 15">
                <a:extLst>
                  <a:ext uri="{FF2B5EF4-FFF2-40B4-BE49-F238E27FC236}">
                    <a16:creationId xmlns:a16="http://schemas.microsoft.com/office/drawing/2014/main" id="{4133E7A9-407A-4804-BFF9-3A89813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8" name="Rectangle 16">
                <a:extLst>
                  <a:ext uri="{FF2B5EF4-FFF2-40B4-BE49-F238E27FC236}">
                    <a16:creationId xmlns:a16="http://schemas.microsoft.com/office/drawing/2014/main" id="{34C1F1DC-4B6E-4E03-BE2A-E55C4B1A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9" name="Rectangle 17">
                <a:extLst>
                  <a:ext uri="{FF2B5EF4-FFF2-40B4-BE49-F238E27FC236}">
                    <a16:creationId xmlns:a16="http://schemas.microsoft.com/office/drawing/2014/main" id="{54E23839-5E31-44CD-8776-76851899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0" name="Rectangle 18">
                <a:extLst>
                  <a:ext uri="{FF2B5EF4-FFF2-40B4-BE49-F238E27FC236}">
                    <a16:creationId xmlns:a16="http://schemas.microsoft.com/office/drawing/2014/main" id="{38C88F4D-9024-4FD0-B5B5-DCD394EC2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1" name="Rectangle 19">
                <a:extLst>
                  <a:ext uri="{FF2B5EF4-FFF2-40B4-BE49-F238E27FC236}">
                    <a16:creationId xmlns:a16="http://schemas.microsoft.com/office/drawing/2014/main" id="{43B8236D-8E8C-4AC7-AF45-E864C073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2" name="Rectangle 20">
                <a:extLst>
                  <a:ext uri="{FF2B5EF4-FFF2-40B4-BE49-F238E27FC236}">
                    <a16:creationId xmlns:a16="http://schemas.microsoft.com/office/drawing/2014/main" id="{CCC1D3A2-0198-4279-A669-A19D653B0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3" name="Rectangle 21">
                <a:extLst>
                  <a:ext uri="{FF2B5EF4-FFF2-40B4-BE49-F238E27FC236}">
                    <a16:creationId xmlns:a16="http://schemas.microsoft.com/office/drawing/2014/main" id="{CE01771C-2C4C-4197-807D-7E71C2E11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4" name="Rectangle 22">
                <a:extLst>
                  <a:ext uri="{FF2B5EF4-FFF2-40B4-BE49-F238E27FC236}">
                    <a16:creationId xmlns:a16="http://schemas.microsoft.com/office/drawing/2014/main" id="{2147FB08-43D7-4A85-AE31-2A44DAFD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5" name="Rectangle 23">
                <a:extLst>
                  <a:ext uri="{FF2B5EF4-FFF2-40B4-BE49-F238E27FC236}">
                    <a16:creationId xmlns:a16="http://schemas.microsoft.com/office/drawing/2014/main" id="{CAB8F30B-01AC-448E-8A39-37C51D2A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6" name="Rectangle 24">
                <a:extLst>
                  <a:ext uri="{FF2B5EF4-FFF2-40B4-BE49-F238E27FC236}">
                    <a16:creationId xmlns:a16="http://schemas.microsoft.com/office/drawing/2014/main" id="{81EF95CE-8022-4FCB-8401-C44E8A3B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7" name="Rectangle 25">
                <a:extLst>
                  <a:ext uri="{FF2B5EF4-FFF2-40B4-BE49-F238E27FC236}">
                    <a16:creationId xmlns:a16="http://schemas.microsoft.com/office/drawing/2014/main" id="{AD23A8DD-BAA9-49DD-B518-246574AB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8" name="Rectangle 26">
                <a:extLst>
                  <a:ext uri="{FF2B5EF4-FFF2-40B4-BE49-F238E27FC236}">
                    <a16:creationId xmlns:a16="http://schemas.microsoft.com/office/drawing/2014/main" id="{A3EF542A-B871-469A-AAC4-9C4BB012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9" name="Rectangle 27">
                <a:extLst>
                  <a:ext uri="{FF2B5EF4-FFF2-40B4-BE49-F238E27FC236}">
                    <a16:creationId xmlns:a16="http://schemas.microsoft.com/office/drawing/2014/main" id="{04828664-D96A-482D-B80B-BE14ACA4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0" name="Rectangle 28">
                <a:extLst>
                  <a:ext uri="{FF2B5EF4-FFF2-40B4-BE49-F238E27FC236}">
                    <a16:creationId xmlns:a16="http://schemas.microsoft.com/office/drawing/2014/main" id="{AFA7FBC1-8854-4E99-9C2C-3C06A7E1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1" name="Rectangle 29">
                <a:extLst>
                  <a:ext uri="{FF2B5EF4-FFF2-40B4-BE49-F238E27FC236}">
                    <a16:creationId xmlns:a16="http://schemas.microsoft.com/office/drawing/2014/main" id="{291FAFEB-201B-4C9E-844E-B7ECBAF83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2" name="Rectangle 30">
                <a:extLst>
                  <a:ext uri="{FF2B5EF4-FFF2-40B4-BE49-F238E27FC236}">
                    <a16:creationId xmlns:a16="http://schemas.microsoft.com/office/drawing/2014/main" id="{34FAFBD7-CB5F-46C9-9512-15877F7E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3" name="Rectangle 31">
                <a:extLst>
                  <a:ext uri="{FF2B5EF4-FFF2-40B4-BE49-F238E27FC236}">
                    <a16:creationId xmlns:a16="http://schemas.microsoft.com/office/drawing/2014/main" id="{5FF0E4BA-31FF-44AF-BF0B-AB8B4115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4" name="Rectangle 32">
                <a:extLst>
                  <a:ext uri="{FF2B5EF4-FFF2-40B4-BE49-F238E27FC236}">
                    <a16:creationId xmlns:a16="http://schemas.microsoft.com/office/drawing/2014/main" id="{EDA07E6D-68F3-401B-A306-8B35858B0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5" name="Rectangle 33">
                <a:extLst>
                  <a:ext uri="{FF2B5EF4-FFF2-40B4-BE49-F238E27FC236}">
                    <a16:creationId xmlns:a16="http://schemas.microsoft.com/office/drawing/2014/main" id="{6C6588BD-D765-4DF4-9B6E-A25A2E9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6" name="Rectangle 34">
                <a:extLst>
                  <a:ext uri="{FF2B5EF4-FFF2-40B4-BE49-F238E27FC236}">
                    <a16:creationId xmlns:a16="http://schemas.microsoft.com/office/drawing/2014/main" id="{C3595109-B163-4B76-A297-7DE182444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7" name="Rectangle 35">
                <a:extLst>
                  <a:ext uri="{FF2B5EF4-FFF2-40B4-BE49-F238E27FC236}">
                    <a16:creationId xmlns:a16="http://schemas.microsoft.com/office/drawing/2014/main" id="{0A7DDDBF-1765-40B3-9F61-24BAA307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8" name="Rectangle 36">
                <a:extLst>
                  <a:ext uri="{FF2B5EF4-FFF2-40B4-BE49-F238E27FC236}">
                    <a16:creationId xmlns:a16="http://schemas.microsoft.com/office/drawing/2014/main" id="{085B17DC-D032-4B3D-B215-E4BF521B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9" name="Rectangle 37">
                <a:extLst>
                  <a:ext uri="{FF2B5EF4-FFF2-40B4-BE49-F238E27FC236}">
                    <a16:creationId xmlns:a16="http://schemas.microsoft.com/office/drawing/2014/main" id="{2D6E42BD-2157-493C-B816-0E3828E5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0" name="Rectangle 38">
                <a:extLst>
                  <a:ext uri="{FF2B5EF4-FFF2-40B4-BE49-F238E27FC236}">
                    <a16:creationId xmlns:a16="http://schemas.microsoft.com/office/drawing/2014/main" id="{2C2872DA-5F85-432A-9BED-9766C0452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1" name="Rectangle 39">
                <a:extLst>
                  <a:ext uri="{FF2B5EF4-FFF2-40B4-BE49-F238E27FC236}">
                    <a16:creationId xmlns:a16="http://schemas.microsoft.com/office/drawing/2014/main" id="{7DBEA5A8-5DB7-4786-B36D-67DB26B0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2" name="Rectangle 40">
                <a:extLst>
                  <a:ext uri="{FF2B5EF4-FFF2-40B4-BE49-F238E27FC236}">
                    <a16:creationId xmlns:a16="http://schemas.microsoft.com/office/drawing/2014/main" id="{335E5354-D6A3-478D-AA5E-6286F47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3" name="Rectangle 41">
                <a:extLst>
                  <a:ext uri="{FF2B5EF4-FFF2-40B4-BE49-F238E27FC236}">
                    <a16:creationId xmlns:a16="http://schemas.microsoft.com/office/drawing/2014/main" id="{2BD0DF9E-91A8-4B6F-8643-1434920C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4" name="Rectangle 42">
                <a:extLst>
                  <a:ext uri="{FF2B5EF4-FFF2-40B4-BE49-F238E27FC236}">
                    <a16:creationId xmlns:a16="http://schemas.microsoft.com/office/drawing/2014/main" id="{C00DCA93-898B-422D-8713-BB1D0261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5" name="Rectangle 43">
                <a:extLst>
                  <a:ext uri="{FF2B5EF4-FFF2-40B4-BE49-F238E27FC236}">
                    <a16:creationId xmlns:a16="http://schemas.microsoft.com/office/drawing/2014/main" id="{FEE77C47-5D00-4788-858E-F58F8088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6" name="Rectangle 44">
                <a:extLst>
                  <a:ext uri="{FF2B5EF4-FFF2-40B4-BE49-F238E27FC236}">
                    <a16:creationId xmlns:a16="http://schemas.microsoft.com/office/drawing/2014/main" id="{6D35697A-1F43-484B-9EFB-1FA10916D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7" name="Rectangle 45">
                <a:extLst>
                  <a:ext uri="{FF2B5EF4-FFF2-40B4-BE49-F238E27FC236}">
                    <a16:creationId xmlns:a16="http://schemas.microsoft.com/office/drawing/2014/main" id="{BEC5EAB0-4DB2-4112-A945-65EB5DA4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8" name="Rectangle 46">
                <a:extLst>
                  <a:ext uri="{FF2B5EF4-FFF2-40B4-BE49-F238E27FC236}">
                    <a16:creationId xmlns:a16="http://schemas.microsoft.com/office/drawing/2014/main" id="{C5F7ABED-1AE2-4FA3-9E45-07426000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9" name="Rectangle 47">
                <a:extLst>
                  <a:ext uri="{FF2B5EF4-FFF2-40B4-BE49-F238E27FC236}">
                    <a16:creationId xmlns:a16="http://schemas.microsoft.com/office/drawing/2014/main" id="{737642A9-9BDF-43D4-B98F-C22B42FCD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0" name="Rectangle 48">
                <a:extLst>
                  <a:ext uri="{FF2B5EF4-FFF2-40B4-BE49-F238E27FC236}">
                    <a16:creationId xmlns:a16="http://schemas.microsoft.com/office/drawing/2014/main" id="{9B571CBA-E097-4F3D-AD7F-E7DB218C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1" name="Rectangle 49">
                <a:extLst>
                  <a:ext uri="{FF2B5EF4-FFF2-40B4-BE49-F238E27FC236}">
                    <a16:creationId xmlns:a16="http://schemas.microsoft.com/office/drawing/2014/main" id="{8819114A-4D9A-4C79-8DB3-3DE4CF28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2" name="Rectangle 50">
                <a:extLst>
                  <a:ext uri="{FF2B5EF4-FFF2-40B4-BE49-F238E27FC236}">
                    <a16:creationId xmlns:a16="http://schemas.microsoft.com/office/drawing/2014/main" id="{FCB1DAF9-3025-4E63-8485-5737A1CD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3" name="Rectangle 51">
                <a:extLst>
                  <a:ext uri="{FF2B5EF4-FFF2-40B4-BE49-F238E27FC236}">
                    <a16:creationId xmlns:a16="http://schemas.microsoft.com/office/drawing/2014/main" id="{E3C563AE-43FA-4EE7-9AEB-62237A15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4" name="Rectangle 52">
                <a:extLst>
                  <a:ext uri="{FF2B5EF4-FFF2-40B4-BE49-F238E27FC236}">
                    <a16:creationId xmlns:a16="http://schemas.microsoft.com/office/drawing/2014/main" id="{FE4BE4F2-C86D-4051-B44F-1DD2158DC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5" name="Rectangle 53">
                <a:extLst>
                  <a:ext uri="{FF2B5EF4-FFF2-40B4-BE49-F238E27FC236}">
                    <a16:creationId xmlns:a16="http://schemas.microsoft.com/office/drawing/2014/main" id="{804EC648-7885-4A2F-ADAE-E6DC9793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6" name="Rectangle 54">
                <a:extLst>
                  <a:ext uri="{FF2B5EF4-FFF2-40B4-BE49-F238E27FC236}">
                    <a16:creationId xmlns:a16="http://schemas.microsoft.com/office/drawing/2014/main" id="{261790BF-0240-43EC-83F5-66B9173F5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7" name="Rectangle 55">
                <a:extLst>
                  <a:ext uri="{FF2B5EF4-FFF2-40B4-BE49-F238E27FC236}">
                    <a16:creationId xmlns:a16="http://schemas.microsoft.com/office/drawing/2014/main" id="{C28BD67E-CB31-432D-B3FC-3411ABA3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8" name="Rectangle 56">
                <a:extLst>
                  <a:ext uri="{FF2B5EF4-FFF2-40B4-BE49-F238E27FC236}">
                    <a16:creationId xmlns:a16="http://schemas.microsoft.com/office/drawing/2014/main" id="{329E50AB-F5E6-4231-87DA-21625059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9" name="Rectangle 57">
                <a:extLst>
                  <a:ext uri="{FF2B5EF4-FFF2-40B4-BE49-F238E27FC236}">
                    <a16:creationId xmlns:a16="http://schemas.microsoft.com/office/drawing/2014/main" id="{81656BE5-2932-4A69-AF1B-BC4128C5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0" name="Rectangle 58">
                <a:extLst>
                  <a:ext uri="{FF2B5EF4-FFF2-40B4-BE49-F238E27FC236}">
                    <a16:creationId xmlns:a16="http://schemas.microsoft.com/office/drawing/2014/main" id="{E061DB1E-4C65-4415-BD95-7A63A547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1" name="Rectangle 59">
                <a:extLst>
                  <a:ext uri="{FF2B5EF4-FFF2-40B4-BE49-F238E27FC236}">
                    <a16:creationId xmlns:a16="http://schemas.microsoft.com/office/drawing/2014/main" id="{985A3127-7DCB-49C4-A1FF-34CB0125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2" name="Rectangle 60">
                <a:extLst>
                  <a:ext uri="{FF2B5EF4-FFF2-40B4-BE49-F238E27FC236}">
                    <a16:creationId xmlns:a16="http://schemas.microsoft.com/office/drawing/2014/main" id="{F70EACAA-9D31-4209-9A83-B0B4D4B4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3" name="Rectangle 61">
                <a:extLst>
                  <a:ext uri="{FF2B5EF4-FFF2-40B4-BE49-F238E27FC236}">
                    <a16:creationId xmlns:a16="http://schemas.microsoft.com/office/drawing/2014/main" id="{A077A57B-8BDC-4AE6-9E30-B68C56FE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4" name="Rectangle 62">
                <a:extLst>
                  <a:ext uri="{FF2B5EF4-FFF2-40B4-BE49-F238E27FC236}">
                    <a16:creationId xmlns:a16="http://schemas.microsoft.com/office/drawing/2014/main" id="{A8213B6B-A860-4DC0-9516-6CAE18A3E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5" name="Rectangle 63">
                <a:extLst>
                  <a:ext uri="{FF2B5EF4-FFF2-40B4-BE49-F238E27FC236}">
                    <a16:creationId xmlns:a16="http://schemas.microsoft.com/office/drawing/2014/main" id="{6734DEE4-5507-4455-A9EB-826DFA4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6" name="Rectangle 64">
                <a:extLst>
                  <a:ext uri="{FF2B5EF4-FFF2-40B4-BE49-F238E27FC236}">
                    <a16:creationId xmlns:a16="http://schemas.microsoft.com/office/drawing/2014/main" id="{5EFF3A66-CF66-427E-9CFB-575DE2EB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7" name="Rectangle 65">
                <a:extLst>
                  <a:ext uri="{FF2B5EF4-FFF2-40B4-BE49-F238E27FC236}">
                    <a16:creationId xmlns:a16="http://schemas.microsoft.com/office/drawing/2014/main" id="{C27DD490-E11E-48F1-9CA6-2A582AD5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8" name="Rectangle 66">
                <a:extLst>
                  <a:ext uri="{FF2B5EF4-FFF2-40B4-BE49-F238E27FC236}">
                    <a16:creationId xmlns:a16="http://schemas.microsoft.com/office/drawing/2014/main" id="{B3621589-2DB7-428D-83C3-C143C2CF0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9" name="Rectangle 67">
                <a:extLst>
                  <a:ext uri="{FF2B5EF4-FFF2-40B4-BE49-F238E27FC236}">
                    <a16:creationId xmlns:a16="http://schemas.microsoft.com/office/drawing/2014/main" id="{EA60CBAE-7EC9-4893-9E97-D60B9685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0" name="Rectangle 68">
                <a:extLst>
                  <a:ext uri="{FF2B5EF4-FFF2-40B4-BE49-F238E27FC236}">
                    <a16:creationId xmlns:a16="http://schemas.microsoft.com/office/drawing/2014/main" id="{FB073271-D26C-4BBF-A683-64E89A13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1" name="Rectangle 69">
                <a:extLst>
                  <a:ext uri="{FF2B5EF4-FFF2-40B4-BE49-F238E27FC236}">
                    <a16:creationId xmlns:a16="http://schemas.microsoft.com/office/drawing/2014/main" id="{54D41D8E-76E4-460B-9454-AC1F8D0A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2" name="Rectangle 70">
                <a:extLst>
                  <a:ext uri="{FF2B5EF4-FFF2-40B4-BE49-F238E27FC236}">
                    <a16:creationId xmlns:a16="http://schemas.microsoft.com/office/drawing/2014/main" id="{59588D88-CF43-42B4-A18E-52522DB6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3" name="Rectangle 71">
                <a:extLst>
                  <a:ext uri="{FF2B5EF4-FFF2-40B4-BE49-F238E27FC236}">
                    <a16:creationId xmlns:a16="http://schemas.microsoft.com/office/drawing/2014/main" id="{36B2D5A9-1944-41B5-AC71-AA07CEF1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4" name="Rectangle 72">
                <a:extLst>
                  <a:ext uri="{FF2B5EF4-FFF2-40B4-BE49-F238E27FC236}">
                    <a16:creationId xmlns:a16="http://schemas.microsoft.com/office/drawing/2014/main" id="{07DA43E5-0879-46BC-BD1C-51421A7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5" name="Rectangle 73">
                <a:extLst>
                  <a:ext uri="{FF2B5EF4-FFF2-40B4-BE49-F238E27FC236}">
                    <a16:creationId xmlns:a16="http://schemas.microsoft.com/office/drawing/2014/main" id="{4CB4CF19-1D24-4F45-A499-8733B3C83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6" name="Rectangle 74">
                <a:extLst>
                  <a:ext uri="{FF2B5EF4-FFF2-40B4-BE49-F238E27FC236}">
                    <a16:creationId xmlns:a16="http://schemas.microsoft.com/office/drawing/2014/main" id="{7754FA2C-EA8E-452E-9483-DBC446B1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7" name="Rectangle 75">
                <a:extLst>
                  <a:ext uri="{FF2B5EF4-FFF2-40B4-BE49-F238E27FC236}">
                    <a16:creationId xmlns:a16="http://schemas.microsoft.com/office/drawing/2014/main" id="{944B644E-7884-4C1F-92B3-146CA2E9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8" name="Rectangle 76">
                <a:extLst>
                  <a:ext uri="{FF2B5EF4-FFF2-40B4-BE49-F238E27FC236}">
                    <a16:creationId xmlns:a16="http://schemas.microsoft.com/office/drawing/2014/main" id="{3650100A-0DAC-4C08-9609-EE0760E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9" name="Rectangle 77">
                <a:extLst>
                  <a:ext uri="{FF2B5EF4-FFF2-40B4-BE49-F238E27FC236}">
                    <a16:creationId xmlns:a16="http://schemas.microsoft.com/office/drawing/2014/main" id="{3E79666B-F263-4EF8-AB81-3868C234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0" name="Rectangle 78">
                <a:extLst>
                  <a:ext uri="{FF2B5EF4-FFF2-40B4-BE49-F238E27FC236}">
                    <a16:creationId xmlns:a16="http://schemas.microsoft.com/office/drawing/2014/main" id="{8EBBEA10-F8D7-4305-9340-D179F054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1" name="Rectangle 79">
                <a:extLst>
                  <a:ext uri="{FF2B5EF4-FFF2-40B4-BE49-F238E27FC236}">
                    <a16:creationId xmlns:a16="http://schemas.microsoft.com/office/drawing/2014/main" id="{336A6F6C-F82A-4929-936D-89DC12D4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2" name="Rectangle 80">
                <a:extLst>
                  <a:ext uri="{FF2B5EF4-FFF2-40B4-BE49-F238E27FC236}">
                    <a16:creationId xmlns:a16="http://schemas.microsoft.com/office/drawing/2014/main" id="{38BE90E8-F4E0-408C-8A65-B840A63D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3" name="Rectangle 81">
                <a:extLst>
                  <a:ext uri="{FF2B5EF4-FFF2-40B4-BE49-F238E27FC236}">
                    <a16:creationId xmlns:a16="http://schemas.microsoft.com/office/drawing/2014/main" id="{0B86B50C-542B-4D61-AC87-6CFBA4009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4" name="Rectangle 82">
                <a:extLst>
                  <a:ext uri="{FF2B5EF4-FFF2-40B4-BE49-F238E27FC236}">
                    <a16:creationId xmlns:a16="http://schemas.microsoft.com/office/drawing/2014/main" id="{DB16D578-7D37-4720-8215-2EAE12CA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5" name="Rectangle 83">
                <a:extLst>
                  <a:ext uri="{FF2B5EF4-FFF2-40B4-BE49-F238E27FC236}">
                    <a16:creationId xmlns:a16="http://schemas.microsoft.com/office/drawing/2014/main" id="{5629B302-6065-4B27-8A1E-AB87905F7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6" name="Rectangle 84">
                <a:extLst>
                  <a:ext uri="{FF2B5EF4-FFF2-40B4-BE49-F238E27FC236}">
                    <a16:creationId xmlns:a16="http://schemas.microsoft.com/office/drawing/2014/main" id="{3A0E1542-80EE-4ED2-989D-795B4760D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7" name="Rectangle 85">
                <a:extLst>
                  <a:ext uri="{FF2B5EF4-FFF2-40B4-BE49-F238E27FC236}">
                    <a16:creationId xmlns:a16="http://schemas.microsoft.com/office/drawing/2014/main" id="{00229DD1-40D4-4E5B-AA10-30F16DBA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8" name="Rectangle 86">
                <a:extLst>
                  <a:ext uri="{FF2B5EF4-FFF2-40B4-BE49-F238E27FC236}">
                    <a16:creationId xmlns:a16="http://schemas.microsoft.com/office/drawing/2014/main" id="{ECA731B6-412F-491B-BE26-370DF10BD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9" name="Rectangle 87">
                <a:extLst>
                  <a:ext uri="{FF2B5EF4-FFF2-40B4-BE49-F238E27FC236}">
                    <a16:creationId xmlns:a16="http://schemas.microsoft.com/office/drawing/2014/main" id="{AEB7B5EE-A51D-4EAA-BF3D-BD2B2BFF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0" name="Rectangle 88">
                <a:extLst>
                  <a:ext uri="{FF2B5EF4-FFF2-40B4-BE49-F238E27FC236}">
                    <a16:creationId xmlns:a16="http://schemas.microsoft.com/office/drawing/2014/main" id="{F7DDA022-506C-4C27-86EE-B7D1A7EF8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1" name="Rectangle 89">
                <a:extLst>
                  <a:ext uri="{FF2B5EF4-FFF2-40B4-BE49-F238E27FC236}">
                    <a16:creationId xmlns:a16="http://schemas.microsoft.com/office/drawing/2014/main" id="{2FEEBBBA-E2E6-4140-A280-59AAA45C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2" name="Rectangle 90">
                <a:extLst>
                  <a:ext uri="{FF2B5EF4-FFF2-40B4-BE49-F238E27FC236}">
                    <a16:creationId xmlns:a16="http://schemas.microsoft.com/office/drawing/2014/main" id="{4FB4C98D-9A77-4597-883E-EDC4A6A6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3" name="Rectangle 91">
                <a:extLst>
                  <a:ext uri="{FF2B5EF4-FFF2-40B4-BE49-F238E27FC236}">
                    <a16:creationId xmlns:a16="http://schemas.microsoft.com/office/drawing/2014/main" id="{68D12484-F090-46DC-9496-9BC12D34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4" name="Rectangle 92">
                <a:extLst>
                  <a:ext uri="{FF2B5EF4-FFF2-40B4-BE49-F238E27FC236}">
                    <a16:creationId xmlns:a16="http://schemas.microsoft.com/office/drawing/2014/main" id="{BF1CB2A7-4434-4E3C-A592-2F6949D7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5" name="Rectangle 93">
                <a:extLst>
                  <a:ext uri="{FF2B5EF4-FFF2-40B4-BE49-F238E27FC236}">
                    <a16:creationId xmlns:a16="http://schemas.microsoft.com/office/drawing/2014/main" id="{93893560-2CC1-4864-A9F6-7EC30ADB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6" name="Rectangle 94">
                <a:extLst>
                  <a:ext uri="{FF2B5EF4-FFF2-40B4-BE49-F238E27FC236}">
                    <a16:creationId xmlns:a16="http://schemas.microsoft.com/office/drawing/2014/main" id="{DFE72557-E55C-4161-8188-5EBFD520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7" name="Rectangle 95">
                <a:extLst>
                  <a:ext uri="{FF2B5EF4-FFF2-40B4-BE49-F238E27FC236}">
                    <a16:creationId xmlns:a16="http://schemas.microsoft.com/office/drawing/2014/main" id="{CBD3B224-5557-4A89-8E2D-A5B124AF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8" name="Rectangle 96">
                <a:extLst>
                  <a:ext uri="{FF2B5EF4-FFF2-40B4-BE49-F238E27FC236}">
                    <a16:creationId xmlns:a16="http://schemas.microsoft.com/office/drawing/2014/main" id="{1ABF1FA4-3127-4967-A8CC-D07B82C2E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9" name="Rectangle 97">
                <a:extLst>
                  <a:ext uri="{FF2B5EF4-FFF2-40B4-BE49-F238E27FC236}">
                    <a16:creationId xmlns:a16="http://schemas.microsoft.com/office/drawing/2014/main" id="{A88536AA-0456-40C0-8603-82C0AE5AF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0" name="Rectangle 98">
                <a:extLst>
                  <a:ext uri="{FF2B5EF4-FFF2-40B4-BE49-F238E27FC236}">
                    <a16:creationId xmlns:a16="http://schemas.microsoft.com/office/drawing/2014/main" id="{8E9AB393-814A-4D62-8297-19B0D22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1" name="Rectangle 99">
                <a:extLst>
                  <a:ext uri="{FF2B5EF4-FFF2-40B4-BE49-F238E27FC236}">
                    <a16:creationId xmlns:a16="http://schemas.microsoft.com/office/drawing/2014/main" id="{EEF620DA-27A4-4B17-AD39-2B05B071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2" name="Rectangle 100">
                <a:extLst>
                  <a:ext uri="{FF2B5EF4-FFF2-40B4-BE49-F238E27FC236}">
                    <a16:creationId xmlns:a16="http://schemas.microsoft.com/office/drawing/2014/main" id="{7E8052AA-2D73-4B83-8D73-81590532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3" name="Rectangle 101">
                <a:extLst>
                  <a:ext uri="{FF2B5EF4-FFF2-40B4-BE49-F238E27FC236}">
                    <a16:creationId xmlns:a16="http://schemas.microsoft.com/office/drawing/2014/main" id="{1D9EB557-9A1E-4E3B-96A9-472D3A46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4" name="Rectangle 102">
                <a:extLst>
                  <a:ext uri="{FF2B5EF4-FFF2-40B4-BE49-F238E27FC236}">
                    <a16:creationId xmlns:a16="http://schemas.microsoft.com/office/drawing/2014/main" id="{6EB49F53-2284-4080-934E-4498A9A0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5" name="Rectangle 103">
                <a:extLst>
                  <a:ext uri="{FF2B5EF4-FFF2-40B4-BE49-F238E27FC236}">
                    <a16:creationId xmlns:a16="http://schemas.microsoft.com/office/drawing/2014/main" id="{75BF44D8-2F10-43A0-9801-29D75FD1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6" name="Line 104">
                <a:extLst>
                  <a:ext uri="{FF2B5EF4-FFF2-40B4-BE49-F238E27FC236}">
                    <a16:creationId xmlns:a16="http://schemas.microsoft.com/office/drawing/2014/main" id="{7262A6B0-3E9E-4B42-B037-8AFAF11D9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744"/>
                <a:ext cx="24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7" name="Line 105">
                <a:extLst>
                  <a:ext uri="{FF2B5EF4-FFF2-40B4-BE49-F238E27FC236}">
                    <a16:creationId xmlns:a16="http://schemas.microsoft.com/office/drawing/2014/main" id="{FEFA14F1-1549-4CEF-ABE4-DBFDFFFB0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2" y="1344"/>
                <a:ext cx="0" cy="240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8" name="Oval 106">
                <a:extLst>
                  <a:ext uri="{FF2B5EF4-FFF2-40B4-BE49-F238E27FC236}">
                    <a16:creationId xmlns:a16="http://schemas.microsoft.com/office/drawing/2014/main" id="{47884E0A-602E-4EB0-B225-DBCC4F56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9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9" name="Oval 107">
                <a:extLst>
                  <a:ext uri="{FF2B5EF4-FFF2-40B4-BE49-F238E27FC236}">
                    <a16:creationId xmlns:a16="http://schemas.microsoft.com/office/drawing/2014/main" id="{827EE3CE-8836-4B6D-9CAD-CCCC9946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32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0" name="Rectangle 108" descr="Wide downward diagonal">
                <a:extLst>
                  <a:ext uri="{FF2B5EF4-FFF2-40B4-BE49-F238E27FC236}">
                    <a16:creationId xmlns:a16="http://schemas.microsoft.com/office/drawing/2014/main" id="{32FA033E-CE68-4471-B5E2-00E4CF8D4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68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1" name="Rectangle 109" descr="Wide downward diagonal">
                <a:extLst>
                  <a:ext uri="{FF2B5EF4-FFF2-40B4-BE49-F238E27FC236}">
                    <a16:creationId xmlns:a16="http://schemas.microsoft.com/office/drawing/2014/main" id="{798EBABF-EEEC-49B6-A7BC-2610BBC7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2" name="Rectangle 110" descr="Wide downward diagonal">
                <a:extLst>
                  <a:ext uri="{FF2B5EF4-FFF2-40B4-BE49-F238E27FC236}">
                    <a16:creationId xmlns:a16="http://schemas.microsoft.com/office/drawing/2014/main" id="{44F9E977-EB1F-48CE-8E85-2635E77F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3" name="Rectangle 111" descr="Wide downward diagonal">
                <a:extLst>
                  <a:ext uri="{FF2B5EF4-FFF2-40B4-BE49-F238E27FC236}">
                    <a16:creationId xmlns:a16="http://schemas.microsoft.com/office/drawing/2014/main" id="{04973C9D-9AE7-4877-8C09-F2C9989A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4" name="Rectangle 112" descr="Wide downward diagonal">
                <a:extLst>
                  <a:ext uri="{FF2B5EF4-FFF2-40B4-BE49-F238E27FC236}">
                    <a16:creationId xmlns:a16="http://schemas.microsoft.com/office/drawing/2014/main" id="{8BEF4D1F-C1D0-40B0-AD7A-1018A9AB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5" name="Oval 113">
                <a:extLst>
                  <a:ext uri="{FF2B5EF4-FFF2-40B4-BE49-F238E27FC236}">
                    <a16:creationId xmlns:a16="http://schemas.microsoft.com/office/drawing/2014/main" id="{A0089013-AA03-45D1-B0F8-E7E6D28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4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6" name="Oval 114">
                <a:extLst>
                  <a:ext uri="{FF2B5EF4-FFF2-40B4-BE49-F238E27FC236}">
                    <a16:creationId xmlns:a16="http://schemas.microsoft.com/office/drawing/2014/main" id="{F0C2C2F1-9243-45B2-B9BE-4C8DF052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34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7" name="Oval 115">
                <a:extLst>
                  <a:ext uri="{FF2B5EF4-FFF2-40B4-BE49-F238E27FC236}">
                    <a16:creationId xmlns:a16="http://schemas.microsoft.com/office/drawing/2014/main" id="{9176390B-8DE2-47C9-99C1-F97B980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26748" name="Group 116">
                <a:extLst>
                  <a:ext uri="{FF2B5EF4-FFF2-40B4-BE49-F238E27FC236}">
                    <a16:creationId xmlns:a16="http://schemas.microsoft.com/office/drawing/2014/main" id="{56868238-C559-4D7F-8951-EA09CE34B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248"/>
                <a:ext cx="2820" cy="2794"/>
                <a:chOff x="1104" y="703"/>
                <a:chExt cx="2820" cy="2794"/>
              </a:xfrm>
            </p:grpSpPr>
            <p:sp>
              <p:nvSpPr>
                <p:cNvPr id="26750" name="Text Box 117">
                  <a:extLst>
                    <a:ext uri="{FF2B5EF4-FFF2-40B4-BE49-F238E27FC236}">
                      <a16:creationId xmlns:a16="http://schemas.microsoft.com/office/drawing/2014/main" id="{432EBDB7-A9BF-4816-BB27-836CD54B51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4" y="70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51" name="Text Box 118">
                  <a:extLst>
                    <a:ext uri="{FF2B5EF4-FFF2-40B4-BE49-F238E27FC236}">
                      <a16:creationId xmlns:a16="http://schemas.microsoft.com/office/drawing/2014/main" id="{07A4A365-4F00-4B52-921C-CDAAA45E5F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52" name="Text Box 119">
                  <a:extLst>
                    <a:ext uri="{FF2B5EF4-FFF2-40B4-BE49-F238E27FC236}">
                      <a16:creationId xmlns:a16="http://schemas.microsoft.com/office/drawing/2014/main" id="{1D007F89-F83A-418D-86EC-9A2337F31D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53" name="Text Box 120">
                  <a:extLst>
                    <a:ext uri="{FF2B5EF4-FFF2-40B4-BE49-F238E27FC236}">
                      <a16:creationId xmlns:a16="http://schemas.microsoft.com/office/drawing/2014/main" id="{D47DF0C2-EF8A-464F-9B96-19811B1C3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54" name="Text Box 121">
                  <a:extLst>
                    <a:ext uri="{FF2B5EF4-FFF2-40B4-BE49-F238E27FC236}">
                      <a16:creationId xmlns:a16="http://schemas.microsoft.com/office/drawing/2014/main" id="{FDA9EFBB-C357-4E4F-BAB6-7F1041D47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55" name="Text Box 122">
                  <a:extLst>
                    <a:ext uri="{FF2B5EF4-FFF2-40B4-BE49-F238E27FC236}">
                      <a16:creationId xmlns:a16="http://schemas.microsoft.com/office/drawing/2014/main" id="{C5FA90CC-388E-4FB6-A0CD-A3548E9987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9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56" name="Text Box 123">
                  <a:extLst>
                    <a:ext uri="{FF2B5EF4-FFF2-40B4-BE49-F238E27FC236}">
                      <a16:creationId xmlns:a16="http://schemas.microsoft.com/office/drawing/2014/main" id="{33EB566F-723A-440A-A0A1-46994FB647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57" name="Text Box 124">
                  <a:extLst>
                    <a:ext uri="{FF2B5EF4-FFF2-40B4-BE49-F238E27FC236}">
                      <a16:creationId xmlns:a16="http://schemas.microsoft.com/office/drawing/2014/main" id="{DB728D30-EF42-4219-98CE-520C51FFCF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58" name="Text Box 125">
                  <a:extLst>
                    <a:ext uri="{FF2B5EF4-FFF2-40B4-BE49-F238E27FC236}">
                      <a16:creationId xmlns:a16="http://schemas.microsoft.com/office/drawing/2014/main" id="{B5E6BB14-CC1A-4069-A5C5-06C0FA72FF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59" name="Text Box 126">
                  <a:extLst>
                    <a:ext uri="{FF2B5EF4-FFF2-40B4-BE49-F238E27FC236}">
                      <a16:creationId xmlns:a16="http://schemas.microsoft.com/office/drawing/2014/main" id="{4D0A0E4D-31A5-413D-B59B-C4F302A1A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  <p:sp>
              <p:nvSpPr>
                <p:cNvPr id="26760" name="Text Box 127">
                  <a:extLst>
                    <a:ext uri="{FF2B5EF4-FFF2-40B4-BE49-F238E27FC236}">
                      <a16:creationId xmlns:a16="http://schemas.microsoft.com/office/drawing/2014/main" id="{B4D9A224-D355-4272-97B3-10358CE76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48" y="3247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61" name="Text Box 128">
                  <a:extLst>
                    <a:ext uri="{FF2B5EF4-FFF2-40B4-BE49-F238E27FC236}">
                      <a16:creationId xmlns:a16="http://schemas.microsoft.com/office/drawing/2014/main" id="{E180BEF3-F4FA-4C9F-B331-5FCC4CA34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8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62" name="Text Box 129">
                  <a:extLst>
                    <a:ext uri="{FF2B5EF4-FFF2-40B4-BE49-F238E27FC236}">
                      <a16:creationId xmlns:a16="http://schemas.microsoft.com/office/drawing/2014/main" id="{BF6AC21E-20B6-44B8-BB71-9328E43532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6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63" name="Text Box 130">
                  <a:extLst>
                    <a:ext uri="{FF2B5EF4-FFF2-40B4-BE49-F238E27FC236}">
                      <a16:creationId xmlns:a16="http://schemas.microsoft.com/office/drawing/2014/main" id="{2EEA2DC2-1C7D-4ECE-9D76-38CD2C7E30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3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64" name="Text Box 131">
                  <a:extLst>
                    <a:ext uri="{FF2B5EF4-FFF2-40B4-BE49-F238E27FC236}">
                      <a16:creationId xmlns:a16="http://schemas.microsoft.com/office/drawing/2014/main" id="{92487EA8-4A82-47A8-A1BA-0C307E4F9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1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65" name="Text Box 132">
                  <a:extLst>
                    <a:ext uri="{FF2B5EF4-FFF2-40B4-BE49-F238E27FC236}">
                      <a16:creationId xmlns:a16="http://schemas.microsoft.com/office/drawing/2014/main" id="{788F8349-0D02-4DC4-B246-F1F6E3D77A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90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66" name="Text Box 133">
                  <a:extLst>
                    <a:ext uri="{FF2B5EF4-FFF2-40B4-BE49-F238E27FC236}">
                      <a16:creationId xmlns:a16="http://schemas.microsoft.com/office/drawing/2014/main" id="{53CD4558-E154-4739-AD29-34BEC7EE4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6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67" name="Text Box 134">
                  <a:extLst>
                    <a:ext uri="{FF2B5EF4-FFF2-40B4-BE49-F238E27FC236}">
                      <a16:creationId xmlns:a16="http://schemas.microsoft.com/office/drawing/2014/main" id="{87D67F72-C51D-47D9-B900-491C96DDC3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4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68" name="Text Box 135">
                  <a:extLst>
                    <a:ext uri="{FF2B5EF4-FFF2-40B4-BE49-F238E27FC236}">
                      <a16:creationId xmlns:a16="http://schemas.microsoft.com/office/drawing/2014/main" id="{BB73C039-1BB7-4096-82F5-A4950268C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1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69" name="Text Box 136">
                  <a:extLst>
                    <a:ext uri="{FF2B5EF4-FFF2-40B4-BE49-F238E27FC236}">
                      <a16:creationId xmlns:a16="http://schemas.microsoft.com/office/drawing/2014/main" id="{3B12D012-8208-4F3C-AB33-34FE086C8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9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</p:grpSp>
        </p:grpSp>
        <p:sp>
          <p:nvSpPr>
            <p:cNvPr id="26634" name="Line 141">
              <a:extLst>
                <a:ext uri="{FF2B5EF4-FFF2-40B4-BE49-F238E27FC236}">
                  <a16:creationId xmlns:a16="http://schemas.microsoft.com/office/drawing/2014/main" id="{ADC36AF5-C1E7-43A1-B352-134EC87E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" y="1246"/>
              <a:ext cx="1515" cy="2536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982EDAC1-EB37-4A72-A377-DDC98CE11186}"/>
              </a:ext>
            </a:extLst>
          </p:cNvPr>
          <p:cNvSpPr/>
          <p:nvPr/>
        </p:nvSpPr>
        <p:spPr bwMode="auto">
          <a:xfrm rot="3568497">
            <a:off x="1873733" y="3702975"/>
            <a:ext cx="540597" cy="540597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F93692DC-55B1-4AB7-BB41-8B876C698D3D}"/>
              </a:ext>
            </a:extLst>
          </p:cNvPr>
          <p:cNvSpPr/>
          <p:nvPr/>
        </p:nvSpPr>
        <p:spPr bwMode="auto">
          <a:xfrm rot="3568497">
            <a:off x="2208083" y="2912279"/>
            <a:ext cx="872912" cy="872912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CFF82676-FD1A-4AF5-99A8-823CB3AC9396}"/>
              </a:ext>
            </a:extLst>
          </p:cNvPr>
          <p:cNvSpPr/>
          <p:nvPr/>
        </p:nvSpPr>
        <p:spPr bwMode="auto">
          <a:xfrm rot="3568497">
            <a:off x="2622746" y="3581438"/>
            <a:ext cx="872912" cy="872912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F39CE85-63B6-405E-B16F-46A129A0C4D3}"/>
              </a:ext>
            </a:extLst>
          </p:cNvPr>
          <p:cNvSpPr txBox="1"/>
          <p:nvPr/>
        </p:nvSpPr>
        <p:spPr>
          <a:xfrm>
            <a:off x="5029200" y="2057400"/>
            <a:ext cx="3962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We can connect every point to a line…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We can use those lines to create squares..</a:t>
            </a:r>
          </a:p>
        </p:txBody>
      </p:sp>
    </p:spTree>
    <p:extLst>
      <p:ext uri="{BB962C8B-B14F-4D97-AF65-F5344CB8AC3E}">
        <p14:creationId xmlns:p14="http://schemas.microsoft.com/office/powerpoint/2010/main" val="24544263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EF5A6B0F-AFF5-4A06-84F3-BC0B57390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388938" y="0"/>
            <a:ext cx="7772401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Simple Linear Classifier</a:t>
            </a:r>
          </a:p>
        </p:txBody>
      </p:sp>
      <p:grpSp>
        <p:nvGrpSpPr>
          <p:cNvPr id="26632" name="Group 153">
            <a:extLst>
              <a:ext uri="{FF2B5EF4-FFF2-40B4-BE49-F238E27FC236}">
                <a16:creationId xmlns:a16="http://schemas.microsoft.com/office/drawing/2014/main" id="{1CA4CE3F-4DAF-42B6-80E9-3AA8063DF4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978025"/>
            <a:ext cx="4476750" cy="4438650"/>
            <a:chOff x="144" y="1246"/>
            <a:chExt cx="2820" cy="2796"/>
          </a:xfrm>
        </p:grpSpPr>
        <p:grpSp>
          <p:nvGrpSpPr>
            <p:cNvPr id="26633" name="Group 140">
              <a:extLst>
                <a:ext uri="{FF2B5EF4-FFF2-40B4-BE49-F238E27FC236}">
                  <a16:creationId xmlns:a16="http://schemas.microsoft.com/office/drawing/2014/main" id="{324485E9-1692-42BB-AEF6-116602E62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248"/>
              <a:ext cx="2820" cy="2794"/>
              <a:chOff x="336" y="1248"/>
              <a:chExt cx="2820" cy="2794"/>
            </a:xfrm>
          </p:grpSpPr>
          <p:sp>
            <p:nvSpPr>
              <p:cNvPr id="26636" name="Rectangle 4">
                <a:extLst>
                  <a:ext uri="{FF2B5EF4-FFF2-40B4-BE49-F238E27FC236}">
                    <a16:creationId xmlns:a16="http://schemas.microsoft.com/office/drawing/2014/main" id="{4636635D-AA06-4D0D-945C-2126CB6B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7" name="Rectangle 5">
                <a:extLst>
                  <a:ext uri="{FF2B5EF4-FFF2-40B4-BE49-F238E27FC236}">
                    <a16:creationId xmlns:a16="http://schemas.microsoft.com/office/drawing/2014/main" id="{06C82D4A-B7AE-4366-9588-DF13C777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8" name="Rectangle 6">
                <a:extLst>
                  <a:ext uri="{FF2B5EF4-FFF2-40B4-BE49-F238E27FC236}">
                    <a16:creationId xmlns:a16="http://schemas.microsoft.com/office/drawing/2014/main" id="{A026D2AF-0BE1-4D60-BAF8-ABAC21F8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9" name="Rectangle 7">
                <a:extLst>
                  <a:ext uri="{FF2B5EF4-FFF2-40B4-BE49-F238E27FC236}">
                    <a16:creationId xmlns:a16="http://schemas.microsoft.com/office/drawing/2014/main" id="{F39ECAF4-D3EF-43A6-8784-446D39466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0" name="Rectangle 8">
                <a:extLst>
                  <a:ext uri="{FF2B5EF4-FFF2-40B4-BE49-F238E27FC236}">
                    <a16:creationId xmlns:a16="http://schemas.microsoft.com/office/drawing/2014/main" id="{C5BC2C10-5795-4B11-A39E-D61C47FA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1" name="Rectangle 9">
                <a:extLst>
                  <a:ext uri="{FF2B5EF4-FFF2-40B4-BE49-F238E27FC236}">
                    <a16:creationId xmlns:a16="http://schemas.microsoft.com/office/drawing/2014/main" id="{A915FFAD-2A0D-4F31-9458-5A961090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2" name="Rectangle 10">
                <a:extLst>
                  <a:ext uri="{FF2B5EF4-FFF2-40B4-BE49-F238E27FC236}">
                    <a16:creationId xmlns:a16="http://schemas.microsoft.com/office/drawing/2014/main" id="{0AD1F247-2E4E-42A8-9218-F2AB00B6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3" name="Rectangle 11">
                <a:extLst>
                  <a:ext uri="{FF2B5EF4-FFF2-40B4-BE49-F238E27FC236}">
                    <a16:creationId xmlns:a16="http://schemas.microsoft.com/office/drawing/2014/main" id="{4EDD52E5-8F40-4D30-AD4A-90A1B07D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4" name="Rectangle 12">
                <a:extLst>
                  <a:ext uri="{FF2B5EF4-FFF2-40B4-BE49-F238E27FC236}">
                    <a16:creationId xmlns:a16="http://schemas.microsoft.com/office/drawing/2014/main" id="{0A4A52DE-0178-40E8-91F9-7E399857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5" name="Rectangle 13">
                <a:extLst>
                  <a:ext uri="{FF2B5EF4-FFF2-40B4-BE49-F238E27FC236}">
                    <a16:creationId xmlns:a16="http://schemas.microsoft.com/office/drawing/2014/main" id="{01BAB35F-F09D-4816-B031-4F9561E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6" name="Rectangle 14">
                <a:extLst>
                  <a:ext uri="{FF2B5EF4-FFF2-40B4-BE49-F238E27FC236}">
                    <a16:creationId xmlns:a16="http://schemas.microsoft.com/office/drawing/2014/main" id="{5723DA6C-1BCB-468F-AAE3-A2E4171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7" name="Rectangle 15">
                <a:extLst>
                  <a:ext uri="{FF2B5EF4-FFF2-40B4-BE49-F238E27FC236}">
                    <a16:creationId xmlns:a16="http://schemas.microsoft.com/office/drawing/2014/main" id="{4133E7A9-407A-4804-BFF9-3A89813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8" name="Rectangle 16">
                <a:extLst>
                  <a:ext uri="{FF2B5EF4-FFF2-40B4-BE49-F238E27FC236}">
                    <a16:creationId xmlns:a16="http://schemas.microsoft.com/office/drawing/2014/main" id="{34C1F1DC-4B6E-4E03-BE2A-E55C4B1A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9" name="Rectangle 17">
                <a:extLst>
                  <a:ext uri="{FF2B5EF4-FFF2-40B4-BE49-F238E27FC236}">
                    <a16:creationId xmlns:a16="http://schemas.microsoft.com/office/drawing/2014/main" id="{54E23839-5E31-44CD-8776-76851899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0" name="Rectangle 18">
                <a:extLst>
                  <a:ext uri="{FF2B5EF4-FFF2-40B4-BE49-F238E27FC236}">
                    <a16:creationId xmlns:a16="http://schemas.microsoft.com/office/drawing/2014/main" id="{38C88F4D-9024-4FD0-B5B5-DCD394EC2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1" name="Rectangle 19">
                <a:extLst>
                  <a:ext uri="{FF2B5EF4-FFF2-40B4-BE49-F238E27FC236}">
                    <a16:creationId xmlns:a16="http://schemas.microsoft.com/office/drawing/2014/main" id="{43B8236D-8E8C-4AC7-AF45-E864C073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2" name="Rectangle 20">
                <a:extLst>
                  <a:ext uri="{FF2B5EF4-FFF2-40B4-BE49-F238E27FC236}">
                    <a16:creationId xmlns:a16="http://schemas.microsoft.com/office/drawing/2014/main" id="{CCC1D3A2-0198-4279-A669-A19D653B0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3" name="Rectangle 21">
                <a:extLst>
                  <a:ext uri="{FF2B5EF4-FFF2-40B4-BE49-F238E27FC236}">
                    <a16:creationId xmlns:a16="http://schemas.microsoft.com/office/drawing/2014/main" id="{CE01771C-2C4C-4197-807D-7E71C2E11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4" name="Rectangle 22">
                <a:extLst>
                  <a:ext uri="{FF2B5EF4-FFF2-40B4-BE49-F238E27FC236}">
                    <a16:creationId xmlns:a16="http://schemas.microsoft.com/office/drawing/2014/main" id="{2147FB08-43D7-4A85-AE31-2A44DAFD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5" name="Rectangle 23">
                <a:extLst>
                  <a:ext uri="{FF2B5EF4-FFF2-40B4-BE49-F238E27FC236}">
                    <a16:creationId xmlns:a16="http://schemas.microsoft.com/office/drawing/2014/main" id="{CAB8F30B-01AC-448E-8A39-37C51D2A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6" name="Rectangle 24">
                <a:extLst>
                  <a:ext uri="{FF2B5EF4-FFF2-40B4-BE49-F238E27FC236}">
                    <a16:creationId xmlns:a16="http://schemas.microsoft.com/office/drawing/2014/main" id="{81EF95CE-8022-4FCB-8401-C44E8A3B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7" name="Rectangle 25">
                <a:extLst>
                  <a:ext uri="{FF2B5EF4-FFF2-40B4-BE49-F238E27FC236}">
                    <a16:creationId xmlns:a16="http://schemas.microsoft.com/office/drawing/2014/main" id="{AD23A8DD-BAA9-49DD-B518-246574AB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8" name="Rectangle 26">
                <a:extLst>
                  <a:ext uri="{FF2B5EF4-FFF2-40B4-BE49-F238E27FC236}">
                    <a16:creationId xmlns:a16="http://schemas.microsoft.com/office/drawing/2014/main" id="{A3EF542A-B871-469A-AAC4-9C4BB012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9" name="Rectangle 27">
                <a:extLst>
                  <a:ext uri="{FF2B5EF4-FFF2-40B4-BE49-F238E27FC236}">
                    <a16:creationId xmlns:a16="http://schemas.microsoft.com/office/drawing/2014/main" id="{04828664-D96A-482D-B80B-BE14ACA4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0" name="Rectangle 28">
                <a:extLst>
                  <a:ext uri="{FF2B5EF4-FFF2-40B4-BE49-F238E27FC236}">
                    <a16:creationId xmlns:a16="http://schemas.microsoft.com/office/drawing/2014/main" id="{AFA7FBC1-8854-4E99-9C2C-3C06A7E1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1" name="Rectangle 29">
                <a:extLst>
                  <a:ext uri="{FF2B5EF4-FFF2-40B4-BE49-F238E27FC236}">
                    <a16:creationId xmlns:a16="http://schemas.microsoft.com/office/drawing/2014/main" id="{291FAFEB-201B-4C9E-844E-B7ECBAF83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2" name="Rectangle 30">
                <a:extLst>
                  <a:ext uri="{FF2B5EF4-FFF2-40B4-BE49-F238E27FC236}">
                    <a16:creationId xmlns:a16="http://schemas.microsoft.com/office/drawing/2014/main" id="{34FAFBD7-CB5F-46C9-9512-15877F7E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3" name="Rectangle 31">
                <a:extLst>
                  <a:ext uri="{FF2B5EF4-FFF2-40B4-BE49-F238E27FC236}">
                    <a16:creationId xmlns:a16="http://schemas.microsoft.com/office/drawing/2014/main" id="{5FF0E4BA-31FF-44AF-BF0B-AB8B4115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4" name="Rectangle 32">
                <a:extLst>
                  <a:ext uri="{FF2B5EF4-FFF2-40B4-BE49-F238E27FC236}">
                    <a16:creationId xmlns:a16="http://schemas.microsoft.com/office/drawing/2014/main" id="{EDA07E6D-68F3-401B-A306-8B35858B0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5" name="Rectangle 33">
                <a:extLst>
                  <a:ext uri="{FF2B5EF4-FFF2-40B4-BE49-F238E27FC236}">
                    <a16:creationId xmlns:a16="http://schemas.microsoft.com/office/drawing/2014/main" id="{6C6588BD-D765-4DF4-9B6E-A25A2E9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6" name="Rectangle 34">
                <a:extLst>
                  <a:ext uri="{FF2B5EF4-FFF2-40B4-BE49-F238E27FC236}">
                    <a16:creationId xmlns:a16="http://schemas.microsoft.com/office/drawing/2014/main" id="{C3595109-B163-4B76-A297-7DE182444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7" name="Rectangle 35">
                <a:extLst>
                  <a:ext uri="{FF2B5EF4-FFF2-40B4-BE49-F238E27FC236}">
                    <a16:creationId xmlns:a16="http://schemas.microsoft.com/office/drawing/2014/main" id="{0A7DDDBF-1765-40B3-9F61-24BAA307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8" name="Rectangle 36">
                <a:extLst>
                  <a:ext uri="{FF2B5EF4-FFF2-40B4-BE49-F238E27FC236}">
                    <a16:creationId xmlns:a16="http://schemas.microsoft.com/office/drawing/2014/main" id="{085B17DC-D032-4B3D-B215-E4BF521B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9" name="Rectangle 37">
                <a:extLst>
                  <a:ext uri="{FF2B5EF4-FFF2-40B4-BE49-F238E27FC236}">
                    <a16:creationId xmlns:a16="http://schemas.microsoft.com/office/drawing/2014/main" id="{2D6E42BD-2157-493C-B816-0E3828E5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0" name="Rectangle 38">
                <a:extLst>
                  <a:ext uri="{FF2B5EF4-FFF2-40B4-BE49-F238E27FC236}">
                    <a16:creationId xmlns:a16="http://schemas.microsoft.com/office/drawing/2014/main" id="{2C2872DA-5F85-432A-9BED-9766C0452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1" name="Rectangle 39">
                <a:extLst>
                  <a:ext uri="{FF2B5EF4-FFF2-40B4-BE49-F238E27FC236}">
                    <a16:creationId xmlns:a16="http://schemas.microsoft.com/office/drawing/2014/main" id="{7DBEA5A8-5DB7-4786-B36D-67DB26B0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2" name="Rectangle 40">
                <a:extLst>
                  <a:ext uri="{FF2B5EF4-FFF2-40B4-BE49-F238E27FC236}">
                    <a16:creationId xmlns:a16="http://schemas.microsoft.com/office/drawing/2014/main" id="{335E5354-D6A3-478D-AA5E-6286F47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3" name="Rectangle 41">
                <a:extLst>
                  <a:ext uri="{FF2B5EF4-FFF2-40B4-BE49-F238E27FC236}">
                    <a16:creationId xmlns:a16="http://schemas.microsoft.com/office/drawing/2014/main" id="{2BD0DF9E-91A8-4B6F-8643-1434920C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4" name="Rectangle 42">
                <a:extLst>
                  <a:ext uri="{FF2B5EF4-FFF2-40B4-BE49-F238E27FC236}">
                    <a16:creationId xmlns:a16="http://schemas.microsoft.com/office/drawing/2014/main" id="{C00DCA93-898B-422D-8713-BB1D0261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5" name="Rectangle 43">
                <a:extLst>
                  <a:ext uri="{FF2B5EF4-FFF2-40B4-BE49-F238E27FC236}">
                    <a16:creationId xmlns:a16="http://schemas.microsoft.com/office/drawing/2014/main" id="{FEE77C47-5D00-4788-858E-F58F8088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6" name="Rectangle 44">
                <a:extLst>
                  <a:ext uri="{FF2B5EF4-FFF2-40B4-BE49-F238E27FC236}">
                    <a16:creationId xmlns:a16="http://schemas.microsoft.com/office/drawing/2014/main" id="{6D35697A-1F43-484B-9EFB-1FA10916D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7" name="Rectangle 45">
                <a:extLst>
                  <a:ext uri="{FF2B5EF4-FFF2-40B4-BE49-F238E27FC236}">
                    <a16:creationId xmlns:a16="http://schemas.microsoft.com/office/drawing/2014/main" id="{BEC5EAB0-4DB2-4112-A945-65EB5DA4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8" name="Rectangle 46">
                <a:extLst>
                  <a:ext uri="{FF2B5EF4-FFF2-40B4-BE49-F238E27FC236}">
                    <a16:creationId xmlns:a16="http://schemas.microsoft.com/office/drawing/2014/main" id="{C5F7ABED-1AE2-4FA3-9E45-07426000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9" name="Rectangle 47">
                <a:extLst>
                  <a:ext uri="{FF2B5EF4-FFF2-40B4-BE49-F238E27FC236}">
                    <a16:creationId xmlns:a16="http://schemas.microsoft.com/office/drawing/2014/main" id="{737642A9-9BDF-43D4-B98F-C22B42FCD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0" name="Rectangle 48">
                <a:extLst>
                  <a:ext uri="{FF2B5EF4-FFF2-40B4-BE49-F238E27FC236}">
                    <a16:creationId xmlns:a16="http://schemas.microsoft.com/office/drawing/2014/main" id="{9B571CBA-E097-4F3D-AD7F-E7DB218C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1" name="Rectangle 49">
                <a:extLst>
                  <a:ext uri="{FF2B5EF4-FFF2-40B4-BE49-F238E27FC236}">
                    <a16:creationId xmlns:a16="http://schemas.microsoft.com/office/drawing/2014/main" id="{8819114A-4D9A-4C79-8DB3-3DE4CF28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2" name="Rectangle 50">
                <a:extLst>
                  <a:ext uri="{FF2B5EF4-FFF2-40B4-BE49-F238E27FC236}">
                    <a16:creationId xmlns:a16="http://schemas.microsoft.com/office/drawing/2014/main" id="{FCB1DAF9-3025-4E63-8485-5737A1CD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3" name="Rectangle 51">
                <a:extLst>
                  <a:ext uri="{FF2B5EF4-FFF2-40B4-BE49-F238E27FC236}">
                    <a16:creationId xmlns:a16="http://schemas.microsoft.com/office/drawing/2014/main" id="{E3C563AE-43FA-4EE7-9AEB-62237A15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4" name="Rectangle 52">
                <a:extLst>
                  <a:ext uri="{FF2B5EF4-FFF2-40B4-BE49-F238E27FC236}">
                    <a16:creationId xmlns:a16="http://schemas.microsoft.com/office/drawing/2014/main" id="{FE4BE4F2-C86D-4051-B44F-1DD2158DC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5" name="Rectangle 53">
                <a:extLst>
                  <a:ext uri="{FF2B5EF4-FFF2-40B4-BE49-F238E27FC236}">
                    <a16:creationId xmlns:a16="http://schemas.microsoft.com/office/drawing/2014/main" id="{804EC648-7885-4A2F-ADAE-E6DC9793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6" name="Rectangle 54">
                <a:extLst>
                  <a:ext uri="{FF2B5EF4-FFF2-40B4-BE49-F238E27FC236}">
                    <a16:creationId xmlns:a16="http://schemas.microsoft.com/office/drawing/2014/main" id="{261790BF-0240-43EC-83F5-66B9173F5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7" name="Rectangle 55">
                <a:extLst>
                  <a:ext uri="{FF2B5EF4-FFF2-40B4-BE49-F238E27FC236}">
                    <a16:creationId xmlns:a16="http://schemas.microsoft.com/office/drawing/2014/main" id="{C28BD67E-CB31-432D-B3FC-3411ABA3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8" name="Rectangle 56">
                <a:extLst>
                  <a:ext uri="{FF2B5EF4-FFF2-40B4-BE49-F238E27FC236}">
                    <a16:creationId xmlns:a16="http://schemas.microsoft.com/office/drawing/2014/main" id="{329E50AB-F5E6-4231-87DA-21625059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9" name="Rectangle 57">
                <a:extLst>
                  <a:ext uri="{FF2B5EF4-FFF2-40B4-BE49-F238E27FC236}">
                    <a16:creationId xmlns:a16="http://schemas.microsoft.com/office/drawing/2014/main" id="{81656BE5-2932-4A69-AF1B-BC4128C5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0" name="Rectangle 58">
                <a:extLst>
                  <a:ext uri="{FF2B5EF4-FFF2-40B4-BE49-F238E27FC236}">
                    <a16:creationId xmlns:a16="http://schemas.microsoft.com/office/drawing/2014/main" id="{E061DB1E-4C65-4415-BD95-7A63A547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1" name="Rectangle 59">
                <a:extLst>
                  <a:ext uri="{FF2B5EF4-FFF2-40B4-BE49-F238E27FC236}">
                    <a16:creationId xmlns:a16="http://schemas.microsoft.com/office/drawing/2014/main" id="{985A3127-7DCB-49C4-A1FF-34CB0125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2" name="Rectangle 60">
                <a:extLst>
                  <a:ext uri="{FF2B5EF4-FFF2-40B4-BE49-F238E27FC236}">
                    <a16:creationId xmlns:a16="http://schemas.microsoft.com/office/drawing/2014/main" id="{F70EACAA-9D31-4209-9A83-B0B4D4B4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3" name="Rectangle 61">
                <a:extLst>
                  <a:ext uri="{FF2B5EF4-FFF2-40B4-BE49-F238E27FC236}">
                    <a16:creationId xmlns:a16="http://schemas.microsoft.com/office/drawing/2014/main" id="{A077A57B-8BDC-4AE6-9E30-B68C56FE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4" name="Rectangle 62">
                <a:extLst>
                  <a:ext uri="{FF2B5EF4-FFF2-40B4-BE49-F238E27FC236}">
                    <a16:creationId xmlns:a16="http://schemas.microsoft.com/office/drawing/2014/main" id="{A8213B6B-A860-4DC0-9516-6CAE18A3E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5" name="Rectangle 63">
                <a:extLst>
                  <a:ext uri="{FF2B5EF4-FFF2-40B4-BE49-F238E27FC236}">
                    <a16:creationId xmlns:a16="http://schemas.microsoft.com/office/drawing/2014/main" id="{6734DEE4-5507-4455-A9EB-826DFA4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6" name="Rectangle 64">
                <a:extLst>
                  <a:ext uri="{FF2B5EF4-FFF2-40B4-BE49-F238E27FC236}">
                    <a16:creationId xmlns:a16="http://schemas.microsoft.com/office/drawing/2014/main" id="{5EFF3A66-CF66-427E-9CFB-575DE2EB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7" name="Rectangle 65">
                <a:extLst>
                  <a:ext uri="{FF2B5EF4-FFF2-40B4-BE49-F238E27FC236}">
                    <a16:creationId xmlns:a16="http://schemas.microsoft.com/office/drawing/2014/main" id="{C27DD490-E11E-48F1-9CA6-2A582AD5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8" name="Rectangle 66">
                <a:extLst>
                  <a:ext uri="{FF2B5EF4-FFF2-40B4-BE49-F238E27FC236}">
                    <a16:creationId xmlns:a16="http://schemas.microsoft.com/office/drawing/2014/main" id="{B3621589-2DB7-428D-83C3-C143C2CF0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9" name="Rectangle 67">
                <a:extLst>
                  <a:ext uri="{FF2B5EF4-FFF2-40B4-BE49-F238E27FC236}">
                    <a16:creationId xmlns:a16="http://schemas.microsoft.com/office/drawing/2014/main" id="{EA60CBAE-7EC9-4893-9E97-D60B9685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0" name="Rectangle 68">
                <a:extLst>
                  <a:ext uri="{FF2B5EF4-FFF2-40B4-BE49-F238E27FC236}">
                    <a16:creationId xmlns:a16="http://schemas.microsoft.com/office/drawing/2014/main" id="{FB073271-D26C-4BBF-A683-64E89A13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1" name="Rectangle 69">
                <a:extLst>
                  <a:ext uri="{FF2B5EF4-FFF2-40B4-BE49-F238E27FC236}">
                    <a16:creationId xmlns:a16="http://schemas.microsoft.com/office/drawing/2014/main" id="{54D41D8E-76E4-460B-9454-AC1F8D0A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2" name="Rectangle 70">
                <a:extLst>
                  <a:ext uri="{FF2B5EF4-FFF2-40B4-BE49-F238E27FC236}">
                    <a16:creationId xmlns:a16="http://schemas.microsoft.com/office/drawing/2014/main" id="{59588D88-CF43-42B4-A18E-52522DB6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3" name="Rectangle 71">
                <a:extLst>
                  <a:ext uri="{FF2B5EF4-FFF2-40B4-BE49-F238E27FC236}">
                    <a16:creationId xmlns:a16="http://schemas.microsoft.com/office/drawing/2014/main" id="{36B2D5A9-1944-41B5-AC71-AA07CEF1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4" name="Rectangle 72">
                <a:extLst>
                  <a:ext uri="{FF2B5EF4-FFF2-40B4-BE49-F238E27FC236}">
                    <a16:creationId xmlns:a16="http://schemas.microsoft.com/office/drawing/2014/main" id="{07DA43E5-0879-46BC-BD1C-51421A7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5" name="Rectangle 73">
                <a:extLst>
                  <a:ext uri="{FF2B5EF4-FFF2-40B4-BE49-F238E27FC236}">
                    <a16:creationId xmlns:a16="http://schemas.microsoft.com/office/drawing/2014/main" id="{4CB4CF19-1D24-4F45-A499-8733B3C83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6" name="Rectangle 74">
                <a:extLst>
                  <a:ext uri="{FF2B5EF4-FFF2-40B4-BE49-F238E27FC236}">
                    <a16:creationId xmlns:a16="http://schemas.microsoft.com/office/drawing/2014/main" id="{7754FA2C-EA8E-452E-9483-DBC446B1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7" name="Rectangle 75">
                <a:extLst>
                  <a:ext uri="{FF2B5EF4-FFF2-40B4-BE49-F238E27FC236}">
                    <a16:creationId xmlns:a16="http://schemas.microsoft.com/office/drawing/2014/main" id="{944B644E-7884-4C1F-92B3-146CA2E9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8" name="Rectangle 76">
                <a:extLst>
                  <a:ext uri="{FF2B5EF4-FFF2-40B4-BE49-F238E27FC236}">
                    <a16:creationId xmlns:a16="http://schemas.microsoft.com/office/drawing/2014/main" id="{3650100A-0DAC-4C08-9609-EE0760E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9" name="Rectangle 77">
                <a:extLst>
                  <a:ext uri="{FF2B5EF4-FFF2-40B4-BE49-F238E27FC236}">
                    <a16:creationId xmlns:a16="http://schemas.microsoft.com/office/drawing/2014/main" id="{3E79666B-F263-4EF8-AB81-3868C234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0" name="Rectangle 78">
                <a:extLst>
                  <a:ext uri="{FF2B5EF4-FFF2-40B4-BE49-F238E27FC236}">
                    <a16:creationId xmlns:a16="http://schemas.microsoft.com/office/drawing/2014/main" id="{8EBBEA10-F8D7-4305-9340-D179F054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1" name="Rectangle 79">
                <a:extLst>
                  <a:ext uri="{FF2B5EF4-FFF2-40B4-BE49-F238E27FC236}">
                    <a16:creationId xmlns:a16="http://schemas.microsoft.com/office/drawing/2014/main" id="{336A6F6C-F82A-4929-936D-89DC12D4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2" name="Rectangle 80">
                <a:extLst>
                  <a:ext uri="{FF2B5EF4-FFF2-40B4-BE49-F238E27FC236}">
                    <a16:creationId xmlns:a16="http://schemas.microsoft.com/office/drawing/2014/main" id="{38BE90E8-F4E0-408C-8A65-B840A63D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3" name="Rectangle 81">
                <a:extLst>
                  <a:ext uri="{FF2B5EF4-FFF2-40B4-BE49-F238E27FC236}">
                    <a16:creationId xmlns:a16="http://schemas.microsoft.com/office/drawing/2014/main" id="{0B86B50C-542B-4D61-AC87-6CFBA4009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4" name="Rectangle 82">
                <a:extLst>
                  <a:ext uri="{FF2B5EF4-FFF2-40B4-BE49-F238E27FC236}">
                    <a16:creationId xmlns:a16="http://schemas.microsoft.com/office/drawing/2014/main" id="{DB16D578-7D37-4720-8215-2EAE12CA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5" name="Rectangle 83">
                <a:extLst>
                  <a:ext uri="{FF2B5EF4-FFF2-40B4-BE49-F238E27FC236}">
                    <a16:creationId xmlns:a16="http://schemas.microsoft.com/office/drawing/2014/main" id="{5629B302-6065-4B27-8A1E-AB87905F7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6" name="Rectangle 84">
                <a:extLst>
                  <a:ext uri="{FF2B5EF4-FFF2-40B4-BE49-F238E27FC236}">
                    <a16:creationId xmlns:a16="http://schemas.microsoft.com/office/drawing/2014/main" id="{3A0E1542-80EE-4ED2-989D-795B4760D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7" name="Rectangle 85">
                <a:extLst>
                  <a:ext uri="{FF2B5EF4-FFF2-40B4-BE49-F238E27FC236}">
                    <a16:creationId xmlns:a16="http://schemas.microsoft.com/office/drawing/2014/main" id="{00229DD1-40D4-4E5B-AA10-30F16DBA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8" name="Rectangle 86">
                <a:extLst>
                  <a:ext uri="{FF2B5EF4-FFF2-40B4-BE49-F238E27FC236}">
                    <a16:creationId xmlns:a16="http://schemas.microsoft.com/office/drawing/2014/main" id="{ECA731B6-412F-491B-BE26-370DF10BD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9" name="Rectangle 87">
                <a:extLst>
                  <a:ext uri="{FF2B5EF4-FFF2-40B4-BE49-F238E27FC236}">
                    <a16:creationId xmlns:a16="http://schemas.microsoft.com/office/drawing/2014/main" id="{AEB7B5EE-A51D-4EAA-BF3D-BD2B2BFF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0" name="Rectangle 88">
                <a:extLst>
                  <a:ext uri="{FF2B5EF4-FFF2-40B4-BE49-F238E27FC236}">
                    <a16:creationId xmlns:a16="http://schemas.microsoft.com/office/drawing/2014/main" id="{F7DDA022-506C-4C27-86EE-B7D1A7EF8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1" name="Rectangle 89">
                <a:extLst>
                  <a:ext uri="{FF2B5EF4-FFF2-40B4-BE49-F238E27FC236}">
                    <a16:creationId xmlns:a16="http://schemas.microsoft.com/office/drawing/2014/main" id="{2FEEBBBA-E2E6-4140-A280-59AAA45C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2" name="Rectangle 90">
                <a:extLst>
                  <a:ext uri="{FF2B5EF4-FFF2-40B4-BE49-F238E27FC236}">
                    <a16:creationId xmlns:a16="http://schemas.microsoft.com/office/drawing/2014/main" id="{4FB4C98D-9A77-4597-883E-EDC4A6A6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3" name="Rectangle 91">
                <a:extLst>
                  <a:ext uri="{FF2B5EF4-FFF2-40B4-BE49-F238E27FC236}">
                    <a16:creationId xmlns:a16="http://schemas.microsoft.com/office/drawing/2014/main" id="{68D12484-F090-46DC-9496-9BC12D34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4" name="Rectangle 92">
                <a:extLst>
                  <a:ext uri="{FF2B5EF4-FFF2-40B4-BE49-F238E27FC236}">
                    <a16:creationId xmlns:a16="http://schemas.microsoft.com/office/drawing/2014/main" id="{BF1CB2A7-4434-4E3C-A592-2F6949D7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5" name="Rectangle 93">
                <a:extLst>
                  <a:ext uri="{FF2B5EF4-FFF2-40B4-BE49-F238E27FC236}">
                    <a16:creationId xmlns:a16="http://schemas.microsoft.com/office/drawing/2014/main" id="{93893560-2CC1-4864-A9F6-7EC30ADB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6" name="Rectangle 94">
                <a:extLst>
                  <a:ext uri="{FF2B5EF4-FFF2-40B4-BE49-F238E27FC236}">
                    <a16:creationId xmlns:a16="http://schemas.microsoft.com/office/drawing/2014/main" id="{DFE72557-E55C-4161-8188-5EBFD520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7" name="Rectangle 95">
                <a:extLst>
                  <a:ext uri="{FF2B5EF4-FFF2-40B4-BE49-F238E27FC236}">
                    <a16:creationId xmlns:a16="http://schemas.microsoft.com/office/drawing/2014/main" id="{CBD3B224-5557-4A89-8E2D-A5B124AF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8" name="Rectangle 96">
                <a:extLst>
                  <a:ext uri="{FF2B5EF4-FFF2-40B4-BE49-F238E27FC236}">
                    <a16:creationId xmlns:a16="http://schemas.microsoft.com/office/drawing/2014/main" id="{1ABF1FA4-3127-4967-A8CC-D07B82C2E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9" name="Rectangle 97">
                <a:extLst>
                  <a:ext uri="{FF2B5EF4-FFF2-40B4-BE49-F238E27FC236}">
                    <a16:creationId xmlns:a16="http://schemas.microsoft.com/office/drawing/2014/main" id="{A88536AA-0456-40C0-8603-82C0AE5AF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0" name="Rectangle 98">
                <a:extLst>
                  <a:ext uri="{FF2B5EF4-FFF2-40B4-BE49-F238E27FC236}">
                    <a16:creationId xmlns:a16="http://schemas.microsoft.com/office/drawing/2014/main" id="{8E9AB393-814A-4D62-8297-19B0D22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1" name="Rectangle 99">
                <a:extLst>
                  <a:ext uri="{FF2B5EF4-FFF2-40B4-BE49-F238E27FC236}">
                    <a16:creationId xmlns:a16="http://schemas.microsoft.com/office/drawing/2014/main" id="{EEF620DA-27A4-4B17-AD39-2B05B071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2" name="Rectangle 100">
                <a:extLst>
                  <a:ext uri="{FF2B5EF4-FFF2-40B4-BE49-F238E27FC236}">
                    <a16:creationId xmlns:a16="http://schemas.microsoft.com/office/drawing/2014/main" id="{7E8052AA-2D73-4B83-8D73-81590532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3" name="Rectangle 101">
                <a:extLst>
                  <a:ext uri="{FF2B5EF4-FFF2-40B4-BE49-F238E27FC236}">
                    <a16:creationId xmlns:a16="http://schemas.microsoft.com/office/drawing/2014/main" id="{1D9EB557-9A1E-4E3B-96A9-472D3A46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4" name="Rectangle 102">
                <a:extLst>
                  <a:ext uri="{FF2B5EF4-FFF2-40B4-BE49-F238E27FC236}">
                    <a16:creationId xmlns:a16="http://schemas.microsoft.com/office/drawing/2014/main" id="{6EB49F53-2284-4080-934E-4498A9A0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5" name="Rectangle 103">
                <a:extLst>
                  <a:ext uri="{FF2B5EF4-FFF2-40B4-BE49-F238E27FC236}">
                    <a16:creationId xmlns:a16="http://schemas.microsoft.com/office/drawing/2014/main" id="{75BF44D8-2F10-43A0-9801-29D75FD1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6" name="Line 104">
                <a:extLst>
                  <a:ext uri="{FF2B5EF4-FFF2-40B4-BE49-F238E27FC236}">
                    <a16:creationId xmlns:a16="http://schemas.microsoft.com/office/drawing/2014/main" id="{7262A6B0-3E9E-4B42-B037-8AFAF11D9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744"/>
                <a:ext cx="24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7" name="Line 105">
                <a:extLst>
                  <a:ext uri="{FF2B5EF4-FFF2-40B4-BE49-F238E27FC236}">
                    <a16:creationId xmlns:a16="http://schemas.microsoft.com/office/drawing/2014/main" id="{FEFA14F1-1549-4CEF-ABE4-DBFDFFFB0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2" y="1344"/>
                <a:ext cx="0" cy="240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8" name="Oval 106">
                <a:extLst>
                  <a:ext uri="{FF2B5EF4-FFF2-40B4-BE49-F238E27FC236}">
                    <a16:creationId xmlns:a16="http://schemas.microsoft.com/office/drawing/2014/main" id="{47884E0A-602E-4EB0-B225-DBCC4F56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9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9" name="Oval 107">
                <a:extLst>
                  <a:ext uri="{FF2B5EF4-FFF2-40B4-BE49-F238E27FC236}">
                    <a16:creationId xmlns:a16="http://schemas.microsoft.com/office/drawing/2014/main" id="{827EE3CE-8836-4B6D-9CAD-CCCC9946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32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0" name="Rectangle 108" descr="Wide downward diagonal">
                <a:extLst>
                  <a:ext uri="{FF2B5EF4-FFF2-40B4-BE49-F238E27FC236}">
                    <a16:creationId xmlns:a16="http://schemas.microsoft.com/office/drawing/2014/main" id="{32FA033E-CE68-4471-B5E2-00E4CF8D4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68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1" name="Rectangle 109" descr="Wide downward diagonal">
                <a:extLst>
                  <a:ext uri="{FF2B5EF4-FFF2-40B4-BE49-F238E27FC236}">
                    <a16:creationId xmlns:a16="http://schemas.microsoft.com/office/drawing/2014/main" id="{798EBABF-EEEC-49B6-A7BC-2610BBC7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2" name="Rectangle 110" descr="Wide downward diagonal">
                <a:extLst>
                  <a:ext uri="{FF2B5EF4-FFF2-40B4-BE49-F238E27FC236}">
                    <a16:creationId xmlns:a16="http://schemas.microsoft.com/office/drawing/2014/main" id="{44F9E977-EB1F-48CE-8E85-2635E77F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3" name="Rectangle 111" descr="Wide downward diagonal">
                <a:extLst>
                  <a:ext uri="{FF2B5EF4-FFF2-40B4-BE49-F238E27FC236}">
                    <a16:creationId xmlns:a16="http://schemas.microsoft.com/office/drawing/2014/main" id="{04973C9D-9AE7-4877-8C09-F2C9989A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4" name="Rectangle 112" descr="Wide downward diagonal">
                <a:extLst>
                  <a:ext uri="{FF2B5EF4-FFF2-40B4-BE49-F238E27FC236}">
                    <a16:creationId xmlns:a16="http://schemas.microsoft.com/office/drawing/2014/main" id="{8BEF4D1F-C1D0-40B0-AD7A-1018A9AB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5" name="Oval 113">
                <a:extLst>
                  <a:ext uri="{FF2B5EF4-FFF2-40B4-BE49-F238E27FC236}">
                    <a16:creationId xmlns:a16="http://schemas.microsoft.com/office/drawing/2014/main" id="{A0089013-AA03-45D1-B0F8-E7E6D28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4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6" name="Oval 114">
                <a:extLst>
                  <a:ext uri="{FF2B5EF4-FFF2-40B4-BE49-F238E27FC236}">
                    <a16:creationId xmlns:a16="http://schemas.microsoft.com/office/drawing/2014/main" id="{F0C2C2F1-9243-45B2-B9BE-4C8DF052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34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7" name="Oval 115">
                <a:extLst>
                  <a:ext uri="{FF2B5EF4-FFF2-40B4-BE49-F238E27FC236}">
                    <a16:creationId xmlns:a16="http://schemas.microsoft.com/office/drawing/2014/main" id="{9176390B-8DE2-47C9-99C1-F97B980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26748" name="Group 116">
                <a:extLst>
                  <a:ext uri="{FF2B5EF4-FFF2-40B4-BE49-F238E27FC236}">
                    <a16:creationId xmlns:a16="http://schemas.microsoft.com/office/drawing/2014/main" id="{56868238-C559-4D7F-8951-EA09CE34B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248"/>
                <a:ext cx="2820" cy="2794"/>
                <a:chOff x="1104" y="703"/>
                <a:chExt cx="2820" cy="2794"/>
              </a:xfrm>
            </p:grpSpPr>
            <p:sp>
              <p:nvSpPr>
                <p:cNvPr id="26750" name="Text Box 117">
                  <a:extLst>
                    <a:ext uri="{FF2B5EF4-FFF2-40B4-BE49-F238E27FC236}">
                      <a16:creationId xmlns:a16="http://schemas.microsoft.com/office/drawing/2014/main" id="{432EBDB7-A9BF-4816-BB27-836CD54B51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4" y="70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51" name="Text Box 118">
                  <a:extLst>
                    <a:ext uri="{FF2B5EF4-FFF2-40B4-BE49-F238E27FC236}">
                      <a16:creationId xmlns:a16="http://schemas.microsoft.com/office/drawing/2014/main" id="{07A4A365-4F00-4B52-921C-CDAAA45E5F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52" name="Text Box 119">
                  <a:extLst>
                    <a:ext uri="{FF2B5EF4-FFF2-40B4-BE49-F238E27FC236}">
                      <a16:creationId xmlns:a16="http://schemas.microsoft.com/office/drawing/2014/main" id="{1D007F89-F83A-418D-86EC-9A2337F31D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53" name="Text Box 120">
                  <a:extLst>
                    <a:ext uri="{FF2B5EF4-FFF2-40B4-BE49-F238E27FC236}">
                      <a16:creationId xmlns:a16="http://schemas.microsoft.com/office/drawing/2014/main" id="{D47DF0C2-EF8A-464F-9B96-19811B1C3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54" name="Text Box 121">
                  <a:extLst>
                    <a:ext uri="{FF2B5EF4-FFF2-40B4-BE49-F238E27FC236}">
                      <a16:creationId xmlns:a16="http://schemas.microsoft.com/office/drawing/2014/main" id="{FDA9EFBB-C357-4E4F-BAB6-7F1041D47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55" name="Text Box 122">
                  <a:extLst>
                    <a:ext uri="{FF2B5EF4-FFF2-40B4-BE49-F238E27FC236}">
                      <a16:creationId xmlns:a16="http://schemas.microsoft.com/office/drawing/2014/main" id="{C5FA90CC-388E-4FB6-A0CD-A3548E9987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9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56" name="Text Box 123">
                  <a:extLst>
                    <a:ext uri="{FF2B5EF4-FFF2-40B4-BE49-F238E27FC236}">
                      <a16:creationId xmlns:a16="http://schemas.microsoft.com/office/drawing/2014/main" id="{33EB566F-723A-440A-A0A1-46994FB647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57" name="Text Box 124">
                  <a:extLst>
                    <a:ext uri="{FF2B5EF4-FFF2-40B4-BE49-F238E27FC236}">
                      <a16:creationId xmlns:a16="http://schemas.microsoft.com/office/drawing/2014/main" id="{DB728D30-EF42-4219-98CE-520C51FFCF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58" name="Text Box 125">
                  <a:extLst>
                    <a:ext uri="{FF2B5EF4-FFF2-40B4-BE49-F238E27FC236}">
                      <a16:creationId xmlns:a16="http://schemas.microsoft.com/office/drawing/2014/main" id="{B5E6BB14-CC1A-4069-A5C5-06C0FA72FF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59" name="Text Box 126">
                  <a:extLst>
                    <a:ext uri="{FF2B5EF4-FFF2-40B4-BE49-F238E27FC236}">
                      <a16:creationId xmlns:a16="http://schemas.microsoft.com/office/drawing/2014/main" id="{4D0A0E4D-31A5-413D-B59B-C4F302A1A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  <p:sp>
              <p:nvSpPr>
                <p:cNvPr id="26760" name="Text Box 127">
                  <a:extLst>
                    <a:ext uri="{FF2B5EF4-FFF2-40B4-BE49-F238E27FC236}">
                      <a16:creationId xmlns:a16="http://schemas.microsoft.com/office/drawing/2014/main" id="{B4D9A224-D355-4272-97B3-10358CE76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48" y="3247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61" name="Text Box 128">
                  <a:extLst>
                    <a:ext uri="{FF2B5EF4-FFF2-40B4-BE49-F238E27FC236}">
                      <a16:creationId xmlns:a16="http://schemas.microsoft.com/office/drawing/2014/main" id="{E180BEF3-F4FA-4C9F-B331-5FCC4CA34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8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62" name="Text Box 129">
                  <a:extLst>
                    <a:ext uri="{FF2B5EF4-FFF2-40B4-BE49-F238E27FC236}">
                      <a16:creationId xmlns:a16="http://schemas.microsoft.com/office/drawing/2014/main" id="{BF6AC21E-20B6-44B8-BB71-9328E43532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6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63" name="Text Box 130">
                  <a:extLst>
                    <a:ext uri="{FF2B5EF4-FFF2-40B4-BE49-F238E27FC236}">
                      <a16:creationId xmlns:a16="http://schemas.microsoft.com/office/drawing/2014/main" id="{2EEA2DC2-1C7D-4ECE-9D76-38CD2C7E30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3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64" name="Text Box 131">
                  <a:extLst>
                    <a:ext uri="{FF2B5EF4-FFF2-40B4-BE49-F238E27FC236}">
                      <a16:creationId xmlns:a16="http://schemas.microsoft.com/office/drawing/2014/main" id="{92487EA8-4A82-47A8-A1BA-0C307E4F9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1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65" name="Text Box 132">
                  <a:extLst>
                    <a:ext uri="{FF2B5EF4-FFF2-40B4-BE49-F238E27FC236}">
                      <a16:creationId xmlns:a16="http://schemas.microsoft.com/office/drawing/2014/main" id="{788F8349-0D02-4DC4-B246-F1F6E3D77A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90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66" name="Text Box 133">
                  <a:extLst>
                    <a:ext uri="{FF2B5EF4-FFF2-40B4-BE49-F238E27FC236}">
                      <a16:creationId xmlns:a16="http://schemas.microsoft.com/office/drawing/2014/main" id="{53CD4558-E154-4739-AD29-34BEC7EE4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6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67" name="Text Box 134">
                  <a:extLst>
                    <a:ext uri="{FF2B5EF4-FFF2-40B4-BE49-F238E27FC236}">
                      <a16:creationId xmlns:a16="http://schemas.microsoft.com/office/drawing/2014/main" id="{87D67F72-C51D-47D9-B900-491C96DDC3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4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68" name="Text Box 135">
                  <a:extLst>
                    <a:ext uri="{FF2B5EF4-FFF2-40B4-BE49-F238E27FC236}">
                      <a16:creationId xmlns:a16="http://schemas.microsoft.com/office/drawing/2014/main" id="{BB73C039-1BB7-4096-82F5-A4950268C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1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69" name="Text Box 136">
                  <a:extLst>
                    <a:ext uri="{FF2B5EF4-FFF2-40B4-BE49-F238E27FC236}">
                      <a16:creationId xmlns:a16="http://schemas.microsoft.com/office/drawing/2014/main" id="{3B12D012-8208-4F3C-AB33-34FE086C8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9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</p:grpSp>
        </p:grpSp>
        <p:sp>
          <p:nvSpPr>
            <p:cNvPr id="26634" name="Line 141">
              <a:extLst>
                <a:ext uri="{FF2B5EF4-FFF2-40B4-BE49-F238E27FC236}">
                  <a16:creationId xmlns:a16="http://schemas.microsoft.com/office/drawing/2014/main" id="{ADC36AF5-C1E7-43A1-B352-134EC87E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" y="1246"/>
              <a:ext cx="1515" cy="2536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982EDAC1-EB37-4A72-A377-DDC98CE11186}"/>
              </a:ext>
            </a:extLst>
          </p:cNvPr>
          <p:cNvSpPr/>
          <p:nvPr/>
        </p:nvSpPr>
        <p:spPr bwMode="auto">
          <a:xfrm rot="3568497">
            <a:off x="1804269" y="3824572"/>
            <a:ext cx="164431" cy="164431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F93692DC-55B1-4AB7-BB41-8B876C698D3D}"/>
              </a:ext>
            </a:extLst>
          </p:cNvPr>
          <p:cNvSpPr/>
          <p:nvPr/>
        </p:nvSpPr>
        <p:spPr bwMode="auto">
          <a:xfrm rot="3568497">
            <a:off x="1929632" y="2988258"/>
            <a:ext cx="1284367" cy="1284367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CFF82676-FD1A-4AF5-99A8-823CB3AC9396}"/>
              </a:ext>
            </a:extLst>
          </p:cNvPr>
          <p:cNvSpPr/>
          <p:nvPr/>
        </p:nvSpPr>
        <p:spPr bwMode="auto">
          <a:xfrm rot="3568497">
            <a:off x="2340385" y="3658485"/>
            <a:ext cx="1290146" cy="1290146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F39CE85-63B6-405E-B16F-46A129A0C4D3}"/>
              </a:ext>
            </a:extLst>
          </p:cNvPr>
          <p:cNvSpPr txBox="1"/>
          <p:nvPr/>
        </p:nvSpPr>
        <p:spPr>
          <a:xfrm>
            <a:off x="5029200" y="2057400"/>
            <a:ext cx="3962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If we move the line, the squares will change.</a:t>
            </a:r>
          </a:p>
          <a:p>
            <a:endParaRPr lang="en-US" dirty="0"/>
          </a:p>
          <a:p>
            <a:r>
              <a:rPr lang="en-US" dirty="0"/>
              <a:t>Some will get larger, some will get smaller.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587622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EF5A6B0F-AFF5-4A06-84F3-BC0B57390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388938" y="0"/>
            <a:ext cx="7772401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Simple Linear Classifier</a:t>
            </a:r>
          </a:p>
        </p:txBody>
      </p:sp>
      <p:grpSp>
        <p:nvGrpSpPr>
          <p:cNvPr id="26632" name="Group 153">
            <a:extLst>
              <a:ext uri="{FF2B5EF4-FFF2-40B4-BE49-F238E27FC236}">
                <a16:creationId xmlns:a16="http://schemas.microsoft.com/office/drawing/2014/main" id="{1CA4CE3F-4DAF-42B6-80E9-3AA8063DF41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828800"/>
            <a:ext cx="4476750" cy="4587875"/>
            <a:chOff x="144" y="1152"/>
            <a:chExt cx="2820" cy="2890"/>
          </a:xfrm>
        </p:grpSpPr>
        <p:grpSp>
          <p:nvGrpSpPr>
            <p:cNvPr id="26633" name="Group 140">
              <a:extLst>
                <a:ext uri="{FF2B5EF4-FFF2-40B4-BE49-F238E27FC236}">
                  <a16:creationId xmlns:a16="http://schemas.microsoft.com/office/drawing/2014/main" id="{324485E9-1692-42BB-AEF6-116602E62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1248"/>
              <a:ext cx="2820" cy="2794"/>
              <a:chOff x="336" y="1248"/>
              <a:chExt cx="2820" cy="2794"/>
            </a:xfrm>
          </p:grpSpPr>
          <p:sp>
            <p:nvSpPr>
              <p:cNvPr id="26636" name="Rectangle 4">
                <a:extLst>
                  <a:ext uri="{FF2B5EF4-FFF2-40B4-BE49-F238E27FC236}">
                    <a16:creationId xmlns:a16="http://schemas.microsoft.com/office/drawing/2014/main" id="{4636635D-AA06-4D0D-945C-2126CB6B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7" name="Rectangle 5">
                <a:extLst>
                  <a:ext uri="{FF2B5EF4-FFF2-40B4-BE49-F238E27FC236}">
                    <a16:creationId xmlns:a16="http://schemas.microsoft.com/office/drawing/2014/main" id="{06C82D4A-B7AE-4366-9588-DF13C7777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8" name="Rectangle 6">
                <a:extLst>
                  <a:ext uri="{FF2B5EF4-FFF2-40B4-BE49-F238E27FC236}">
                    <a16:creationId xmlns:a16="http://schemas.microsoft.com/office/drawing/2014/main" id="{A026D2AF-0BE1-4D60-BAF8-ABAC21F8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39" name="Rectangle 7">
                <a:extLst>
                  <a:ext uri="{FF2B5EF4-FFF2-40B4-BE49-F238E27FC236}">
                    <a16:creationId xmlns:a16="http://schemas.microsoft.com/office/drawing/2014/main" id="{F39ECAF4-D3EF-43A6-8784-446D39466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0" name="Rectangle 8">
                <a:extLst>
                  <a:ext uri="{FF2B5EF4-FFF2-40B4-BE49-F238E27FC236}">
                    <a16:creationId xmlns:a16="http://schemas.microsoft.com/office/drawing/2014/main" id="{C5BC2C10-5795-4B11-A39E-D61C47FA4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1" name="Rectangle 9">
                <a:extLst>
                  <a:ext uri="{FF2B5EF4-FFF2-40B4-BE49-F238E27FC236}">
                    <a16:creationId xmlns:a16="http://schemas.microsoft.com/office/drawing/2014/main" id="{A915FFAD-2A0D-4F31-9458-5A961090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2" name="Rectangle 10">
                <a:extLst>
                  <a:ext uri="{FF2B5EF4-FFF2-40B4-BE49-F238E27FC236}">
                    <a16:creationId xmlns:a16="http://schemas.microsoft.com/office/drawing/2014/main" id="{0AD1F247-2E4E-42A8-9218-F2AB00B6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3" name="Rectangle 11">
                <a:extLst>
                  <a:ext uri="{FF2B5EF4-FFF2-40B4-BE49-F238E27FC236}">
                    <a16:creationId xmlns:a16="http://schemas.microsoft.com/office/drawing/2014/main" id="{4EDD52E5-8F40-4D30-AD4A-90A1B07D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4" name="Rectangle 12">
                <a:extLst>
                  <a:ext uri="{FF2B5EF4-FFF2-40B4-BE49-F238E27FC236}">
                    <a16:creationId xmlns:a16="http://schemas.microsoft.com/office/drawing/2014/main" id="{0A4A52DE-0178-40E8-91F9-7E399857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5" name="Rectangle 13">
                <a:extLst>
                  <a:ext uri="{FF2B5EF4-FFF2-40B4-BE49-F238E27FC236}">
                    <a16:creationId xmlns:a16="http://schemas.microsoft.com/office/drawing/2014/main" id="{01BAB35F-F09D-4816-B031-4F9561E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5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6" name="Rectangle 14">
                <a:extLst>
                  <a:ext uri="{FF2B5EF4-FFF2-40B4-BE49-F238E27FC236}">
                    <a16:creationId xmlns:a16="http://schemas.microsoft.com/office/drawing/2014/main" id="{5723DA6C-1BCB-468F-AAE3-A2E4171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7" name="Rectangle 15">
                <a:extLst>
                  <a:ext uri="{FF2B5EF4-FFF2-40B4-BE49-F238E27FC236}">
                    <a16:creationId xmlns:a16="http://schemas.microsoft.com/office/drawing/2014/main" id="{4133E7A9-407A-4804-BFF9-3A89813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8" name="Rectangle 16">
                <a:extLst>
                  <a:ext uri="{FF2B5EF4-FFF2-40B4-BE49-F238E27FC236}">
                    <a16:creationId xmlns:a16="http://schemas.microsoft.com/office/drawing/2014/main" id="{34C1F1DC-4B6E-4E03-BE2A-E55C4B1A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49" name="Rectangle 17">
                <a:extLst>
                  <a:ext uri="{FF2B5EF4-FFF2-40B4-BE49-F238E27FC236}">
                    <a16:creationId xmlns:a16="http://schemas.microsoft.com/office/drawing/2014/main" id="{54E23839-5E31-44CD-8776-76851899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0" name="Rectangle 18">
                <a:extLst>
                  <a:ext uri="{FF2B5EF4-FFF2-40B4-BE49-F238E27FC236}">
                    <a16:creationId xmlns:a16="http://schemas.microsoft.com/office/drawing/2014/main" id="{38C88F4D-9024-4FD0-B5B5-DCD394EC2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1" name="Rectangle 19">
                <a:extLst>
                  <a:ext uri="{FF2B5EF4-FFF2-40B4-BE49-F238E27FC236}">
                    <a16:creationId xmlns:a16="http://schemas.microsoft.com/office/drawing/2014/main" id="{43B8236D-8E8C-4AC7-AF45-E864C073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2" name="Rectangle 20">
                <a:extLst>
                  <a:ext uri="{FF2B5EF4-FFF2-40B4-BE49-F238E27FC236}">
                    <a16:creationId xmlns:a16="http://schemas.microsoft.com/office/drawing/2014/main" id="{CCC1D3A2-0198-4279-A669-A19D653B0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3" name="Rectangle 21">
                <a:extLst>
                  <a:ext uri="{FF2B5EF4-FFF2-40B4-BE49-F238E27FC236}">
                    <a16:creationId xmlns:a16="http://schemas.microsoft.com/office/drawing/2014/main" id="{CE01771C-2C4C-4197-807D-7E71C2E11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4" name="Rectangle 22">
                <a:extLst>
                  <a:ext uri="{FF2B5EF4-FFF2-40B4-BE49-F238E27FC236}">
                    <a16:creationId xmlns:a16="http://schemas.microsoft.com/office/drawing/2014/main" id="{2147FB08-43D7-4A85-AE31-2A44DAFD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5" name="Rectangle 23">
                <a:extLst>
                  <a:ext uri="{FF2B5EF4-FFF2-40B4-BE49-F238E27FC236}">
                    <a16:creationId xmlns:a16="http://schemas.microsoft.com/office/drawing/2014/main" id="{CAB8F30B-01AC-448E-8A39-37C51D2A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2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6" name="Rectangle 24">
                <a:extLst>
                  <a:ext uri="{FF2B5EF4-FFF2-40B4-BE49-F238E27FC236}">
                    <a16:creationId xmlns:a16="http://schemas.microsoft.com/office/drawing/2014/main" id="{81EF95CE-8022-4FCB-8401-C44E8A3B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7" name="Rectangle 25">
                <a:extLst>
                  <a:ext uri="{FF2B5EF4-FFF2-40B4-BE49-F238E27FC236}">
                    <a16:creationId xmlns:a16="http://schemas.microsoft.com/office/drawing/2014/main" id="{AD23A8DD-BAA9-49DD-B518-246574AB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8" name="Rectangle 26">
                <a:extLst>
                  <a:ext uri="{FF2B5EF4-FFF2-40B4-BE49-F238E27FC236}">
                    <a16:creationId xmlns:a16="http://schemas.microsoft.com/office/drawing/2014/main" id="{A3EF542A-B871-469A-AAC4-9C4BB012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59" name="Rectangle 27">
                <a:extLst>
                  <a:ext uri="{FF2B5EF4-FFF2-40B4-BE49-F238E27FC236}">
                    <a16:creationId xmlns:a16="http://schemas.microsoft.com/office/drawing/2014/main" id="{04828664-D96A-482D-B80B-BE14ACA4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0" name="Rectangle 28">
                <a:extLst>
                  <a:ext uri="{FF2B5EF4-FFF2-40B4-BE49-F238E27FC236}">
                    <a16:creationId xmlns:a16="http://schemas.microsoft.com/office/drawing/2014/main" id="{AFA7FBC1-8854-4E99-9C2C-3C06A7E1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1" name="Rectangle 29">
                <a:extLst>
                  <a:ext uri="{FF2B5EF4-FFF2-40B4-BE49-F238E27FC236}">
                    <a16:creationId xmlns:a16="http://schemas.microsoft.com/office/drawing/2014/main" id="{291FAFEB-201B-4C9E-844E-B7ECBAF83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2" name="Rectangle 30">
                <a:extLst>
                  <a:ext uri="{FF2B5EF4-FFF2-40B4-BE49-F238E27FC236}">
                    <a16:creationId xmlns:a16="http://schemas.microsoft.com/office/drawing/2014/main" id="{34FAFBD7-CB5F-46C9-9512-15877F7E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3" name="Rectangle 31">
                <a:extLst>
                  <a:ext uri="{FF2B5EF4-FFF2-40B4-BE49-F238E27FC236}">
                    <a16:creationId xmlns:a16="http://schemas.microsoft.com/office/drawing/2014/main" id="{5FF0E4BA-31FF-44AF-BF0B-AB8B4115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4" name="Rectangle 32">
                <a:extLst>
                  <a:ext uri="{FF2B5EF4-FFF2-40B4-BE49-F238E27FC236}">
                    <a16:creationId xmlns:a16="http://schemas.microsoft.com/office/drawing/2014/main" id="{EDA07E6D-68F3-401B-A306-8B35858B0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5" name="Rectangle 33">
                <a:extLst>
                  <a:ext uri="{FF2B5EF4-FFF2-40B4-BE49-F238E27FC236}">
                    <a16:creationId xmlns:a16="http://schemas.microsoft.com/office/drawing/2014/main" id="{6C6588BD-D765-4DF4-9B6E-A25A2E9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30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6" name="Rectangle 34">
                <a:extLst>
                  <a:ext uri="{FF2B5EF4-FFF2-40B4-BE49-F238E27FC236}">
                    <a16:creationId xmlns:a16="http://schemas.microsoft.com/office/drawing/2014/main" id="{C3595109-B163-4B76-A297-7DE182444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7" name="Rectangle 35">
                <a:extLst>
                  <a:ext uri="{FF2B5EF4-FFF2-40B4-BE49-F238E27FC236}">
                    <a16:creationId xmlns:a16="http://schemas.microsoft.com/office/drawing/2014/main" id="{0A7DDDBF-1765-40B3-9F61-24BAA307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8" name="Rectangle 36">
                <a:extLst>
                  <a:ext uri="{FF2B5EF4-FFF2-40B4-BE49-F238E27FC236}">
                    <a16:creationId xmlns:a16="http://schemas.microsoft.com/office/drawing/2014/main" id="{085B17DC-D032-4B3D-B215-E4BF521B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69" name="Rectangle 37">
                <a:extLst>
                  <a:ext uri="{FF2B5EF4-FFF2-40B4-BE49-F238E27FC236}">
                    <a16:creationId xmlns:a16="http://schemas.microsoft.com/office/drawing/2014/main" id="{2D6E42BD-2157-493C-B816-0E3828E5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0" name="Rectangle 38">
                <a:extLst>
                  <a:ext uri="{FF2B5EF4-FFF2-40B4-BE49-F238E27FC236}">
                    <a16:creationId xmlns:a16="http://schemas.microsoft.com/office/drawing/2014/main" id="{2C2872DA-5F85-432A-9BED-9766C0452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1" name="Rectangle 39">
                <a:extLst>
                  <a:ext uri="{FF2B5EF4-FFF2-40B4-BE49-F238E27FC236}">
                    <a16:creationId xmlns:a16="http://schemas.microsoft.com/office/drawing/2014/main" id="{7DBEA5A8-5DB7-4786-B36D-67DB26B0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2" name="Rectangle 40">
                <a:extLst>
                  <a:ext uri="{FF2B5EF4-FFF2-40B4-BE49-F238E27FC236}">
                    <a16:creationId xmlns:a16="http://schemas.microsoft.com/office/drawing/2014/main" id="{335E5354-D6A3-478D-AA5E-6286F47DA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3" name="Rectangle 41">
                <a:extLst>
                  <a:ext uri="{FF2B5EF4-FFF2-40B4-BE49-F238E27FC236}">
                    <a16:creationId xmlns:a16="http://schemas.microsoft.com/office/drawing/2014/main" id="{2BD0DF9E-91A8-4B6F-8643-1434920C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4" name="Rectangle 42">
                <a:extLst>
                  <a:ext uri="{FF2B5EF4-FFF2-40B4-BE49-F238E27FC236}">
                    <a16:creationId xmlns:a16="http://schemas.microsoft.com/office/drawing/2014/main" id="{C00DCA93-898B-422D-8713-BB1D0261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5" name="Rectangle 43">
                <a:extLst>
                  <a:ext uri="{FF2B5EF4-FFF2-40B4-BE49-F238E27FC236}">
                    <a16:creationId xmlns:a16="http://schemas.microsoft.com/office/drawing/2014/main" id="{FEE77C47-5D00-4788-858E-F58F8088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7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6" name="Rectangle 44">
                <a:extLst>
                  <a:ext uri="{FF2B5EF4-FFF2-40B4-BE49-F238E27FC236}">
                    <a16:creationId xmlns:a16="http://schemas.microsoft.com/office/drawing/2014/main" id="{6D35697A-1F43-484B-9EFB-1FA10916D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7" name="Rectangle 45">
                <a:extLst>
                  <a:ext uri="{FF2B5EF4-FFF2-40B4-BE49-F238E27FC236}">
                    <a16:creationId xmlns:a16="http://schemas.microsoft.com/office/drawing/2014/main" id="{BEC5EAB0-4DB2-4112-A945-65EB5DA4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8" name="Rectangle 46">
                <a:extLst>
                  <a:ext uri="{FF2B5EF4-FFF2-40B4-BE49-F238E27FC236}">
                    <a16:creationId xmlns:a16="http://schemas.microsoft.com/office/drawing/2014/main" id="{C5F7ABED-1AE2-4FA3-9E45-07426000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79" name="Rectangle 47">
                <a:extLst>
                  <a:ext uri="{FF2B5EF4-FFF2-40B4-BE49-F238E27FC236}">
                    <a16:creationId xmlns:a16="http://schemas.microsoft.com/office/drawing/2014/main" id="{737642A9-9BDF-43D4-B98F-C22B42FCD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0" name="Rectangle 48">
                <a:extLst>
                  <a:ext uri="{FF2B5EF4-FFF2-40B4-BE49-F238E27FC236}">
                    <a16:creationId xmlns:a16="http://schemas.microsoft.com/office/drawing/2014/main" id="{9B571CBA-E097-4F3D-AD7F-E7DB218C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1" name="Rectangle 49">
                <a:extLst>
                  <a:ext uri="{FF2B5EF4-FFF2-40B4-BE49-F238E27FC236}">
                    <a16:creationId xmlns:a16="http://schemas.microsoft.com/office/drawing/2014/main" id="{8819114A-4D9A-4C79-8DB3-3DE4CF28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2" name="Rectangle 50">
                <a:extLst>
                  <a:ext uri="{FF2B5EF4-FFF2-40B4-BE49-F238E27FC236}">
                    <a16:creationId xmlns:a16="http://schemas.microsoft.com/office/drawing/2014/main" id="{FCB1DAF9-3025-4E63-8485-5737A1CD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3" name="Rectangle 51">
                <a:extLst>
                  <a:ext uri="{FF2B5EF4-FFF2-40B4-BE49-F238E27FC236}">
                    <a16:creationId xmlns:a16="http://schemas.microsoft.com/office/drawing/2014/main" id="{E3C563AE-43FA-4EE7-9AEB-62237A15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4" name="Rectangle 52">
                <a:extLst>
                  <a:ext uri="{FF2B5EF4-FFF2-40B4-BE49-F238E27FC236}">
                    <a16:creationId xmlns:a16="http://schemas.microsoft.com/office/drawing/2014/main" id="{FE4BE4F2-C86D-4051-B44F-1DD2158DC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5" name="Rectangle 53">
                <a:extLst>
                  <a:ext uri="{FF2B5EF4-FFF2-40B4-BE49-F238E27FC236}">
                    <a16:creationId xmlns:a16="http://schemas.microsoft.com/office/drawing/2014/main" id="{804EC648-7885-4A2F-ADAE-E6DC9793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6" name="Rectangle 54">
                <a:extLst>
                  <a:ext uri="{FF2B5EF4-FFF2-40B4-BE49-F238E27FC236}">
                    <a16:creationId xmlns:a16="http://schemas.microsoft.com/office/drawing/2014/main" id="{261790BF-0240-43EC-83F5-66B9173F5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7" name="Rectangle 55">
                <a:extLst>
                  <a:ext uri="{FF2B5EF4-FFF2-40B4-BE49-F238E27FC236}">
                    <a16:creationId xmlns:a16="http://schemas.microsoft.com/office/drawing/2014/main" id="{C28BD67E-CB31-432D-B3FC-3411ABA3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8" name="Rectangle 56">
                <a:extLst>
                  <a:ext uri="{FF2B5EF4-FFF2-40B4-BE49-F238E27FC236}">
                    <a16:creationId xmlns:a16="http://schemas.microsoft.com/office/drawing/2014/main" id="{329E50AB-F5E6-4231-87DA-21625059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89" name="Rectangle 57">
                <a:extLst>
                  <a:ext uri="{FF2B5EF4-FFF2-40B4-BE49-F238E27FC236}">
                    <a16:creationId xmlns:a16="http://schemas.microsoft.com/office/drawing/2014/main" id="{81656BE5-2932-4A69-AF1B-BC4128C5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0" name="Rectangle 58">
                <a:extLst>
                  <a:ext uri="{FF2B5EF4-FFF2-40B4-BE49-F238E27FC236}">
                    <a16:creationId xmlns:a16="http://schemas.microsoft.com/office/drawing/2014/main" id="{E061DB1E-4C65-4415-BD95-7A63A547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1" name="Rectangle 59">
                <a:extLst>
                  <a:ext uri="{FF2B5EF4-FFF2-40B4-BE49-F238E27FC236}">
                    <a16:creationId xmlns:a16="http://schemas.microsoft.com/office/drawing/2014/main" id="{985A3127-7DCB-49C4-A1FF-34CB0125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2" name="Rectangle 60">
                <a:extLst>
                  <a:ext uri="{FF2B5EF4-FFF2-40B4-BE49-F238E27FC236}">
                    <a16:creationId xmlns:a16="http://schemas.microsoft.com/office/drawing/2014/main" id="{F70EACAA-9D31-4209-9A83-B0B4D4B4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3" name="Rectangle 61">
                <a:extLst>
                  <a:ext uri="{FF2B5EF4-FFF2-40B4-BE49-F238E27FC236}">
                    <a16:creationId xmlns:a16="http://schemas.microsoft.com/office/drawing/2014/main" id="{A077A57B-8BDC-4AE6-9E30-B68C56FE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4" name="Rectangle 62">
                <a:extLst>
                  <a:ext uri="{FF2B5EF4-FFF2-40B4-BE49-F238E27FC236}">
                    <a16:creationId xmlns:a16="http://schemas.microsoft.com/office/drawing/2014/main" id="{A8213B6B-A860-4DC0-9516-6CAE18A3E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5" name="Rectangle 63">
                <a:extLst>
                  <a:ext uri="{FF2B5EF4-FFF2-40B4-BE49-F238E27FC236}">
                    <a16:creationId xmlns:a16="http://schemas.microsoft.com/office/drawing/2014/main" id="{6734DEE4-5507-4455-A9EB-826DFA4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0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6" name="Rectangle 64">
                <a:extLst>
                  <a:ext uri="{FF2B5EF4-FFF2-40B4-BE49-F238E27FC236}">
                    <a16:creationId xmlns:a16="http://schemas.microsoft.com/office/drawing/2014/main" id="{5EFF3A66-CF66-427E-9CFB-575DE2EB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7" name="Rectangle 65">
                <a:extLst>
                  <a:ext uri="{FF2B5EF4-FFF2-40B4-BE49-F238E27FC236}">
                    <a16:creationId xmlns:a16="http://schemas.microsoft.com/office/drawing/2014/main" id="{C27DD490-E11E-48F1-9CA6-2A582AD5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8" name="Rectangle 66">
                <a:extLst>
                  <a:ext uri="{FF2B5EF4-FFF2-40B4-BE49-F238E27FC236}">
                    <a16:creationId xmlns:a16="http://schemas.microsoft.com/office/drawing/2014/main" id="{B3621589-2DB7-428D-83C3-C143C2CF0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699" name="Rectangle 67">
                <a:extLst>
                  <a:ext uri="{FF2B5EF4-FFF2-40B4-BE49-F238E27FC236}">
                    <a16:creationId xmlns:a16="http://schemas.microsoft.com/office/drawing/2014/main" id="{EA60CBAE-7EC9-4893-9E97-D60B9685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0" name="Rectangle 68">
                <a:extLst>
                  <a:ext uri="{FF2B5EF4-FFF2-40B4-BE49-F238E27FC236}">
                    <a16:creationId xmlns:a16="http://schemas.microsoft.com/office/drawing/2014/main" id="{FB073271-D26C-4BBF-A683-64E89A13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1" name="Rectangle 69">
                <a:extLst>
                  <a:ext uri="{FF2B5EF4-FFF2-40B4-BE49-F238E27FC236}">
                    <a16:creationId xmlns:a16="http://schemas.microsoft.com/office/drawing/2014/main" id="{54D41D8E-76E4-460B-9454-AC1F8D0A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2" name="Rectangle 70">
                <a:extLst>
                  <a:ext uri="{FF2B5EF4-FFF2-40B4-BE49-F238E27FC236}">
                    <a16:creationId xmlns:a16="http://schemas.microsoft.com/office/drawing/2014/main" id="{59588D88-CF43-42B4-A18E-52522DB6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3" name="Rectangle 71">
                <a:extLst>
                  <a:ext uri="{FF2B5EF4-FFF2-40B4-BE49-F238E27FC236}">
                    <a16:creationId xmlns:a16="http://schemas.microsoft.com/office/drawing/2014/main" id="{36B2D5A9-1944-41B5-AC71-AA07CEF1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4" name="Rectangle 72">
                <a:extLst>
                  <a:ext uri="{FF2B5EF4-FFF2-40B4-BE49-F238E27FC236}">
                    <a16:creationId xmlns:a16="http://schemas.microsoft.com/office/drawing/2014/main" id="{07DA43E5-0879-46BC-BD1C-51421A7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5" name="Rectangle 73">
                <a:extLst>
                  <a:ext uri="{FF2B5EF4-FFF2-40B4-BE49-F238E27FC236}">
                    <a16:creationId xmlns:a16="http://schemas.microsoft.com/office/drawing/2014/main" id="{4CB4CF19-1D24-4F45-A499-8733B3C83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06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6" name="Rectangle 74">
                <a:extLst>
                  <a:ext uri="{FF2B5EF4-FFF2-40B4-BE49-F238E27FC236}">
                    <a16:creationId xmlns:a16="http://schemas.microsoft.com/office/drawing/2014/main" id="{7754FA2C-EA8E-452E-9483-DBC446B1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7" name="Rectangle 75">
                <a:extLst>
                  <a:ext uri="{FF2B5EF4-FFF2-40B4-BE49-F238E27FC236}">
                    <a16:creationId xmlns:a16="http://schemas.microsoft.com/office/drawing/2014/main" id="{944B644E-7884-4C1F-92B3-146CA2E9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8" name="Rectangle 76">
                <a:extLst>
                  <a:ext uri="{FF2B5EF4-FFF2-40B4-BE49-F238E27FC236}">
                    <a16:creationId xmlns:a16="http://schemas.microsoft.com/office/drawing/2014/main" id="{3650100A-0DAC-4C08-9609-EE0760ECA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09" name="Rectangle 77">
                <a:extLst>
                  <a:ext uri="{FF2B5EF4-FFF2-40B4-BE49-F238E27FC236}">
                    <a16:creationId xmlns:a16="http://schemas.microsoft.com/office/drawing/2014/main" id="{3E79666B-F263-4EF8-AB81-3868C234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0" name="Rectangle 78">
                <a:extLst>
                  <a:ext uri="{FF2B5EF4-FFF2-40B4-BE49-F238E27FC236}">
                    <a16:creationId xmlns:a16="http://schemas.microsoft.com/office/drawing/2014/main" id="{8EBBEA10-F8D7-4305-9340-D179F054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1" name="Rectangle 79">
                <a:extLst>
                  <a:ext uri="{FF2B5EF4-FFF2-40B4-BE49-F238E27FC236}">
                    <a16:creationId xmlns:a16="http://schemas.microsoft.com/office/drawing/2014/main" id="{336A6F6C-F82A-4929-936D-89DC12D4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2" name="Rectangle 80">
                <a:extLst>
                  <a:ext uri="{FF2B5EF4-FFF2-40B4-BE49-F238E27FC236}">
                    <a16:creationId xmlns:a16="http://schemas.microsoft.com/office/drawing/2014/main" id="{38BE90E8-F4E0-408C-8A65-B840A63D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3" name="Rectangle 81">
                <a:extLst>
                  <a:ext uri="{FF2B5EF4-FFF2-40B4-BE49-F238E27FC236}">
                    <a16:creationId xmlns:a16="http://schemas.microsoft.com/office/drawing/2014/main" id="{0B86B50C-542B-4D61-AC87-6CFBA4009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4" name="Rectangle 82">
                <a:extLst>
                  <a:ext uri="{FF2B5EF4-FFF2-40B4-BE49-F238E27FC236}">
                    <a16:creationId xmlns:a16="http://schemas.microsoft.com/office/drawing/2014/main" id="{DB16D578-7D37-4720-8215-2EAE12CA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5" name="Rectangle 83">
                <a:extLst>
                  <a:ext uri="{FF2B5EF4-FFF2-40B4-BE49-F238E27FC236}">
                    <a16:creationId xmlns:a16="http://schemas.microsoft.com/office/drawing/2014/main" id="{5629B302-6065-4B27-8A1E-AB87905F7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82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6" name="Rectangle 84">
                <a:extLst>
                  <a:ext uri="{FF2B5EF4-FFF2-40B4-BE49-F238E27FC236}">
                    <a16:creationId xmlns:a16="http://schemas.microsoft.com/office/drawing/2014/main" id="{3A0E1542-80EE-4ED2-989D-795B4760D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7" name="Rectangle 85">
                <a:extLst>
                  <a:ext uri="{FF2B5EF4-FFF2-40B4-BE49-F238E27FC236}">
                    <a16:creationId xmlns:a16="http://schemas.microsoft.com/office/drawing/2014/main" id="{00229DD1-40D4-4E5B-AA10-30F16DBA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8" name="Rectangle 86">
                <a:extLst>
                  <a:ext uri="{FF2B5EF4-FFF2-40B4-BE49-F238E27FC236}">
                    <a16:creationId xmlns:a16="http://schemas.microsoft.com/office/drawing/2014/main" id="{ECA731B6-412F-491B-BE26-370DF10BD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19" name="Rectangle 87">
                <a:extLst>
                  <a:ext uri="{FF2B5EF4-FFF2-40B4-BE49-F238E27FC236}">
                    <a16:creationId xmlns:a16="http://schemas.microsoft.com/office/drawing/2014/main" id="{AEB7B5EE-A51D-4EAA-BF3D-BD2B2BFF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0" name="Rectangle 88">
                <a:extLst>
                  <a:ext uri="{FF2B5EF4-FFF2-40B4-BE49-F238E27FC236}">
                    <a16:creationId xmlns:a16="http://schemas.microsoft.com/office/drawing/2014/main" id="{F7DDA022-506C-4C27-86EE-B7D1A7EF8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1" name="Rectangle 89">
                <a:extLst>
                  <a:ext uri="{FF2B5EF4-FFF2-40B4-BE49-F238E27FC236}">
                    <a16:creationId xmlns:a16="http://schemas.microsoft.com/office/drawing/2014/main" id="{2FEEBBBA-E2E6-4140-A280-59AAA45C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2" name="Rectangle 90">
                <a:extLst>
                  <a:ext uri="{FF2B5EF4-FFF2-40B4-BE49-F238E27FC236}">
                    <a16:creationId xmlns:a16="http://schemas.microsoft.com/office/drawing/2014/main" id="{4FB4C98D-9A77-4597-883E-EDC4A6A6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3" name="Rectangle 91">
                <a:extLst>
                  <a:ext uri="{FF2B5EF4-FFF2-40B4-BE49-F238E27FC236}">
                    <a16:creationId xmlns:a16="http://schemas.microsoft.com/office/drawing/2014/main" id="{68D12484-F090-46DC-9496-9BC12D34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4" name="Rectangle 92">
                <a:extLst>
                  <a:ext uri="{FF2B5EF4-FFF2-40B4-BE49-F238E27FC236}">
                    <a16:creationId xmlns:a16="http://schemas.microsoft.com/office/drawing/2014/main" id="{BF1CB2A7-4434-4E3C-A592-2F6949D77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5" name="Rectangle 93">
                <a:extLst>
                  <a:ext uri="{FF2B5EF4-FFF2-40B4-BE49-F238E27FC236}">
                    <a16:creationId xmlns:a16="http://schemas.microsoft.com/office/drawing/2014/main" id="{93893560-2CC1-4864-A9F6-7EC30ADB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58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6" name="Rectangle 94">
                <a:extLst>
                  <a:ext uri="{FF2B5EF4-FFF2-40B4-BE49-F238E27FC236}">
                    <a16:creationId xmlns:a16="http://schemas.microsoft.com/office/drawing/2014/main" id="{DFE72557-E55C-4161-8188-5EBFD520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7" name="Rectangle 95">
                <a:extLst>
                  <a:ext uri="{FF2B5EF4-FFF2-40B4-BE49-F238E27FC236}">
                    <a16:creationId xmlns:a16="http://schemas.microsoft.com/office/drawing/2014/main" id="{CBD3B224-5557-4A89-8E2D-A5B124AF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8" name="Rectangle 96">
                <a:extLst>
                  <a:ext uri="{FF2B5EF4-FFF2-40B4-BE49-F238E27FC236}">
                    <a16:creationId xmlns:a16="http://schemas.microsoft.com/office/drawing/2014/main" id="{1ABF1FA4-3127-4967-A8CC-D07B82C2E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29" name="Rectangle 97">
                <a:extLst>
                  <a:ext uri="{FF2B5EF4-FFF2-40B4-BE49-F238E27FC236}">
                    <a16:creationId xmlns:a16="http://schemas.microsoft.com/office/drawing/2014/main" id="{A88536AA-0456-40C0-8603-82C0AE5AF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0" name="Rectangle 98">
                <a:extLst>
                  <a:ext uri="{FF2B5EF4-FFF2-40B4-BE49-F238E27FC236}">
                    <a16:creationId xmlns:a16="http://schemas.microsoft.com/office/drawing/2014/main" id="{8E9AB393-814A-4D62-8297-19B0D22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1" name="Rectangle 99">
                <a:extLst>
                  <a:ext uri="{FF2B5EF4-FFF2-40B4-BE49-F238E27FC236}">
                    <a16:creationId xmlns:a16="http://schemas.microsoft.com/office/drawing/2014/main" id="{EEF620DA-27A4-4B17-AD39-2B05B071A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2" name="Rectangle 100">
                <a:extLst>
                  <a:ext uri="{FF2B5EF4-FFF2-40B4-BE49-F238E27FC236}">
                    <a16:creationId xmlns:a16="http://schemas.microsoft.com/office/drawing/2014/main" id="{7E8052AA-2D73-4B83-8D73-81590532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3" name="Rectangle 101">
                <a:extLst>
                  <a:ext uri="{FF2B5EF4-FFF2-40B4-BE49-F238E27FC236}">
                    <a16:creationId xmlns:a16="http://schemas.microsoft.com/office/drawing/2014/main" id="{1D9EB557-9A1E-4E3B-96A9-472D3A46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4" name="Rectangle 102">
                <a:extLst>
                  <a:ext uri="{FF2B5EF4-FFF2-40B4-BE49-F238E27FC236}">
                    <a16:creationId xmlns:a16="http://schemas.microsoft.com/office/drawing/2014/main" id="{6EB49F53-2284-4080-934E-4498A9A0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5" name="Rectangle 103">
                <a:extLst>
                  <a:ext uri="{FF2B5EF4-FFF2-40B4-BE49-F238E27FC236}">
                    <a16:creationId xmlns:a16="http://schemas.microsoft.com/office/drawing/2014/main" id="{75BF44D8-2F10-43A0-9801-29D75FD1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344"/>
                <a:ext cx="240" cy="240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6" name="Line 104">
                <a:extLst>
                  <a:ext uri="{FF2B5EF4-FFF2-40B4-BE49-F238E27FC236}">
                    <a16:creationId xmlns:a16="http://schemas.microsoft.com/office/drawing/2014/main" id="{7262A6B0-3E9E-4B42-B037-8AFAF11D9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2" y="3744"/>
                <a:ext cx="24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7" name="Line 105">
                <a:extLst>
                  <a:ext uri="{FF2B5EF4-FFF2-40B4-BE49-F238E27FC236}">
                    <a16:creationId xmlns:a16="http://schemas.microsoft.com/office/drawing/2014/main" id="{FEFA14F1-1549-4CEF-ABE4-DBFDFFFB0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2" y="1344"/>
                <a:ext cx="0" cy="240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38" name="Oval 106">
                <a:extLst>
                  <a:ext uri="{FF2B5EF4-FFF2-40B4-BE49-F238E27FC236}">
                    <a16:creationId xmlns:a16="http://schemas.microsoft.com/office/drawing/2014/main" id="{47884E0A-602E-4EB0-B225-DBCC4F56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9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39" name="Oval 107">
                <a:extLst>
                  <a:ext uri="{FF2B5EF4-FFF2-40B4-BE49-F238E27FC236}">
                    <a16:creationId xmlns:a16="http://schemas.microsoft.com/office/drawing/2014/main" id="{827EE3CE-8836-4B6D-9CAD-CCCC9946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32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0" name="Rectangle 108" descr="Wide downward diagonal">
                <a:extLst>
                  <a:ext uri="{FF2B5EF4-FFF2-40B4-BE49-F238E27FC236}">
                    <a16:creationId xmlns:a16="http://schemas.microsoft.com/office/drawing/2014/main" id="{32FA033E-CE68-4471-B5E2-00E4CF8D4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68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1" name="Rectangle 109" descr="Wide downward diagonal">
                <a:extLst>
                  <a:ext uri="{FF2B5EF4-FFF2-40B4-BE49-F238E27FC236}">
                    <a16:creationId xmlns:a16="http://schemas.microsoft.com/office/drawing/2014/main" id="{798EBABF-EEEC-49B6-A7BC-2610BBC7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2" name="Rectangle 110" descr="Wide downward diagonal">
                <a:extLst>
                  <a:ext uri="{FF2B5EF4-FFF2-40B4-BE49-F238E27FC236}">
                    <a16:creationId xmlns:a16="http://schemas.microsoft.com/office/drawing/2014/main" id="{44F9E977-EB1F-48CE-8E85-2635E77F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3" name="Rectangle 111" descr="Wide downward diagonal">
                <a:extLst>
                  <a:ext uri="{FF2B5EF4-FFF2-40B4-BE49-F238E27FC236}">
                    <a16:creationId xmlns:a16="http://schemas.microsoft.com/office/drawing/2014/main" id="{04973C9D-9AE7-4877-8C09-F2C9989A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11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4" name="Rectangle 112" descr="Wide downward diagonal">
                <a:extLst>
                  <a:ext uri="{FF2B5EF4-FFF2-40B4-BE49-F238E27FC236}">
                    <a16:creationId xmlns:a16="http://schemas.microsoft.com/office/drawing/2014/main" id="{8BEF4D1F-C1D0-40B0-AD7A-1018A9AB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5" name="Oval 113">
                <a:extLst>
                  <a:ext uri="{FF2B5EF4-FFF2-40B4-BE49-F238E27FC236}">
                    <a16:creationId xmlns:a16="http://schemas.microsoft.com/office/drawing/2014/main" id="{A0089013-AA03-45D1-B0F8-E7E6D28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4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6" name="Oval 114">
                <a:extLst>
                  <a:ext uri="{FF2B5EF4-FFF2-40B4-BE49-F238E27FC236}">
                    <a16:creationId xmlns:a16="http://schemas.microsoft.com/office/drawing/2014/main" id="{F0C2C2F1-9243-45B2-B9BE-4C8DF052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34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747" name="Oval 115">
                <a:extLst>
                  <a:ext uri="{FF2B5EF4-FFF2-40B4-BE49-F238E27FC236}">
                    <a16:creationId xmlns:a16="http://schemas.microsoft.com/office/drawing/2014/main" id="{9176390B-8DE2-47C9-99C1-F97B9807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5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26748" name="Group 116">
                <a:extLst>
                  <a:ext uri="{FF2B5EF4-FFF2-40B4-BE49-F238E27FC236}">
                    <a16:creationId xmlns:a16="http://schemas.microsoft.com/office/drawing/2014/main" id="{56868238-C559-4D7F-8951-EA09CE34B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" y="1248"/>
                <a:ext cx="2820" cy="2794"/>
                <a:chOff x="1104" y="703"/>
                <a:chExt cx="2820" cy="2794"/>
              </a:xfrm>
            </p:grpSpPr>
            <p:sp>
              <p:nvSpPr>
                <p:cNvPr id="26750" name="Text Box 117">
                  <a:extLst>
                    <a:ext uri="{FF2B5EF4-FFF2-40B4-BE49-F238E27FC236}">
                      <a16:creationId xmlns:a16="http://schemas.microsoft.com/office/drawing/2014/main" id="{432EBDB7-A9BF-4816-BB27-836CD54B51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4" y="70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51" name="Text Box 118">
                  <a:extLst>
                    <a:ext uri="{FF2B5EF4-FFF2-40B4-BE49-F238E27FC236}">
                      <a16:creationId xmlns:a16="http://schemas.microsoft.com/office/drawing/2014/main" id="{07A4A365-4F00-4B52-921C-CDAAA45E5F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52" name="Text Box 119">
                  <a:extLst>
                    <a:ext uri="{FF2B5EF4-FFF2-40B4-BE49-F238E27FC236}">
                      <a16:creationId xmlns:a16="http://schemas.microsoft.com/office/drawing/2014/main" id="{1D007F89-F83A-418D-86EC-9A2337F31D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53" name="Text Box 120">
                  <a:extLst>
                    <a:ext uri="{FF2B5EF4-FFF2-40B4-BE49-F238E27FC236}">
                      <a16:creationId xmlns:a16="http://schemas.microsoft.com/office/drawing/2014/main" id="{D47DF0C2-EF8A-464F-9B96-19811B1C3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54" name="Text Box 121">
                  <a:extLst>
                    <a:ext uri="{FF2B5EF4-FFF2-40B4-BE49-F238E27FC236}">
                      <a16:creationId xmlns:a16="http://schemas.microsoft.com/office/drawing/2014/main" id="{FDA9EFBB-C357-4E4F-BAB6-7F1041D47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55" name="Text Box 122">
                  <a:extLst>
                    <a:ext uri="{FF2B5EF4-FFF2-40B4-BE49-F238E27FC236}">
                      <a16:creationId xmlns:a16="http://schemas.microsoft.com/office/drawing/2014/main" id="{C5FA90CC-388E-4FB6-A0CD-A3548E9987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9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56" name="Text Box 123">
                  <a:extLst>
                    <a:ext uri="{FF2B5EF4-FFF2-40B4-BE49-F238E27FC236}">
                      <a16:creationId xmlns:a16="http://schemas.microsoft.com/office/drawing/2014/main" id="{33EB566F-723A-440A-A0A1-46994FB647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57" name="Text Box 124">
                  <a:extLst>
                    <a:ext uri="{FF2B5EF4-FFF2-40B4-BE49-F238E27FC236}">
                      <a16:creationId xmlns:a16="http://schemas.microsoft.com/office/drawing/2014/main" id="{DB728D30-EF42-4219-98CE-520C51FFCF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58" name="Text Box 125">
                  <a:extLst>
                    <a:ext uri="{FF2B5EF4-FFF2-40B4-BE49-F238E27FC236}">
                      <a16:creationId xmlns:a16="http://schemas.microsoft.com/office/drawing/2014/main" id="{B5E6BB14-CC1A-4069-A5C5-06C0FA72FF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1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59" name="Text Box 126">
                  <a:extLst>
                    <a:ext uri="{FF2B5EF4-FFF2-40B4-BE49-F238E27FC236}">
                      <a16:creationId xmlns:a16="http://schemas.microsoft.com/office/drawing/2014/main" id="{4D0A0E4D-31A5-413D-B59B-C4F302A1A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6" y="3247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  <p:sp>
              <p:nvSpPr>
                <p:cNvPr id="26760" name="Text Box 127">
                  <a:extLst>
                    <a:ext uri="{FF2B5EF4-FFF2-40B4-BE49-F238E27FC236}">
                      <a16:creationId xmlns:a16="http://schemas.microsoft.com/office/drawing/2014/main" id="{B4D9A224-D355-4272-97B3-10358CE76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48" y="3247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10</a:t>
                  </a:r>
                </a:p>
              </p:txBody>
            </p:sp>
            <p:sp>
              <p:nvSpPr>
                <p:cNvPr id="26761" name="Text Box 128">
                  <a:extLst>
                    <a:ext uri="{FF2B5EF4-FFF2-40B4-BE49-F238E27FC236}">
                      <a16:creationId xmlns:a16="http://schemas.microsoft.com/office/drawing/2014/main" id="{E180BEF3-F4FA-4C9F-B331-5FCC4CA34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8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1</a:t>
                  </a:r>
                </a:p>
              </p:txBody>
            </p:sp>
            <p:sp>
              <p:nvSpPr>
                <p:cNvPr id="26762" name="Text Box 129">
                  <a:extLst>
                    <a:ext uri="{FF2B5EF4-FFF2-40B4-BE49-F238E27FC236}">
                      <a16:creationId xmlns:a16="http://schemas.microsoft.com/office/drawing/2014/main" id="{BF6AC21E-20B6-44B8-BB71-9328E43532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6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2</a:t>
                  </a:r>
                </a:p>
              </p:txBody>
            </p:sp>
            <p:sp>
              <p:nvSpPr>
                <p:cNvPr id="26763" name="Text Box 130">
                  <a:extLst>
                    <a:ext uri="{FF2B5EF4-FFF2-40B4-BE49-F238E27FC236}">
                      <a16:creationId xmlns:a16="http://schemas.microsoft.com/office/drawing/2014/main" id="{2EEA2DC2-1C7D-4ECE-9D76-38CD2C7E30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3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3</a:t>
                  </a:r>
                </a:p>
              </p:txBody>
            </p:sp>
            <p:sp>
              <p:nvSpPr>
                <p:cNvPr id="26764" name="Text Box 131">
                  <a:extLst>
                    <a:ext uri="{FF2B5EF4-FFF2-40B4-BE49-F238E27FC236}">
                      <a16:creationId xmlns:a16="http://schemas.microsoft.com/office/drawing/2014/main" id="{92487EA8-4A82-47A8-A1BA-0C307E4F9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21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4</a:t>
                  </a:r>
                </a:p>
              </p:txBody>
            </p:sp>
            <p:sp>
              <p:nvSpPr>
                <p:cNvPr id="26765" name="Text Box 132">
                  <a:extLst>
                    <a:ext uri="{FF2B5EF4-FFF2-40B4-BE49-F238E27FC236}">
                      <a16:creationId xmlns:a16="http://schemas.microsoft.com/office/drawing/2014/main" id="{788F8349-0D02-4DC4-B246-F1F6E3D77A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90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5</a:t>
                  </a:r>
                </a:p>
              </p:txBody>
            </p:sp>
            <p:sp>
              <p:nvSpPr>
                <p:cNvPr id="26766" name="Text Box 133">
                  <a:extLst>
                    <a:ext uri="{FF2B5EF4-FFF2-40B4-BE49-F238E27FC236}">
                      <a16:creationId xmlns:a16="http://schemas.microsoft.com/office/drawing/2014/main" id="{53CD4558-E154-4739-AD29-34BEC7EE4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66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6</a:t>
                  </a:r>
                </a:p>
              </p:txBody>
            </p:sp>
            <p:sp>
              <p:nvSpPr>
                <p:cNvPr id="26767" name="Text Box 134">
                  <a:extLst>
                    <a:ext uri="{FF2B5EF4-FFF2-40B4-BE49-F238E27FC236}">
                      <a16:creationId xmlns:a16="http://schemas.microsoft.com/office/drawing/2014/main" id="{87D67F72-C51D-47D9-B900-491C96DDC3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42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7</a:t>
                  </a:r>
                </a:p>
              </p:txBody>
            </p:sp>
            <p:sp>
              <p:nvSpPr>
                <p:cNvPr id="26768" name="Text Box 135">
                  <a:extLst>
                    <a:ext uri="{FF2B5EF4-FFF2-40B4-BE49-F238E27FC236}">
                      <a16:creationId xmlns:a16="http://schemas.microsoft.com/office/drawing/2014/main" id="{BB73C039-1BB7-4096-82F5-A4950268C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118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8</a:t>
                  </a:r>
                </a:p>
              </p:txBody>
            </p:sp>
            <p:sp>
              <p:nvSpPr>
                <p:cNvPr id="26769" name="Text Box 136">
                  <a:extLst>
                    <a:ext uri="{FF2B5EF4-FFF2-40B4-BE49-F238E27FC236}">
                      <a16:creationId xmlns:a16="http://schemas.microsoft.com/office/drawing/2014/main" id="{3B12D012-8208-4F3C-AB33-34FE086C8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943"/>
                  <a:ext cx="1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/>
                    <a:t>9</a:t>
                  </a:r>
                </a:p>
              </p:txBody>
            </p:sp>
          </p:grpSp>
        </p:grpSp>
        <p:sp>
          <p:nvSpPr>
            <p:cNvPr id="26634" name="Line 141">
              <a:extLst>
                <a:ext uri="{FF2B5EF4-FFF2-40B4-BE49-F238E27FC236}">
                  <a16:creationId xmlns:a16="http://schemas.microsoft.com/office/drawing/2014/main" id="{ADC36AF5-C1E7-43A1-B352-134EC87E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3" y="1152"/>
              <a:ext cx="512" cy="2630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CFF82676-FD1A-4AF5-99A8-823CB3AC9396}"/>
              </a:ext>
            </a:extLst>
          </p:cNvPr>
          <p:cNvSpPr/>
          <p:nvPr/>
        </p:nvSpPr>
        <p:spPr bwMode="auto">
          <a:xfrm rot="4718443">
            <a:off x="1847953" y="3768339"/>
            <a:ext cx="1018588" cy="1018588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69538B31-F962-4ECE-B482-EDE785DB5024}"/>
              </a:ext>
            </a:extLst>
          </p:cNvPr>
          <p:cNvSpPr/>
          <p:nvPr/>
        </p:nvSpPr>
        <p:spPr bwMode="auto">
          <a:xfrm rot="4718443">
            <a:off x="2618219" y="2737376"/>
            <a:ext cx="253327" cy="253327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6" name="Rectangle 145">
            <a:extLst>
              <a:ext uri="{FF2B5EF4-FFF2-40B4-BE49-F238E27FC236}">
                <a16:creationId xmlns:a16="http://schemas.microsoft.com/office/drawing/2014/main" id="{6C1CA64B-5099-4EF8-B07A-250FC4C7CCA6}"/>
              </a:ext>
            </a:extLst>
          </p:cNvPr>
          <p:cNvSpPr/>
          <p:nvPr/>
        </p:nvSpPr>
        <p:spPr bwMode="auto">
          <a:xfrm rot="4718443">
            <a:off x="2805975" y="3467868"/>
            <a:ext cx="438260" cy="438260"/>
          </a:xfrm>
          <a:prstGeom prst="rect">
            <a:avLst/>
          </a:prstGeom>
          <a:solidFill>
            <a:srgbClr val="FF33CC">
              <a:alpha val="50196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1E98718A-808D-4A33-8FFA-435F16196445}"/>
              </a:ext>
            </a:extLst>
          </p:cNvPr>
          <p:cNvSpPr txBox="1"/>
          <p:nvPr/>
        </p:nvSpPr>
        <p:spPr>
          <a:xfrm>
            <a:off x="5029200" y="2057400"/>
            <a:ext cx="39624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If we move the line, the squares will change.</a:t>
            </a:r>
          </a:p>
          <a:p>
            <a:endParaRPr lang="en-US" dirty="0"/>
          </a:p>
          <a:p>
            <a:r>
              <a:rPr lang="en-US" dirty="0"/>
              <a:t>Some will get larger, some will get smaller.</a:t>
            </a:r>
          </a:p>
          <a:p>
            <a:endParaRPr lang="en-US" dirty="0"/>
          </a:p>
          <a:p>
            <a:r>
              <a:rPr lang="en-US" dirty="0"/>
              <a:t>The line we want is the one that has the minimum area of </a:t>
            </a:r>
            <a:r>
              <a:rPr lang="en-US" i="1" dirty="0"/>
              <a:t>all</a:t>
            </a:r>
            <a:r>
              <a:rPr lang="en-US" dirty="0"/>
              <a:t> the squares, </a:t>
            </a:r>
            <a:r>
              <a:rPr lang="en-US" i="1" dirty="0"/>
              <a:t>the sum of squares algorithm.</a:t>
            </a:r>
          </a:p>
        </p:txBody>
      </p:sp>
    </p:spTree>
    <p:extLst>
      <p:ext uri="{BB962C8B-B14F-4D97-AF65-F5344CB8AC3E}">
        <p14:creationId xmlns:p14="http://schemas.microsoft.com/office/powerpoint/2010/main" val="27903531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8E8205E-BAC6-4433-9F56-7BC669809213}"/>
              </a:ext>
            </a:extLst>
          </p:cNvPr>
          <p:cNvSpPr txBox="1"/>
          <p:nvPr/>
        </p:nvSpPr>
        <p:spPr>
          <a:xfrm>
            <a:off x="1257300" y="152400"/>
            <a:ext cx="6626225" cy="830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Why Machine Learning II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AD6C4E19-6D95-4BD5-83FD-5CF91635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219200"/>
            <a:ext cx="89916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Sometimes we need to relearn things at a speed that a human could not keep up with, if she had to keep rewriting code.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</a:pPr>
            <a:r>
              <a:rPr lang="en-US" altLang="en-US" sz="2400" dirty="0"/>
              <a:t> Imagine you wrote a spam classifier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 If</a:t>
            </a:r>
            <a:r>
              <a:rPr lang="en-US" altLang="en-US" sz="1800" dirty="0">
                <a:latin typeface="Courier New" panose="02070309020205020404" pitchFamily="49" charset="0"/>
                <a:cs typeface="Courier New" panose="02070309020205020404" pitchFamily="49" charset="0"/>
              </a:rPr>
              <a:t> observed(‘Nigeria’,’$$$$’) || IP == 1.160.10.240 || …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</a:pPr>
            <a:r>
              <a:rPr lang="en-US" altLang="en-US" sz="2400" dirty="0"/>
              <a:t>The moment you deployed this algorithm, the hackers could defeat it.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 They could misspell keywords </a:t>
            </a:r>
            <a:r>
              <a:rPr lang="en-US" altLang="en-US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N1geria, </a:t>
            </a:r>
            <a:r>
              <a:rPr lang="en-US" altLang="en-US" sz="2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Nig@ria</a:t>
            </a:r>
            <a:endParaRPr lang="en-US" altLang="en-US" sz="2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 They could change their IP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 </a:t>
            </a:r>
            <a:r>
              <a:rPr lang="en-US" altLang="en-US" sz="2400" dirty="0" err="1"/>
              <a:t>Etc</a:t>
            </a:r>
            <a:endParaRPr lang="en-US" altLang="en-US" sz="2400" dirty="0"/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</a:pPr>
            <a:r>
              <a:rPr lang="en-US" altLang="en-US" sz="2400" dirty="0"/>
              <a:t> What is needed here is an algorithm that relearns what spam is, every minute of the day, forever. 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154">
            <a:extLst>
              <a:ext uri="{FF2B5EF4-FFF2-40B4-BE49-F238E27FC236}">
                <a16:creationId xmlns:a16="http://schemas.microsoft.com/office/drawing/2014/main" id="{D6C04EEF-2377-41A3-B930-935021C902E3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1860"/>
              <a:gd name="T1" fmla="*/ 2147483646 h 2910"/>
              <a:gd name="T2" fmla="*/ 2147483646 w 1860"/>
              <a:gd name="T3" fmla="*/ 2147483646 h 2910"/>
              <a:gd name="T4" fmla="*/ 0 w 1860"/>
              <a:gd name="T5" fmla="*/ 0 h 2910"/>
              <a:gd name="T6" fmla="*/ 0 w 1860"/>
              <a:gd name="T7" fmla="*/ 2147483646 h 2910"/>
              <a:gd name="T8" fmla="*/ 2147483646 w 1860"/>
              <a:gd name="T9" fmla="*/ 2147483646 h 2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60"/>
              <a:gd name="T16" fmla="*/ 0 h 2910"/>
              <a:gd name="T17" fmla="*/ 1860 w 1860"/>
              <a:gd name="T18" fmla="*/ 2910 h 29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60" h="2910">
                <a:moveTo>
                  <a:pt x="1860" y="2910"/>
                </a:moveTo>
                <a:lnTo>
                  <a:pt x="1860" y="912"/>
                </a:lnTo>
                <a:lnTo>
                  <a:pt x="0" y="0"/>
                </a:lnTo>
                <a:lnTo>
                  <a:pt x="0" y="1998"/>
                </a:lnTo>
                <a:lnTo>
                  <a:pt x="1860" y="291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1" name="Freeform 155">
            <a:extLst>
              <a:ext uri="{FF2B5EF4-FFF2-40B4-BE49-F238E27FC236}">
                <a16:creationId xmlns:a16="http://schemas.microsoft.com/office/drawing/2014/main" id="{40AF4A48-75E5-4312-8FEA-063F7CD51878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2179638"/>
          </a:xfrm>
          <a:custGeom>
            <a:avLst/>
            <a:gdLst>
              <a:gd name="T0" fmla="*/ 2147483646 w 4278"/>
              <a:gd name="T1" fmla="*/ 2147483646 h 1614"/>
              <a:gd name="T2" fmla="*/ 0 w 4278"/>
              <a:gd name="T3" fmla="*/ 2147483646 h 1614"/>
              <a:gd name="T4" fmla="*/ 2147483646 w 4278"/>
              <a:gd name="T5" fmla="*/ 0 h 1614"/>
              <a:gd name="T6" fmla="*/ 2147483646 w 4278"/>
              <a:gd name="T7" fmla="*/ 2147483646 h 1614"/>
              <a:gd name="T8" fmla="*/ 2147483646 w 4278"/>
              <a:gd name="T9" fmla="*/ 2147483646 h 1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78"/>
              <a:gd name="T16" fmla="*/ 0 h 1614"/>
              <a:gd name="T17" fmla="*/ 4278 w 4278"/>
              <a:gd name="T18" fmla="*/ 1614 h 16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78" h="1614">
                <a:moveTo>
                  <a:pt x="1860" y="1614"/>
                </a:moveTo>
                <a:lnTo>
                  <a:pt x="0" y="702"/>
                </a:lnTo>
                <a:lnTo>
                  <a:pt x="2418" y="0"/>
                </a:lnTo>
                <a:lnTo>
                  <a:pt x="4278" y="912"/>
                </a:lnTo>
                <a:lnTo>
                  <a:pt x="1860" y="1614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Freeform 156">
            <a:extLst>
              <a:ext uri="{FF2B5EF4-FFF2-40B4-BE49-F238E27FC236}">
                <a16:creationId xmlns:a16="http://schemas.microsoft.com/office/drawing/2014/main" id="{28058B5B-9967-44F4-ACAE-8AC7581D2C5D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2418"/>
              <a:gd name="T1" fmla="*/ 2147483646 h 2700"/>
              <a:gd name="T2" fmla="*/ 0 w 2418"/>
              <a:gd name="T3" fmla="*/ 2147483646 h 2700"/>
              <a:gd name="T4" fmla="*/ 2147483646 w 2418"/>
              <a:gd name="T5" fmla="*/ 0 h 2700"/>
              <a:gd name="T6" fmla="*/ 2147483646 w 2418"/>
              <a:gd name="T7" fmla="*/ 2147483646 h 2700"/>
              <a:gd name="T8" fmla="*/ 0 w 2418"/>
              <a:gd name="T9" fmla="*/ 2147483646 h 2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18"/>
              <a:gd name="T16" fmla="*/ 0 h 2700"/>
              <a:gd name="T17" fmla="*/ 2418 w 2418"/>
              <a:gd name="T18" fmla="*/ 2700 h 27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18" h="2700">
                <a:moveTo>
                  <a:pt x="0" y="2700"/>
                </a:moveTo>
                <a:lnTo>
                  <a:pt x="0" y="702"/>
                </a:lnTo>
                <a:lnTo>
                  <a:pt x="2418" y="0"/>
                </a:lnTo>
                <a:lnTo>
                  <a:pt x="2418" y="1998"/>
                </a:lnTo>
                <a:lnTo>
                  <a:pt x="0" y="270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Freeform 157">
            <a:extLst>
              <a:ext uri="{FF2B5EF4-FFF2-40B4-BE49-F238E27FC236}">
                <a16:creationId xmlns:a16="http://schemas.microsoft.com/office/drawing/2014/main" id="{FEE9D462-E89A-4630-9643-5D2CF3334D95}"/>
              </a:ext>
            </a:extLst>
          </p:cNvPr>
          <p:cNvSpPr>
            <a:spLocks/>
          </p:cNvSpPr>
          <p:nvPr/>
        </p:nvSpPr>
        <p:spPr bwMode="auto">
          <a:xfrm>
            <a:off x="1524000" y="2289175"/>
            <a:ext cx="2509838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Freeform 158">
            <a:extLst>
              <a:ext uri="{FF2B5EF4-FFF2-40B4-BE49-F238E27FC236}">
                <a16:creationId xmlns:a16="http://schemas.microsoft.com/office/drawing/2014/main" id="{9625018F-B904-4233-AEDF-53245B004316}"/>
              </a:ext>
            </a:extLst>
          </p:cNvPr>
          <p:cNvSpPr>
            <a:spLocks/>
          </p:cNvSpPr>
          <p:nvPr/>
        </p:nvSpPr>
        <p:spPr bwMode="auto">
          <a:xfrm>
            <a:off x="1993900" y="2151063"/>
            <a:ext cx="2501900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5" name="Freeform 159">
            <a:extLst>
              <a:ext uri="{FF2B5EF4-FFF2-40B4-BE49-F238E27FC236}">
                <a16:creationId xmlns:a16="http://schemas.microsoft.com/office/drawing/2014/main" id="{573B52EF-D769-4C63-A775-13A5D7E276F1}"/>
              </a:ext>
            </a:extLst>
          </p:cNvPr>
          <p:cNvSpPr>
            <a:spLocks/>
          </p:cNvSpPr>
          <p:nvPr/>
        </p:nvSpPr>
        <p:spPr bwMode="auto">
          <a:xfrm>
            <a:off x="2454275" y="2022475"/>
            <a:ext cx="2511425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6" name="Freeform 160">
            <a:extLst>
              <a:ext uri="{FF2B5EF4-FFF2-40B4-BE49-F238E27FC236}">
                <a16:creationId xmlns:a16="http://schemas.microsoft.com/office/drawing/2014/main" id="{B2612FD0-1B7A-4C2A-9287-F36DB945BB02}"/>
              </a:ext>
            </a:extLst>
          </p:cNvPr>
          <p:cNvSpPr>
            <a:spLocks/>
          </p:cNvSpPr>
          <p:nvPr/>
        </p:nvSpPr>
        <p:spPr bwMode="auto">
          <a:xfrm>
            <a:off x="2924175" y="1884363"/>
            <a:ext cx="2503488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7" name="Freeform 161">
            <a:extLst>
              <a:ext uri="{FF2B5EF4-FFF2-40B4-BE49-F238E27FC236}">
                <a16:creationId xmlns:a16="http://schemas.microsoft.com/office/drawing/2014/main" id="{7E060875-E61F-47B2-BF7F-9E9198724528}"/>
              </a:ext>
            </a:extLst>
          </p:cNvPr>
          <p:cNvSpPr>
            <a:spLocks/>
          </p:cNvSpPr>
          <p:nvPr/>
        </p:nvSpPr>
        <p:spPr bwMode="auto">
          <a:xfrm>
            <a:off x="3394075" y="1746250"/>
            <a:ext cx="2503488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8" name="Freeform 162">
            <a:extLst>
              <a:ext uri="{FF2B5EF4-FFF2-40B4-BE49-F238E27FC236}">
                <a16:creationId xmlns:a16="http://schemas.microsoft.com/office/drawing/2014/main" id="{566AF4BA-3D5B-4F7E-A962-1E426CA7E652}"/>
              </a:ext>
            </a:extLst>
          </p:cNvPr>
          <p:cNvSpPr>
            <a:spLocks/>
          </p:cNvSpPr>
          <p:nvPr/>
        </p:nvSpPr>
        <p:spPr bwMode="auto">
          <a:xfrm>
            <a:off x="3856038" y="1609725"/>
            <a:ext cx="2511425" cy="3927475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9" name="Freeform 163">
            <a:extLst>
              <a:ext uri="{FF2B5EF4-FFF2-40B4-BE49-F238E27FC236}">
                <a16:creationId xmlns:a16="http://schemas.microsoft.com/office/drawing/2014/main" id="{66106EAD-D8C4-4815-AEAC-51044FC06D5E}"/>
              </a:ext>
            </a:extLst>
          </p:cNvPr>
          <p:cNvSpPr>
            <a:spLocks/>
          </p:cNvSpPr>
          <p:nvPr/>
        </p:nvSpPr>
        <p:spPr bwMode="auto">
          <a:xfrm>
            <a:off x="4325938" y="1479550"/>
            <a:ext cx="2503487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0" name="Freeform 164">
            <a:extLst>
              <a:ext uri="{FF2B5EF4-FFF2-40B4-BE49-F238E27FC236}">
                <a16:creationId xmlns:a16="http://schemas.microsoft.com/office/drawing/2014/main" id="{7B7F2748-6ED8-48D0-8C83-939A41A0DD42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1" name="Freeform 165">
            <a:extLst>
              <a:ext uri="{FF2B5EF4-FFF2-40B4-BE49-F238E27FC236}">
                <a16:creationId xmlns:a16="http://schemas.microsoft.com/office/drawing/2014/main" id="{9BF42D7C-5A54-4B51-8B5C-656EF831C52D}"/>
              </a:ext>
            </a:extLst>
          </p:cNvPr>
          <p:cNvSpPr>
            <a:spLocks/>
          </p:cNvSpPr>
          <p:nvPr/>
        </p:nvSpPr>
        <p:spPr bwMode="auto">
          <a:xfrm>
            <a:off x="4033838" y="25733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2" name="Freeform 166">
            <a:extLst>
              <a:ext uri="{FF2B5EF4-FFF2-40B4-BE49-F238E27FC236}">
                <a16:creationId xmlns:a16="http://schemas.microsoft.com/office/drawing/2014/main" id="{CD96656E-0807-43EC-AB3E-E46178AC9EB4}"/>
              </a:ext>
            </a:extLst>
          </p:cNvPr>
          <p:cNvSpPr>
            <a:spLocks/>
          </p:cNvSpPr>
          <p:nvPr/>
        </p:nvSpPr>
        <p:spPr bwMode="auto">
          <a:xfrm>
            <a:off x="3613150" y="2370138"/>
            <a:ext cx="3263900" cy="3646487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3" name="Freeform 167">
            <a:extLst>
              <a:ext uri="{FF2B5EF4-FFF2-40B4-BE49-F238E27FC236}">
                <a16:creationId xmlns:a16="http://schemas.microsoft.com/office/drawing/2014/main" id="{11136E38-D355-48F9-BFB6-00A2D7C500F4}"/>
              </a:ext>
            </a:extLst>
          </p:cNvPr>
          <p:cNvSpPr>
            <a:spLocks/>
          </p:cNvSpPr>
          <p:nvPr/>
        </p:nvSpPr>
        <p:spPr bwMode="auto">
          <a:xfrm>
            <a:off x="3192463" y="2168525"/>
            <a:ext cx="3271837" cy="3636963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4" name="Freeform 168">
            <a:extLst>
              <a:ext uri="{FF2B5EF4-FFF2-40B4-BE49-F238E27FC236}">
                <a16:creationId xmlns:a16="http://schemas.microsoft.com/office/drawing/2014/main" id="{46534487-2120-422F-9E8A-B31D068FCC64}"/>
              </a:ext>
            </a:extLst>
          </p:cNvPr>
          <p:cNvSpPr>
            <a:spLocks/>
          </p:cNvSpPr>
          <p:nvPr/>
        </p:nvSpPr>
        <p:spPr bwMode="auto">
          <a:xfrm>
            <a:off x="2778125" y="1957388"/>
            <a:ext cx="3265488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5" name="Freeform 169">
            <a:extLst>
              <a:ext uri="{FF2B5EF4-FFF2-40B4-BE49-F238E27FC236}">
                <a16:creationId xmlns:a16="http://schemas.microsoft.com/office/drawing/2014/main" id="{F818C1FA-BF14-4858-9596-AC860E5D24E5}"/>
              </a:ext>
            </a:extLst>
          </p:cNvPr>
          <p:cNvSpPr>
            <a:spLocks/>
          </p:cNvSpPr>
          <p:nvPr/>
        </p:nvSpPr>
        <p:spPr bwMode="auto">
          <a:xfrm>
            <a:off x="2357438" y="1754188"/>
            <a:ext cx="3271837" cy="3638550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6" name="Freeform 170">
            <a:extLst>
              <a:ext uri="{FF2B5EF4-FFF2-40B4-BE49-F238E27FC236}">
                <a16:creationId xmlns:a16="http://schemas.microsoft.com/office/drawing/2014/main" id="{D02C4272-F600-4161-8A93-3E04C9361389}"/>
              </a:ext>
            </a:extLst>
          </p:cNvPr>
          <p:cNvSpPr>
            <a:spLocks/>
          </p:cNvSpPr>
          <p:nvPr/>
        </p:nvSpPr>
        <p:spPr bwMode="auto">
          <a:xfrm>
            <a:off x="1944688" y="15446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Freeform 171">
            <a:extLst>
              <a:ext uri="{FF2B5EF4-FFF2-40B4-BE49-F238E27FC236}">
                <a16:creationId xmlns:a16="http://schemas.microsoft.com/office/drawing/2014/main" id="{30219915-D302-426C-89BA-B16EFB64800B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8" name="Freeform 172">
            <a:extLst>
              <a:ext uri="{FF2B5EF4-FFF2-40B4-BE49-F238E27FC236}">
                <a16:creationId xmlns:a16="http://schemas.microsoft.com/office/drawing/2014/main" id="{5D365815-AAF3-4B91-81DD-4714780D1CD4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Freeform 173">
            <a:extLst>
              <a:ext uri="{FF2B5EF4-FFF2-40B4-BE49-F238E27FC236}">
                <a16:creationId xmlns:a16="http://schemas.microsoft.com/office/drawing/2014/main" id="{A3EE1998-3F03-47C3-BFEB-DAC6E00A5C09}"/>
              </a:ext>
            </a:extLst>
          </p:cNvPr>
          <p:cNvSpPr>
            <a:spLocks/>
          </p:cNvSpPr>
          <p:nvPr/>
        </p:nvSpPr>
        <p:spPr bwMode="auto">
          <a:xfrm>
            <a:off x="1524000" y="3698875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0" name="Freeform 174">
            <a:extLst>
              <a:ext uri="{FF2B5EF4-FFF2-40B4-BE49-F238E27FC236}">
                <a16:creationId xmlns:a16="http://schemas.microsoft.com/office/drawing/2014/main" id="{07D82F94-32F4-45BF-AAFC-4D66F6049FA9}"/>
              </a:ext>
            </a:extLst>
          </p:cNvPr>
          <p:cNvSpPr>
            <a:spLocks/>
          </p:cNvSpPr>
          <p:nvPr/>
        </p:nvSpPr>
        <p:spPr bwMode="auto">
          <a:xfrm>
            <a:off x="1524000" y="336708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6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1" name="Freeform 175">
            <a:extLst>
              <a:ext uri="{FF2B5EF4-FFF2-40B4-BE49-F238E27FC236}">
                <a16:creationId xmlns:a16="http://schemas.microsoft.com/office/drawing/2014/main" id="{FBFF3DA8-CD1A-4F89-ABFD-920F05E83232}"/>
              </a:ext>
            </a:extLst>
          </p:cNvPr>
          <p:cNvSpPr>
            <a:spLocks/>
          </p:cNvSpPr>
          <p:nvPr/>
        </p:nvSpPr>
        <p:spPr bwMode="auto">
          <a:xfrm>
            <a:off x="1524000" y="3027363"/>
            <a:ext cx="5773738" cy="1230312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2" name="Freeform 176">
            <a:extLst>
              <a:ext uri="{FF2B5EF4-FFF2-40B4-BE49-F238E27FC236}">
                <a16:creationId xmlns:a16="http://schemas.microsoft.com/office/drawing/2014/main" id="{E7DC9AFB-1E3F-4B91-BFDC-9591941BB941}"/>
              </a:ext>
            </a:extLst>
          </p:cNvPr>
          <p:cNvSpPr>
            <a:spLocks/>
          </p:cNvSpPr>
          <p:nvPr/>
        </p:nvSpPr>
        <p:spPr bwMode="auto">
          <a:xfrm>
            <a:off x="1524000" y="2686050"/>
            <a:ext cx="5773738" cy="1239838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3" name="Freeform 177">
            <a:extLst>
              <a:ext uri="{FF2B5EF4-FFF2-40B4-BE49-F238E27FC236}">
                <a16:creationId xmlns:a16="http://schemas.microsoft.com/office/drawing/2014/main" id="{EDBD55C6-AD6D-4732-83CA-64C629F617B8}"/>
              </a:ext>
            </a:extLst>
          </p:cNvPr>
          <p:cNvSpPr>
            <a:spLocks/>
          </p:cNvSpPr>
          <p:nvPr/>
        </p:nvSpPr>
        <p:spPr bwMode="auto">
          <a:xfrm>
            <a:off x="1524000" y="2354263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4" name="Freeform 178">
            <a:extLst>
              <a:ext uri="{FF2B5EF4-FFF2-40B4-BE49-F238E27FC236}">
                <a16:creationId xmlns:a16="http://schemas.microsoft.com/office/drawing/2014/main" id="{1E24D901-E7CE-4304-9E1E-53A36B8CD32D}"/>
              </a:ext>
            </a:extLst>
          </p:cNvPr>
          <p:cNvSpPr>
            <a:spLocks/>
          </p:cNvSpPr>
          <p:nvPr/>
        </p:nvSpPr>
        <p:spPr bwMode="auto">
          <a:xfrm>
            <a:off x="1524000" y="2014538"/>
            <a:ext cx="5773738" cy="1238250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5" name="Freeform 179">
            <a:extLst>
              <a:ext uri="{FF2B5EF4-FFF2-40B4-BE49-F238E27FC236}">
                <a16:creationId xmlns:a16="http://schemas.microsoft.com/office/drawing/2014/main" id="{85D3A1F2-CE6F-489B-B761-00FA456F130B}"/>
              </a:ext>
            </a:extLst>
          </p:cNvPr>
          <p:cNvSpPr>
            <a:spLocks/>
          </p:cNvSpPr>
          <p:nvPr/>
        </p:nvSpPr>
        <p:spPr bwMode="auto">
          <a:xfrm>
            <a:off x="1524000" y="1682750"/>
            <a:ext cx="5773738" cy="1230313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6" name="Freeform 180">
            <a:extLst>
              <a:ext uri="{FF2B5EF4-FFF2-40B4-BE49-F238E27FC236}">
                <a16:creationId xmlns:a16="http://schemas.microsoft.com/office/drawing/2014/main" id="{59B17A97-6457-4B13-885A-7CDF873D9AEC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7" name="Line 181">
            <a:extLst>
              <a:ext uri="{FF2B5EF4-FFF2-40B4-BE49-F238E27FC236}">
                <a16:creationId xmlns:a16="http://schemas.microsoft.com/office/drawing/2014/main" id="{EAAF0511-384D-42D5-86D8-45139C6822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3838" y="5270500"/>
            <a:ext cx="3263900" cy="947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8" name="Line 182">
            <a:extLst>
              <a:ext uri="{FF2B5EF4-FFF2-40B4-BE49-F238E27FC236}">
                <a16:creationId xmlns:a16="http://schemas.microsoft.com/office/drawing/2014/main" id="{780C5D4B-4158-4619-975C-405AB28CCEB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24000" y="4986338"/>
            <a:ext cx="2509838" cy="1231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9" name="Line 183">
            <a:extLst>
              <a:ext uri="{FF2B5EF4-FFF2-40B4-BE49-F238E27FC236}">
                <a16:creationId xmlns:a16="http://schemas.microsoft.com/office/drawing/2014/main" id="{20CA9394-0D23-4F69-9174-989E09ECF3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4000" y="2289175"/>
            <a:ext cx="0" cy="2697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0" name="Line 184">
            <a:extLst>
              <a:ext uri="{FF2B5EF4-FFF2-40B4-BE49-F238E27FC236}">
                <a16:creationId xmlns:a16="http://schemas.microsoft.com/office/drawing/2014/main" id="{A8A6B1E2-E732-497D-B835-4F9812F82D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3838" y="6218238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1" name="Line 186">
            <a:extLst>
              <a:ext uri="{FF2B5EF4-FFF2-40B4-BE49-F238E27FC236}">
                <a16:creationId xmlns:a16="http://schemas.microsoft.com/office/drawing/2014/main" id="{B7C12E9D-7EFB-47B9-822A-BBACF69D36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6080125"/>
            <a:ext cx="80963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Line 188">
            <a:extLst>
              <a:ext uri="{FF2B5EF4-FFF2-40B4-BE49-F238E27FC236}">
                <a16:creationId xmlns:a16="http://schemas.microsoft.com/office/drawing/2014/main" id="{3399D6ED-E7BA-4D31-832C-130E291124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65700" y="59515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3" name="Line 190">
            <a:extLst>
              <a:ext uri="{FF2B5EF4-FFF2-40B4-BE49-F238E27FC236}">
                <a16:creationId xmlns:a16="http://schemas.microsoft.com/office/drawing/2014/main" id="{1770BFF2-A775-427A-A869-773BA5D66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7663" y="5813425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4" name="Line 192">
            <a:extLst>
              <a:ext uri="{FF2B5EF4-FFF2-40B4-BE49-F238E27FC236}">
                <a16:creationId xmlns:a16="http://schemas.microsoft.com/office/drawing/2014/main" id="{DC257DF5-3940-49C3-85E0-403C49611A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7563" y="5675313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5" name="Line 194">
            <a:extLst>
              <a:ext uri="{FF2B5EF4-FFF2-40B4-BE49-F238E27FC236}">
                <a16:creationId xmlns:a16="http://schemas.microsoft.com/office/drawing/2014/main" id="{BBA691AD-4586-4463-85FF-93E37782E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7463" y="55372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6" name="Line 196">
            <a:extLst>
              <a:ext uri="{FF2B5EF4-FFF2-40B4-BE49-F238E27FC236}">
                <a16:creationId xmlns:a16="http://schemas.microsoft.com/office/drawing/2014/main" id="{1E84E2A6-71DA-4F0E-B966-6A485D19A34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5408613"/>
            <a:ext cx="80963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7" name="Line 198">
            <a:extLst>
              <a:ext uri="{FF2B5EF4-FFF2-40B4-BE49-F238E27FC236}">
                <a16:creationId xmlns:a16="http://schemas.microsoft.com/office/drawing/2014/main" id="{2CD7D406-7A03-49AD-A2CE-7A84C42598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7738" y="52705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8" name="Line 200">
            <a:extLst>
              <a:ext uri="{FF2B5EF4-FFF2-40B4-BE49-F238E27FC236}">
                <a16:creationId xmlns:a16="http://schemas.microsoft.com/office/drawing/2014/main" id="{36B975AF-A5E3-4CC9-BB81-1C9806B54C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4938" y="6218238"/>
            <a:ext cx="88900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9" name="Line 202">
            <a:extLst>
              <a:ext uri="{FF2B5EF4-FFF2-40B4-BE49-F238E27FC236}">
                <a16:creationId xmlns:a16="http://schemas.microsoft.com/office/drawing/2014/main" id="{1AB85CEB-AD6B-4D44-AA89-F86511D79C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32188" y="6016625"/>
            <a:ext cx="80962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0" name="Line 204">
            <a:extLst>
              <a:ext uri="{FF2B5EF4-FFF2-40B4-BE49-F238E27FC236}">
                <a16:creationId xmlns:a16="http://schemas.microsoft.com/office/drawing/2014/main" id="{04B458ED-D659-45C8-94E4-B643E7C210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1500" y="580548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1" name="Line 206">
            <a:extLst>
              <a:ext uri="{FF2B5EF4-FFF2-40B4-BE49-F238E27FC236}">
                <a16:creationId xmlns:a16="http://schemas.microsoft.com/office/drawing/2014/main" id="{A96D54F7-949E-4135-BA08-D4CC69E1EE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560228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2" name="Line 208">
            <a:extLst>
              <a:ext uri="{FF2B5EF4-FFF2-40B4-BE49-F238E27FC236}">
                <a16:creationId xmlns:a16="http://schemas.microsoft.com/office/drawing/2014/main" id="{396418A7-00E2-4880-B3F2-80A1D46006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76475" y="53927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3" name="Line 210">
            <a:extLst>
              <a:ext uri="{FF2B5EF4-FFF2-40B4-BE49-F238E27FC236}">
                <a16:creationId xmlns:a16="http://schemas.microsoft.com/office/drawing/2014/main" id="{20C86936-9AF9-4DA4-984B-AA69924775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3725" y="51895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4" name="Line 212">
            <a:extLst>
              <a:ext uri="{FF2B5EF4-FFF2-40B4-BE49-F238E27FC236}">
                <a16:creationId xmlns:a16="http://schemas.microsoft.com/office/drawing/2014/main" id="{4596B17B-FA1C-4737-B6AD-9D621AD903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3038" y="498633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5" name="Line 214">
            <a:extLst>
              <a:ext uri="{FF2B5EF4-FFF2-40B4-BE49-F238E27FC236}">
                <a16:creationId xmlns:a16="http://schemas.microsoft.com/office/drawing/2014/main" id="{A35DED98-5298-4E62-A62F-26006DC424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946650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6" name="Line 216">
            <a:extLst>
              <a:ext uri="{FF2B5EF4-FFF2-40B4-BE49-F238E27FC236}">
                <a16:creationId xmlns:a16="http://schemas.microsoft.com/office/drawing/2014/main" id="{4ED89F6D-C791-4411-960E-C9071EB1E76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606925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7" name="Line 218">
            <a:extLst>
              <a:ext uri="{FF2B5EF4-FFF2-40B4-BE49-F238E27FC236}">
                <a16:creationId xmlns:a16="http://schemas.microsoft.com/office/drawing/2014/main" id="{52A6D794-5F31-4AED-AC01-9EE5CBB8970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273550"/>
            <a:ext cx="73025" cy="333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8" name="Line 220">
            <a:extLst>
              <a:ext uri="{FF2B5EF4-FFF2-40B4-BE49-F238E27FC236}">
                <a16:creationId xmlns:a16="http://schemas.microsoft.com/office/drawing/2014/main" id="{2B45936C-C976-4117-BB8E-23ACBC8D73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933825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9" name="Line 222">
            <a:extLst>
              <a:ext uri="{FF2B5EF4-FFF2-40B4-BE49-F238E27FC236}">
                <a16:creationId xmlns:a16="http://schemas.microsoft.com/office/drawing/2014/main" id="{34DBEF53-C309-438B-B6C5-32630C1195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6020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0" name="Line 224">
            <a:extLst>
              <a:ext uri="{FF2B5EF4-FFF2-40B4-BE49-F238E27FC236}">
                <a16:creationId xmlns:a16="http://schemas.microsoft.com/office/drawing/2014/main" id="{AF7336D8-8434-44E9-A700-365F2126155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262313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1" name="Line 226">
            <a:extLst>
              <a:ext uri="{FF2B5EF4-FFF2-40B4-BE49-F238E27FC236}">
                <a16:creationId xmlns:a16="http://schemas.microsoft.com/office/drawing/2014/main" id="{B0D824B3-2C20-47CA-96BD-9D363044D36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9210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2" name="Line 228">
            <a:extLst>
              <a:ext uri="{FF2B5EF4-FFF2-40B4-BE49-F238E27FC236}">
                <a16:creationId xmlns:a16="http://schemas.microsoft.com/office/drawing/2014/main" id="{B8995B86-20D2-49B3-AB9D-623CDBD077B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589213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3" name="Line 230">
            <a:extLst>
              <a:ext uri="{FF2B5EF4-FFF2-40B4-BE49-F238E27FC236}">
                <a16:creationId xmlns:a16="http://schemas.microsoft.com/office/drawing/2014/main" id="{847107E6-C542-4E1E-9FC0-A22337D78B8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249488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4" name="Oval 232">
            <a:extLst>
              <a:ext uri="{FF2B5EF4-FFF2-40B4-BE49-F238E27FC236}">
                <a16:creationId xmlns:a16="http://schemas.microsoft.com/office/drawing/2014/main" id="{F12DA4CD-5E6E-4162-83D6-5CF9B2DD5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5" y="1325563"/>
            <a:ext cx="31750" cy="317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7705" name="Picture 247">
            <a:extLst>
              <a:ext uri="{FF2B5EF4-FFF2-40B4-BE49-F238E27FC236}">
                <a16:creationId xmlns:a16="http://schemas.microsoft.com/office/drawing/2014/main" id="{764F8DBF-02FE-48A3-9663-1BD0503B7E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375" y="22653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06" name="Picture 235">
            <a:extLst>
              <a:ext uri="{FF2B5EF4-FFF2-40B4-BE49-F238E27FC236}">
                <a16:creationId xmlns:a16="http://schemas.microsoft.com/office/drawing/2014/main" id="{204CCB09-C0DE-4426-A892-F39F9F8AF6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648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07" name="Picture 249">
            <a:extLst>
              <a:ext uri="{FF2B5EF4-FFF2-40B4-BE49-F238E27FC236}">
                <a16:creationId xmlns:a16="http://schemas.microsoft.com/office/drawing/2014/main" id="{1C53A2A9-F862-4B3E-9A35-D5BD0D7E5C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4094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08" name="Picture 250">
            <a:extLst>
              <a:ext uri="{FF2B5EF4-FFF2-40B4-BE49-F238E27FC236}">
                <a16:creationId xmlns:a16="http://schemas.microsoft.com/office/drawing/2014/main" id="{5950E319-C9B7-4ABA-8046-86A49B0DC2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2493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09" name="Picture 251">
            <a:extLst>
              <a:ext uri="{FF2B5EF4-FFF2-40B4-BE49-F238E27FC236}">
                <a16:creationId xmlns:a16="http://schemas.microsoft.com/office/drawing/2014/main" id="{B10F6B7C-AD39-4B2E-9B88-876AEC4026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7575" y="2874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0" name="Picture 252">
            <a:extLst>
              <a:ext uri="{FF2B5EF4-FFF2-40B4-BE49-F238E27FC236}">
                <a16:creationId xmlns:a16="http://schemas.microsoft.com/office/drawing/2014/main" id="{67E2F1D0-E426-4BB2-A6CF-09FC5B0B9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9975" y="3636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1" name="Picture 253">
            <a:extLst>
              <a:ext uri="{FF2B5EF4-FFF2-40B4-BE49-F238E27FC236}">
                <a16:creationId xmlns:a16="http://schemas.microsoft.com/office/drawing/2014/main" id="{973930D4-75D4-4994-83B8-D502214622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5575" y="3332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2" name="Picture 254">
            <a:extLst>
              <a:ext uri="{FF2B5EF4-FFF2-40B4-BE49-F238E27FC236}">
                <a16:creationId xmlns:a16="http://schemas.microsoft.com/office/drawing/2014/main" id="{F042E549-3576-445C-AC90-6AB84C4CBC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724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3" name="Picture 255">
            <a:extLst>
              <a:ext uri="{FF2B5EF4-FFF2-40B4-BE49-F238E27FC236}">
                <a16:creationId xmlns:a16="http://schemas.microsoft.com/office/drawing/2014/main" id="{6B1971F5-2063-4B02-AAA4-57DCE938EC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4" name="Picture 256">
            <a:extLst>
              <a:ext uri="{FF2B5EF4-FFF2-40B4-BE49-F238E27FC236}">
                <a16:creationId xmlns:a16="http://schemas.microsoft.com/office/drawing/2014/main" id="{46BD9D40-D8F6-4019-AFDF-194D88E6AC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3429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5" name="Picture 257">
            <a:extLst>
              <a:ext uri="{FF2B5EF4-FFF2-40B4-BE49-F238E27FC236}">
                <a16:creationId xmlns:a16="http://schemas.microsoft.com/office/drawing/2014/main" id="{C1C4B555-A2B8-4A45-A522-82E4F70709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362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6" name="Picture 258">
            <a:extLst>
              <a:ext uri="{FF2B5EF4-FFF2-40B4-BE49-F238E27FC236}">
                <a16:creationId xmlns:a16="http://schemas.microsoft.com/office/drawing/2014/main" id="{B133B8DF-D9FC-466F-BF0E-A239EBF0F0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667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7" name="Picture 259">
            <a:extLst>
              <a:ext uri="{FF2B5EF4-FFF2-40B4-BE49-F238E27FC236}">
                <a16:creationId xmlns:a16="http://schemas.microsoft.com/office/drawing/2014/main" id="{44B2D923-037F-4327-9AD0-F678016A0D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038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8" name="Picture 260">
            <a:extLst>
              <a:ext uri="{FF2B5EF4-FFF2-40B4-BE49-F238E27FC236}">
                <a16:creationId xmlns:a16="http://schemas.microsoft.com/office/drawing/2014/main" id="{FDF3C66A-66A8-47AE-9417-9DFD9948EE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895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19" name="Picture 261">
            <a:extLst>
              <a:ext uri="{FF2B5EF4-FFF2-40B4-BE49-F238E27FC236}">
                <a16:creationId xmlns:a16="http://schemas.microsoft.com/office/drawing/2014/main" id="{3F233166-2593-4AEB-A0C6-F732C0F2E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0" name="Picture 262">
            <a:extLst>
              <a:ext uri="{FF2B5EF4-FFF2-40B4-BE49-F238E27FC236}">
                <a16:creationId xmlns:a16="http://schemas.microsoft.com/office/drawing/2014/main" id="{7CFE2326-41BB-4391-A45F-BCA84EDA4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572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1" name="Picture 263">
            <a:extLst>
              <a:ext uri="{FF2B5EF4-FFF2-40B4-BE49-F238E27FC236}">
                <a16:creationId xmlns:a16="http://schemas.microsoft.com/office/drawing/2014/main" id="{F722859D-5C83-406F-9102-4DEC961F6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810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2" name="Picture 264">
            <a:extLst>
              <a:ext uri="{FF2B5EF4-FFF2-40B4-BE49-F238E27FC236}">
                <a16:creationId xmlns:a16="http://schemas.microsoft.com/office/drawing/2014/main" id="{0C245DAF-A946-4E2B-82E4-C2632BCDE3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51816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3" name="Picture 265">
            <a:extLst>
              <a:ext uri="{FF2B5EF4-FFF2-40B4-BE49-F238E27FC236}">
                <a16:creationId xmlns:a16="http://schemas.microsoft.com/office/drawing/2014/main" id="{CAD5F80C-8389-444D-92C6-1047303A1F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2672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4" name="Picture 266">
            <a:extLst>
              <a:ext uri="{FF2B5EF4-FFF2-40B4-BE49-F238E27FC236}">
                <a16:creationId xmlns:a16="http://schemas.microsoft.com/office/drawing/2014/main" id="{814EA959-EE10-43EC-AE55-03DBACAAA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4572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5" name="Picture 267">
            <a:extLst>
              <a:ext uri="{FF2B5EF4-FFF2-40B4-BE49-F238E27FC236}">
                <a16:creationId xmlns:a16="http://schemas.microsoft.com/office/drawing/2014/main" id="{EA3FE7AB-CF02-483B-978F-55324286B5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048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726" name="Picture 268">
            <a:extLst>
              <a:ext uri="{FF2B5EF4-FFF2-40B4-BE49-F238E27FC236}">
                <a16:creationId xmlns:a16="http://schemas.microsoft.com/office/drawing/2014/main" id="{6EB2BA95-7844-4777-8C8E-181A49928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19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727" name="Text Box 269">
            <a:extLst>
              <a:ext uri="{FF2B5EF4-FFF2-40B4-BE49-F238E27FC236}">
                <a16:creationId xmlns:a16="http://schemas.microsoft.com/office/drawing/2014/main" id="{519FD9B0-2BBA-46BC-BE5B-8144BFE4F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75" y="374650"/>
            <a:ext cx="8782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simple linear classifier is defined for higher dimensional spaces…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2">
            <a:extLst>
              <a:ext uri="{FF2B5EF4-FFF2-40B4-BE49-F238E27FC236}">
                <a16:creationId xmlns:a16="http://schemas.microsoft.com/office/drawing/2014/main" id="{32BF7B4C-6B97-41D0-87A5-BFF546D99787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1860"/>
              <a:gd name="T1" fmla="*/ 2147483646 h 2910"/>
              <a:gd name="T2" fmla="*/ 2147483646 w 1860"/>
              <a:gd name="T3" fmla="*/ 2147483646 h 2910"/>
              <a:gd name="T4" fmla="*/ 0 w 1860"/>
              <a:gd name="T5" fmla="*/ 0 h 2910"/>
              <a:gd name="T6" fmla="*/ 0 w 1860"/>
              <a:gd name="T7" fmla="*/ 2147483646 h 2910"/>
              <a:gd name="T8" fmla="*/ 2147483646 w 1860"/>
              <a:gd name="T9" fmla="*/ 2147483646 h 2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60"/>
              <a:gd name="T16" fmla="*/ 0 h 2910"/>
              <a:gd name="T17" fmla="*/ 1860 w 1860"/>
              <a:gd name="T18" fmla="*/ 2910 h 29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60" h="2910">
                <a:moveTo>
                  <a:pt x="1860" y="2910"/>
                </a:moveTo>
                <a:lnTo>
                  <a:pt x="1860" y="912"/>
                </a:lnTo>
                <a:lnTo>
                  <a:pt x="0" y="0"/>
                </a:lnTo>
                <a:lnTo>
                  <a:pt x="0" y="1998"/>
                </a:lnTo>
                <a:lnTo>
                  <a:pt x="1860" y="291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Freeform 3">
            <a:extLst>
              <a:ext uri="{FF2B5EF4-FFF2-40B4-BE49-F238E27FC236}">
                <a16:creationId xmlns:a16="http://schemas.microsoft.com/office/drawing/2014/main" id="{5BBB2ECB-F85B-41DF-9F85-3673A0E37B60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2179638"/>
          </a:xfrm>
          <a:custGeom>
            <a:avLst/>
            <a:gdLst>
              <a:gd name="T0" fmla="*/ 2147483646 w 4278"/>
              <a:gd name="T1" fmla="*/ 2147483646 h 1614"/>
              <a:gd name="T2" fmla="*/ 0 w 4278"/>
              <a:gd name="T3" fmla="*/ 2147483646 h 1614"/>
              <a:gd name="T4" fmla="*/ 2147483646 w 4278"/>
              <a:gd name="T5" fmla="*/ 0 h 1614"/>
              <a:gd name="T6" fmla="*/ 2147483646 w 4278"/>
              <a:gd name="T7" fmla="*/ 2147483646 h 1614"/>
              <a:gd name="T8" fmla="*/ 2147483646 w 4278"/>
              <a:gd name="T9" fmla="*/ 2147483646 h 1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78"/>
              <a:gd name="T16" fmla="*/ 0 h 1614"/>
              <a:gd name="T17" fmla="*/ 4278 w 4278"/>
              <a:gd name="T18" fmla="*/ 1614 h 16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78" h="1614">
                <a:moveTo>
                  <a:pt x="1860" y="1614"/>
                </a:moveTo>
                <a:lnTo>
                  <a:pt x="0" y="702"/>
                </a:lnTo>
                <a:lnTo>
                  <a:pt x="2418" y="0"/>
                </a:lnTo>
                <a:lnTo>
                  <a:pt x="4278" y="912"/>
                </a:lnTo>
                <a:lnTo>
                  <a:pt x="1860" y="1614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Freeform 4">
            <a:extLst>
              <a:ext uri="{FF2B5EF4-FFF2-40B4-BE49-F238E27FC236}">
                <a16:creationId xmlns:a16="http://schemas.microsoft.com/office/drawing/2014/main" id="{F603D5F9-C59D-42A8-9B95-88C7D6E80D3A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2418"/>
              <a:gd name="T1" fmla="*/ 2147483646 h 2700"/>
              <a:gd name="T2" fmla="*/ 0 w 2418"/>
              <a:gd name="T3" fmla="*/ 2147483646 h 2700"/>
              <a:gd name="T4" fmla="*/ 2147483646 w 2418"/>
              <a:gd name="T5" fmla="*/ 0 h 2700"/>
              <a:gd name="T6" fmla="*/ 2147483646 w 2418"/>
              <a:gd name="T7" fmla="*/ 2147483646 h 2700"/>
              <a:gd name="T8" fmla="*/ 0 w 2418"/>
              <a:gd name="T9" fmla="*/ 2147483646 h 2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18"/>
              <a:gd name="T16" fmla="*/ 0 h 2700"/>
              <a:gd name="T17" fmla="*/ 2418 w 2418"/>
              <a:gd name="T18" fmla="*/ 2700 h 27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18" h="2700">
                <a:moveTo>
                  <a:pt x="0" y="2700"/>
                </a:moveTo>
                <a:lnTo>
                  <a:pt x="0" y="702"/>
                </a:lnTo>
                <a:lnTo>
                  <a:pt x="2418" y="0"/>
                </a:lnTo>
                <a:lnTo>
                  <a:pt x="2418" y="1998"/>
                </a:lnTo>
                <a:lnTo>
                  <a:pt x="0" y="270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Freeform 5">
            <a:extLst>
              <a:ext uri="{FF2B5EF4-FFF2-40B4-BE49-F238E27FC236}">
                <a16:creationId xmlns:a16="http://schemas.microsoft.com/office/drawing/2014/main" id="{EB141A04-4EF5-49F7-91BD-2F31E35FD2DD}"/>
              </a:ext>
            </a:extLst>
          </p:cNvPr>
          <p:cNvSpPr>
            <a:spLocks/>
          </p:cNvSpPr>
          <p:nvPr/>
        </p:nvSpPr>
        <p:spPr bwMode="auto">
          <a:xfrm>
            <a:off x="1524000" y="2289175"/>
            <a:ext cx="2509838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8" name="Freeform 6">
            <a:extLst>
              <a:ext uri="{FF2B5EF4-FFF2-40B4-BE49-F238E27FC236}">
                <a16:creationId xmlns:a16="http://schemas.microsoft.com/office/drawing/2014/main" id="{B550550A-44EE-45DB-9B1C-138CBA8AAFBD}"/>
              </a:ext>
            </a:extLst>
          </p:cNvPr>
          <p:cNvSpPr>
            <a:spLocks/>
          </p:cNvSpPr>
          <p:nvPr/>
        </p:nvSpPr>
        <p:spPr bwMode="auto">
          <a:xfrm>
            <a:off x="1993900" y="2151063"/>
            <a:ext cx="2501900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9" name="Freeform 7">
            <a:extLst>
              <a:ext uri="{FF2B5EF4-FFF2-40B4-BE49-F238E27FC236}">
                <a16:creationId xmlns:a16="http://schemas.microsoft.com/office/drawing/2014/main" id="{770E5121-CD03-4B0E-9BC5-5871073FC8BE}"/>
              </a:ext>
            </a:extLst>
          </p:cNvPr>
          <p:cNvSpPr>
            <a:spLocks/>
          </p:cNvSpPr>
          <p:nvPr/>
        </p:nvSpPr>
        <p:spPr bwMode="auto">
          <a:xfrm>
            <a:off x="2454275" y="2022475"/>
            <a:ext cx="2511425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0" name="Freeform 8">
            <a:extLst>
              <a:ext uri="{FF2B5EF4-FFF2-40B4-BE49-F238E27FC236}">
                <a16:creationId xmlns:a16="http://schemas.microsoft.com/office/drawing/2014/main" id="{B371A9CB-3BF7-4FD7-BCD2-7E448683657B}"/>
              </a:ext>
            </a:extLst>
          </p:cNvPr>
          <p:cNvSpPr>
            <a:spLocks/>
          </p:cNvSpPr>
          <p:nvPr/>
        </p:nvSpPr>
        <p:spPr bwMode="auto">
          <a:xfrm>
            <a:off x="2924175" y="1884363"/>
            <a:ext cx="2503488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Freeform 9">
            <a:extLst>
              <a:ext uri="{FF2B5EF4-FFF2-40B4-BE49-F238E27FC236}">
                <a16:creationId xmlns:a16="http://schemas.microsoft.com/office/drawing/2014/main" id="{075DAE6C-8717-4C90-BA52-E63990DDAC16}"/>
              </a:ext>
            </a:extLst>
          </p:cNvPr>
          <p:cNvSpPr>
            <a:spLocks/>
          </p:cNvSpPr>
          <p:nvPr/>
        </p:nvSpPr>
        <p:spPr bwMode="auto">
          <a:xfrm>
            <a:off x="3394075" y="1746250"/>
            <a:ext cx="2503488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Freeform 10">
            <a:extLst>
              <a:ext uri="{FF2B5EF4-FFF2-40B4-BE49-F238E27FC236}">
                <a16:creationId xmlns:a16="http://schemas.microsoft.com/office/drawing/2014/main" id="{54100393-D3CC-46CB-A90E-65DD98DDDC9E}"/>
              </a:ext>
            </a:extLst>
          </p:cNvPr>
          <p:cNvSpPr>
            <a:spLocks/>
          </p:cNvSpPr>
          <p:nvPr/>
        </p:nvSpPr>
        <p:spPr bwMode="auto">
          <a:xfrm>
            <a:off x="3856038" y="1609725"/>
            <a:ext cx="2511425" cy="3927475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3" name="Freeform 11">
            <a:extLst>
              <a:ext uri="{FF2B5EF4-FFF2-40B4-BE49-F238E27FC236}">
                <a16:creationId xmlns:a16="http://schemas.microsoft.com/office/drawing/2014/main" id="{807217B9-EE3F-4C50-8ECB-194AE3F967F4}"/>
              </a:ext>
            </a:extLst>
          </p:cNvPr>
          <p:cNvSpPr>
            <a:spLocks/>
          </p:cNvSpPr>
          <p:nvPr/>
        </p:nvSpPr>
        <p:spPr bwMode="auto">
          <a:xfrm>
            <a:off x="4325938" y="1479550"/>
            <a:ext cx="2503487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Freeform 12">
            <a:extLst>
              <a:ext uri="{FF2B5EF4-FFF2-40B4-BE49-F238E27FC236}">
                <a16:creationId xmlns:a16="http://schemas.microsoft.com/office/drawing/2014/main" id="{F659F843-01D8-4087-BF7D-45E3941E9881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5" name="Freeform 13">
            <a:extLst>
              <a:ext uri="{FF2B5EF4-FFF2-40B4-BE49-F238E27FC236}">
                <a16:creationId xmlns:a16="http://schemas.microsoft.com/office/drawing/2014/main" id="{5885576B-D0CA-4C7A-863C-4F1DEBB99849}"/>
              </a:ext>
            </a:extLst>
          </p:cNvPr>
          <p:cNvSpPr>
            <a:spLocks/>
          </p:cNvSpPr>
          <p:nvPr/>
        </p:nvSpPr>
        <p:spPr bwMode="auto">
          <a:xfrm>
            <a:off x="4033838" y="25733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6" name="Freeform 14">
            <a:extLst>
              <a:ext uri="{FF2B5EF4-FFF2-40B4-BE49-F238E27FC236}">
                <a16:creationId xmlns:a16="http://schemas.microsoft.com/office/drawing/2014/main" id="{96F7DE1B-9C4F-4B93-881A-B171C188442D}"/>
              </a:ext>
            </a:extLst>
          </p:cNvPr>
          <p:cNvSpPr>
            <a:spLocks/>
          </p:cNvSpPr>
          <p:nvPr/>
        </p:nvSpPr>
        <p:spPr bwMode="auto">
          <a:xfrm>
            <a:off x="3613150" y="2370138"/>
            <a:ext cx="3263900" cy="3646487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7" name="Freeform 15">
            <a:extLst>
              <a:ext uri="{FF2B5EF4-FFF2-40B4-BE49-F238E27FC236}">
                <a16:creationId xmlns:a16="http://schemas.microsoft.com/office/drawing/2014/main" id="{3EC76A29-22CF-4422-B36D-A55BE1FCD1B8}"/>
              </a:ext>
            </a:extLst>
          </p:cNvPr>
          <p:cNvSpPr>
            <a:spLocks/>
          </p:cNvSpPr>
          <p:nvPr/>
        </p:nvSpPr>
        <p:spPr bwMode="auto">
          <a:xfrm>
            <a:off x="3192463" y="2168525"/>
            <a:ext cx="3271837" cy="3636963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8" name="Freeform 16">
            <a:extLst>
              <a:ext uri="{FF2B5EF4-FFF2-40B4-BE49-F238E27FC236}">
                <a16:creationId xmlns:a16="http://schemas.microsoft.com/office/drawing/2014/main" id="{EB9A4CBC-6E12-4C9C-AF0F-1DA81D843274}"/>
              </a:ext>
            </a:extLst>
          </p:cNvPr>
          <p:cNvSpPr>
            <a:spLocks/>
          </p:cNvSpPr>
          <p:nvPr/>
        </p:nvSpPr>
        <p:spPr bwMode="auto">
          <a:xfrm>
            <a:off x="2778125" y="1957388"/>
            <a:ext cx="3265488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9" name="Freeform 17">
            <a:extLst>
              <a:ext uri="{FF2B5EF4-FFF2-40B4-BE49-F238E27FC236}">
                <a16:creationId xmlns:a16="http://schemas.microsoft.com/office/drawing/2014/main" id="{EB8AA22F-7E4B-420B-9387-EBF7F8E29669}"/>
              </a:ext>
            </a:extLst>
          </p:cNvPr>
          <p:cNvSpPr>
            <a:spLocks/>
          </p:cNvSpPr>
          <p:nvPr/>
        </p:nvSpPr>
        <p:spPr bwMode="auto">
          <a:xfrm>
            <a:off x="2357438" y="1754188"/>
            <a:ext cx="3271837" cy="3638550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0" name="Freeform 18">
            <a:extLst>
              <a:ext uri="{FF2B5EF4-FFF2-40B4-BE49-F238E27FC236}">
                <a16:creationId xmlns:a16="http://schemas.microsoft.com/office/drawing/2014/main" id="{8E0345E3-B43D-4A07-B5A9-37D8F2BDA420}"/>
              </a:ext>
            </a:extLst>
          </p:cNvPr>
          <p:cNvSpPr>
            <a:spLocks/>
          </p:cNvSpPr>
          <p:nvPr/>
        </p:nvSpPr>
        <p:spPr bwMode="auto">
          <a:xfrm>
            <a:off x="1944688" y="15446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1" name="Freeform 19">
            <a:extLst>
              <a:ext uri="{FF2B5EF4-FFF2-40B4-BE49-F238E27FC236}">
                <a16:creationId xmlns:a16="http://schemas.microsoft.com/office/drawing/2014/main" id="{15980298-240F-4E71-A24D-6DF418B2D8D5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2" name="Freeform 20">
            <a:extLst>
              <a:ext uri="{FF2B5EF4-FFF2-40B4-BE49-F238E27FC236}">
                <a16:creationId xmlns:a16="http://schemas.microsoft.com/office/drawing/2014/main" id="{6982A720-D740-4589-8FE0-59C9A4AC5B05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3" name="Freeform 21">
            <a:extLst>
              <a:ext uri="{FF2B5EF4-FFF2-40B4-BE49-F238E27FC236}">
                <a16:creationId xmlns:a16="http://schemas.microsoft.com/office/drawing/2014/main" id="{79A50233-F5CA-4184-9749-D05104141A9F}"/>
              </a:ext>
            </a:extLst>
          </p:cNvPr>
          <p:cNvSpPr>
            <a:spLocks/>
          </p:cNvSpPr>
          <p:nvPr/>
        </p:nvSpPr>
        <p:spPr bwMode="auto">
          <a:xfrm>
            <a:off x="1524000" y="3698875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4" name="Freeform 22">
            <a:extLst>
              <a:ext uri="{FF2B5EF4-FFF2-40B4-BE49-F238E27FC236}">
                <a16:creationId xmlns:a16="http://schemas.microsoft.com/office/drawing/2014/main" id="{3B4BD9A4-7A01-42C8-9706-49A3D8A51051}"/>
              </a:ext>
            </a:extLst>
          </p:cNvPr>
          <p:cNvSpPr>
            <a:spLocks/>
          </p:cNvSpPr>
          <p:nvPr/>
        </p:nvSpPr>
        <p:spPr bwMode="auto">
          <a:xfrm>
            <a:off x="1524000" y="336708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6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5" name="Freeform 23">
            <a:extLst>
              <a:ext uri="{FF2B5EF4-FFF2-40B4-BE49-F238E27FC236}">
                <a16:creationId xmlns:a16="http://schemas.microsoft.com/office/drawing/2014/main" id="{54D3ACE2-12C3-427B-895A-CB283A832E80}"/>
              </a:ext>
            </a:extLst>
          </p:cNvPr>
          <p:cNvSpPr>
            <a:spLocks/>
          </p:cNvSpPr>
          <p:nvPr/>
        </p:nvSpPr>
        <p:spPr bwMode="auto">
          <a:xfrm>
            <a:off x="1524000" y="3027363"/>
            <a:ext cx="5773738" cy="1230312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6" name="Freeform 24">
            <a:extLst>
              <a:ext uri="{FF2B5EF4-FFF2-40B4-BE49-F238E27FC236}">
                <a16:creationId xmlns:a16="http://schemas.microsoft.com/office/drawing/2014/main" id="{78E4CFE3-C682-4536-89A7-3D33AB907CBE}"/>
              </a:ext>
            </a:extLst>
          </p:cNvPr>
          <p:cNvSpPr>
            <a:spLocks/>
          </p:cNvSpPr>
          <p:nvPr/>
        </p:nvSpPr>
        <p:spPr bwMode="auto">
          <a:xfrm>
            <a:off x="1524000" y="2686050"/>
            <a:ext cx="5773738" cy="1239838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7" name="Freeform 25">
            <a:extLst>
              <a:ext uri="{FF2B5EF4-FFF2-40B4-BE49-F238E27FC236}">
                <a16:creationId xmlns:a16="http://schemas.microsoft.com/office/drawing/2014/main" id="{94CFBBB2-B687-4A91-85F1-20F418D4EE6C}"/>
              </a:ext>
            </a:extLst>
          </p:cNvPr>
          <p:cNvSpPr>
            <a:spLocks/>
          </p:cNvSpPr>
          <p:nvPr/>
        </p:nvSpPr>
        <p:spPr bwMode="auto">
          <a:xfrm>
            <a:off x="1524000" y="2354263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8" name="Freeform 26">
            <a:extLst>
              <a:ext uri="{FF2B5EF4-FFF2-40B4-BE49-F238E27FC236}">
                <a16:creationId xmlns:a16="http://schemas.microsoft.com/office/drawing/2014/main" id="{146BB0CE-20C6-49E3-BD5D-297DED16039A}"/>
              </a:ext>
            </a:extLst>
          </p:cNvPr>
          <p:cNvSpPr>
            <a:spLocks/>
          </p:cNvSpPr>
          <p:nvPr/>
        </p:nvSpPr>
        <p:spPr bwMode="auto">
          <a:xfrm>
            <a:off x="1524000" y="2014538"/>
            <a:ext cx="5773738" cy="1238250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9" name="Freeform 27">
            <a:extLst>
              <a:ext uri="{FF2B5EF4-FFF2-40B4-BE49-F238E27FC236}">
                <a16:creationId xmlns:a16="http://schemas.microsoft.com/office/drawing/2014/main" id="{A052513B-A7C9-4014-98B9-E04C2758B7B0}"/>
              </a:ext>
            </a:extLst>
          </p:cNvPr>
          <p:cNvSpPr>
            <a:spLocks/>
          </p:cNvSpPr>
          <p:nvPr/>
        </p:nvSpPr>
        <p:spPr bwMode="auto">
          <a:xfrm>
            <a:off x="1524000" y="1682750"/>
            <a:ext cx="5773738" cy="1230313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0" name="Freeform 28">
            <a:extLst>
              <a:ext uri="{FF2B5EF4-FFF2-40B4-BE49-F238E27FC236}">
                <a16:creationId xmlns:a16="http://schemas.microsoft.com/office/drawing/2014/main" id="{F3D1CAEC-2209-443B-A060-57816B604931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1" name="Line 29">
            <a:extLst>
              <a:ext uri="{FF2B5EF4-FFF2-40B4-BE49-F238E27FC236}">
                <a16:creationId xmlns:a16="http://schemas.microsoft.com/office/drawing/2014/main" id="{FFEB166F-56DB-411D-9CE8-CFDEDCBFB3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3838" y="5270500"/>
            <a:ext cx="3263900" cy="947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Line 30">
            <a:extLst>
              <a:ext uri="{FF2B5EF4-FFF2-40B4-BE49-F238E27FC236}">
                <a16:creationId xmlns:a16="http://schemas.microsoft.com/office/drawing/2014/main" id="{10F45A4E-697E-44DC-9C59-F288316A86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24000" y="4986338"/>
            <a:ext cx="2509838" cy="1231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3" name="Line 31">
            <a:extLst>
              <a:ext uri="{FF2B5EF4-FFF2-40B4-BE49-F238E27FC236}">
                <a16:creationId xmlns:a16="http://schemas.microsoft.com/office/drawing/2014/main" id="{B30D5089-26DF-4E29-B5FD-135F6B9AF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4000" y="2289175"/>
            <a:ext cx="0" cy="2697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4" name="Line 32">
            <a:extLst>
              <a:ext uri="{FF2B5EF4-FFF2-40B4-BE49-F238E27FC236}">
                <a16:creationId xmlns:a16="http://schemas.microsoft.com/office/drawing/2014/main" id="{0F2C9F1B-65B3-4711-BA48-A6207F0A66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3838" y="6218238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5" name="Line 33">
            <a:extLst>
              <a:ext uri="{FF2B5EF4-FFF2-40B4-BE49-F238E27FC236}">
                <a16:creationId xmlns:a16="http://schemas.microsoft.com/office/drawing/2014/main" id="{AAF3E9A5-5DB9-4A36-A48C-6361519A4BE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6080125"/>
            <a:ext cx="80963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6" name="Line 34">
            <a:extLst>
              <a:ext uri="{FF2B5EF4-FFF2-40B4-BE49-F238E27FC236}">
                <a16:creationId xmlns:a16="http://schemas.microsoft.com/office/drawing/2014/main" id="{FE96DE7E-D515-44CF-B0BA-5164726561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65700" y="59515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7" name="Line 35">
            <a:extLst>
              <a:ext uri="{FF2B5EF4-FFF2-40B4-BE49-F238E27FC236}">
                <a16:creationId xmlns:a16="http://schemas.microsoft.com/office/drawing/2014/main" id="{1D08B5E9-08DB-45B5-B512-306D389B6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7663" y="5813425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8" name="Line 36">
            <a:extLst>
              <a:ext uri="{FF2B5EF4-FFF2-40B4-BE49-F238E27FC236}">
                <a16:creationId xmlns:a16="http://schemas.microsoft.com/office/drawing/2014/main" id="{8FC66629-5AE6-4995-AC66-5CEE498C98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7563" y="5675313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9" name="Line 37">
            <a:extLst>
              <a:ext uri="{FF2B5EF4-FFF2-40B4-BE49-F238E27FC236}">
                <a16:creationId xmlns:a16="http://schemas.microsoft.com/office/drawing/2014/main" id="{36D5BE57-B854-4339-8922-9511C57DCE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7463" y="55372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0" name="Line 38">
            <a:extLst>
              <a:ext uri="{FF2B5EF4-FFF2-40B4-BE49-F238E27FC236}">
                <a16:creationId xmlns:a16="http://schemas.microsoft.com/office/drawing/2014/main" id="{20322EBC-1975-4BEB-9258-3D6178E41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5408613"/>
            <a:ext cx="80963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1" name="Line 39">
            <a:extLst>
              <a:ext uri="{FF2B5EF4-FFF2-40B4-BE49-F238E27FC236}">
                <a16:creationId xmlns:a16="http://schemas.microsoft.com/office/drawing/2014/main" id="{700EF551-3D14-4CCC-B65E-F11A6CA61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7738" y="52705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2" name="Line 40">
            <a:extLst>
              <a:ext uri="{FF2B5EF4-FFF2-40B4-BE49-F238E27FC236}">
                <a16:creationId xmlns:a16="http://schemas.microsoft.com/office/drawing/2014/main" id="{46138AE9-43E8-4F0F-A01D-AB101CEAFB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4938" y="6218238"/>
            <a:ext cx="88900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3" name="Line 41">
            <a:extLst>
              <a:ext uri="{FF2B5EF4-FFF2-40B4-BE49-F238E27FC236}">
                <a16:creationId xmlns:a16="http://schemas.microsoft.com/office/drawing/2014/main" id="{D7FE397D-1C62-4502-93EF-B10BEB245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32188" y="6016625"/>
            <a:ext cx="80962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4" name="Line 42">
            <a:extLst>
              <a:ext uri="{FF2B5EF4-FFF2-40B4-BE49-F238E27FC236}">
                <a16:creationId xmlns:a16="http://schemas.microsoft.com/office/drawing/2014/main" id="{90541E05-56A6-408A-A9D2-24999292EF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1500" y="580548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5" name="Line 43">
            <a:extLst>
              <a:ext uri="{FF2B5EF4-FFF2-40B4-BE49-F238E27FC236}">
                <a16:creationId xmlns:a16="http://schemas.microsoft.com/office/drawing/2014/main" id="{72F2192D-EBE4-468B-8C19-9B9B6800C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560228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6" name="Line 44">
            <a:extLst>
              <a:ext uri="{FF2B5EF4-FFF2-40B4-BE49-F238E27FC236}">
                <a16:creationId xmlns:a16="http://schemas.microsoft.com/office/drawing/2014/main" id="{20F81107-8E02-4E87-9F29-D5E1EAFCA5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76475" y="53927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7" name="Line 45">
            <a:extLst>
              <a:ext uri="{FF2B5EF4-FFF2-40B4-BE49-F238E27FC236}">
                <a16:creationId xmlns:a16="http://schemas.microsoft.com/office/drawing/2014/main" id="{87D6473E-A3CC-4BC2-B7B6-62D7218ADD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3725" y="51895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8" name="Line 46">
            <a:extLst>
              <a:ext uri="{FF2B5EF4-FFF2-40B4-BE49-F238E27FC236}">
                <a16:creationId xmlns:a16="http://schemas.microsoft.com/office/drawing/2014/main" id="{E33DE52B-7A5F-4BBE-91FC-56D02E1521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3038" y="498633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9" name="Line 47">
            <a:extLst>
              <a:ext uri="{FF2B5EF4-FFF2-40B4-BE49-F238E27FC236}">
                <a16:creationId xmlns:a16="http://schemas.microsoft.com/office/drawing/2014/main" id="{C2D87523-8E26-4BAD-B806-FBD65B85DCF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946650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0" name="Line 48">
            <a:extLst>
              <a:ext uri="{FF2B5EF4-FFF2-40B4-BE49-F238E27FC236}">
                <a16:creationId xmlns:a16="http://schemas.microsoft.com/office/drawing/2014/main" id="{E986F8AD-CB99-4328-BCEF-5447AB2B416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606925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1" name="Line 51">
            <a:extLst>
              <a:ext uri="{FF2B5EF4-FFF2-40B4-BE49-F238E27FC236}">
                <a16:creationId xmlns:a16="http://schemas.microsoft.com/office/drawing/2014/main" id="{95B3E377-F97B-498A-ABA9-E93C90042D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6020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2" name="Line 52">
            <a:extLst>
              <a:ext uri="{FF2B5EF4-FFF2-40B4-BE49-F238E27FC236}">
                <a16:creationId xmlns:a16="http://schemas.microsoft.com/office/drawing/2014/main" id="{C4A706EF-961A-439A-9E87-34004F58C83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262313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3" name="Line 53">
            <a:extLst>
              <a:ext uri="{FF2B5EF4-FFF2-40B4-BE49-F238E27FC236}">
                <a16:creationId xmlns:a16="http://schemas.microsoft.com/office/drawing/2014/main" id="{7C90B746-5044-406D-AFD8-C3A53DECFF2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9210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4" name="Line 54">
            <a:extLst>
              <a:ext uri="{FF2B5EF4-FFF2-40B4-BE49-F238E27FC236}">
                <a16:creationId xmlns:a16="http://schemas.microsoft.com/office/drawing/2014/main" id="{EBCB528F-38EB-44E3-B29C-FCE5B8776C8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589213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5" name="Line 55">
            <a:extLst>
              <a:ext uri="{FF2B5EF4-FFF2-40B4-BE49-F238E27FC236}">
                <a16:creationId xmlns:a16="http://schemas.microsoft.com/office/drawing/2014/main" id="{D46FC6CE-7D43-41B2-9058-4D801BBC24E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249488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6" name="Oval 56">
            <a:extLst>
              <a:ext uri="{FF2B5EF4-FFF2-40B4-BE49-F238E27FC236}">
                <a16:creationId xmlns:a16="http://schemas.microsoft.com/office/drawing/2014/main" id="{C56AB0D8-6ABA-4F10-B20C-6129888AB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5" y="1325563"/>
            <a:ext cx="31750" cy="317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8727" name="Picture 58">
            <a:extLst>
              <a:ext uri="{FF2B5EF4-FFF2-40B4-BE49-F238E27FC236}">
                <a16:creationId xmlns:a16="http://schemas.microsoft.com/office/drawing/2014/main" id="{F6236EDD-26BE-4A07-8657-1E28C71F1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648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28" name="Picture 64">
            <a:extLst>
              <a:ext uri="{FF2B5EF4-FFF2-40B4-BE49-F238E27FC236}">
                <a16:creationId xmlns:a16="http://schemas.microsoft.com/office/drawing/2014/main" id="{243753B8-6006-4F6B-BD94-423920019C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724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29" name="Picture 65">
            <a:extLst>
              <a:ext uri="{FF2B5EF4-FFF2-40B4-BE49-F238E27FC236}">
                <a16:creationId xmlns:a16="http://schemas.microsoft.com/office/drawing/2014/main" id="{F882413F-83A7-4110-B667-A8E779A58E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0" name="Picture 66">
            <a:extLst>
              <a:ext uri="{FF2B5EF4-FFF2-40B4-BE49-F238E27FC236}">
                <a16:creationId xmlns:a16="http://schemas.microsoft.com/office/drawing/2014/main" id="{3A07284E-F8E7-448D-ADA2-62EDF07F8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3429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1" name="Picture 67">
            <a:extLst>
              <a:ext uri="{FF2B5EF4-FFF2-40B4-BE49-F238E27FC236}">
                <a16:creationId xmlns:a16="http://schemas.microsoft.com/office/drawing/2014/main" id="{9A6556CF-9317-438F-90A5-80EFE3214C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362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2" name="Picture 68">
            <a:extLst>
              <a:ext uri="{FF2B5EF4-FFF2-40B4-BE49-F238E27FC236}">
                <a16:creationId xmlns:a16="http://schemas.microsoft.com/office/drawing/2014/main" id="{DAAD29A2-EF70-4824-91AF-86290D96A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667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3" name="Picture 69">
            <a:extLst>
              <a:ext uri="{FF2B5EF4-FFF2-40B4-BE49-F238E27FC236}">
                <a16:creationId xmlns:a16="http://schemas.microsoft.com/office/drawing/2014/main" id="{F63E55BA-BFB1-41BA-B17A-6281FB2127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038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4" name="Picture 70">
            <a:extLst>
              <a:ext uri="{FF2B5EF4-FFF2-40B4-BE49-F238E27FC236}">
                <a16:creationId xmlns:a16="http://schemas.microsoft.com/office/drawing/2014/main" id="{ED1AA79A-ECCC-43AB-A31B-CF1D2B8A52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895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5" name="Picture 71">
            <a:extLst>
              <a:ext uri="{FF2B5EF4-FFF2-40B4-BE49-F238E27FC236}">
                <a16:creationId xmlns:a16="http://schemas.microsoft.com/office/drawing/2014/main" id="{8700177F-A974-4497-BC3E-FCB76CE2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6" name="Picture 72">
            <a:extLst>
              <a:ext uri="{FF2B5EF4-FFF2-40B4-BE49-F238E27FC236}">
                <a16:creationId xmlns:a16="http://schemas.microsoft.com/office/drawing/2014/main" id="{AF0BE1EB-1FF9-4248-BA8F-140D6A709B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572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7" name="Picture 77">
            <a:extLst>
              <a:ext uri="{FF2B5EF4-FFF2-40B4-BE49-F238E27FC236}">
                <a16:creationId xmlns:a16="http://schemas.microsoft.com/office/drawing/2014/main" id="{B24F30AA-7A0B-4F56-BEB0-4CC7F828CF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048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38" name="Picture 78">
            <a:extLst>
              <a:ext uri="{FF2B5EF4-FFF2-40B4-BE49-F238E27FC236}">
                <a16:creationId xmlns:a16="http://schemas.microsoft.com/office/drawing/2014/main" id="{15439EAE-117B-4AA6-9C30-955B714214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19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39" name="AutoShape 79">
            <a:extLst>
              <a:ext uri="{FF2B5EF4-FFF2-40B4-BE49-F238E27FC236}">
                <a16:creationId xmlns:a16="http://schemas.microsoft.com/office/drawing/2014/main" id="{BA4461C8-E759-41D3-B02D-51C59B9F8268}"/>
              </a:ext>
            </a:extLst>
          </p:cNvPr>
          <p:cNvSpPr>
            <a:spLocks noChangeArrowheads="1"/>
          </p:cNvSpPr>
          <p:nvPr/>
        </p:nvSpPr>
        <p:spPr bwMode="auto">
          <a:xfrm rot="-2547783">
            <a:off x="2209800" y="1066800"/>
            <a:ext cx="4408488" cy="4837113"/>
          </a:xfrm>
          <a:prstGeom prst="parallelogram">
            <a:avLst>
              <a:gd name="adj" fmla="val 264"/>
            </a:avLst>
          </a:prstGeom>
          <a:solidFill>
            <a:srgbClr val="FFCC00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8740" name="Picture 57">
            <a:extLst>
              <a:ext uri="{FF2B5EF4-FFF2-40B4-BE49-F238E27FC236}">
                <a16:creationId xmlns:a16="http://schemas.microsoft.com/office/drawing/2014/main" id="{A9525B51-4B3F-47BC-8A4C-0ADDEC0DA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375" y="22653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1" name="Picture 59">
            <a:extLst>
              <a:ext uri="{FF2B5EF4-FFF2-40B4-BE49-F238E27FC236}">
                <a16:creationId xmlns:a16="http://schemas.microsoft.com/office/drawing/2014/main" id="{8E573ADD-83BB-4592-8A66-3A0C2A6183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4094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2" name="Picture 60">
            <a:extLst>
              <a:ext uri="{FF2B5EF4-FFF2-40B4-BE49-F238E27FC236}">
                <a16:creationId xmlns:a16="http://schemas.microsoft.com/office/drawing/2014/main" id="{77792165-79A0-48D1-B0EB-58B00E1585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2493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3" name="Picture 61">
            <a:extLst>
              <a:ext uri="{FF2B5EF4-FFF2-40B4-BE49-F238E27FC236}">
                <a16:creationId xmlns:a16="http://schemas.microsoft.com/office/drawing/2014/main" id="{11A6E1F4-1725-43D4-BD2D-125EDB8D4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7575" y="2874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4" name="Picture 62">
            <a:extLst>
              <a:ext uri="{FF2B5EF4-FFF2-40B4-BE49-F238E27FC236}">
                <a16:creationId xmlns:a16="http://schemas.microsoft.com/office/drawing/2014/main" id="{9BE1DF8D-D27F-4A55-8D1D-372C1E1D84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9975" y="3636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5" name="Picture 63">
            <a:extLst>
              <a:ext uri="{FF2B5EF4-FFF2-40B4-BE49-F238E27FC236}">
                <a16:creationId xmlns:a16="http://schemas.microsoft.com/office/drawing/2014/main" id="{C0B327DF-8616-4C2E-A411-857386A0B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5575" y="3332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6" name="Picture 76">
            <a:extLst>
              <a:ext uri="{FF2B5EF4-FFF2-40B4-BE49-F238E27FC236}">
                <a16:creationId xmlns:a16="http://schemas.microsoft.com/office/drawing/2014/main" id="{605CC3EE-1F2F-4E56-9011-8EA375A453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4572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47" name="Picture 74">
            <a:extLst>
              <a:ext uri="{FF2B5EF4-FFF2-40B4-BE49-F238E27FC236}">
                <a16:creationId xmlns:a16="http://schemas.microsoft.com/office/drawing/2014/main" id="{8ACE4F1D-FDE0-4BD4-8383-D305116A09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51816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48" name="Line 50">
            <a:extLst>
              <a:ext uri="{FF2B5EF4-FFF2-40B4-BE49-F238E27FC236}">
                <a16:creationId xmlns:a16="http://schemas.microsoft.com/office/drawing/2014/main" id="{444382D4-44FA-4153-AFB7-F7AA0E1E9CA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933825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8749" name="Picture 73">
            <a:extLst>
              <a:ext uri="{FF2B5EF4-FFF2-40B4-BE49-F238E27FC236}">
                <a16:creationId xmlns:a16="http://schemas.microsoft.com/office/drawing/2014/main" id="{DFDEF6A2-847B-4BE7-AF7F-6E62D1E05E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810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50" name="Line 49">
            <a:extLst>
              <a:ext uri="{FF2B5EF4-FFF2-40B4-BE49-F238E27FC236}">
                <a16:creationId xmlns:a16="http://schemas.microsoft.com/office/drawing/2014/main" id="{0E17A20D-C347-4EB9-ABD6-0023C389B5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273550"/>
            <a:ext cx="73025" cy="333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8751" name="Picture 75">
            <a:extLst>
              <a:ext uri="{FF2B5EF4-FFF2-40B4-BE49-F238E27FC236}">
                <a16:creationId xmlns:a16="http://schemas.microsoft.com/office/drawing/2014/main" id="{C001CEA6-611D-4270-BC8F-87BC85CAC7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2672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52" name="Text Box 80">
            <a:extLst>
              <a:ext uri="{FF2B5EF4-FFF2-40B4-BE49-F238E27FC236}">
                <a16:creationId xmlns:a16="http://schemas.microsoft.com/office/drawing/2014/main" id="{31EAF5A1-B5F2-4E6B-ABF7-A06DC28FC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" y="206375"/>
            <a:ext cx="3170238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… we can visualize it as being an n-dimensional hyperplane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2">
            <a:extLst>
              <a:ext uri="{FF2B5EF4-FFF2-40B4-BE49-F238E27FC236}">
                <a16:creationId xmlns:a16="http://schemas.microsoft.com/office/drawing/2014/main" id="{4E8C2CE2-9A0E-493D-B8B1-6D23B3118CFE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1860"/>
              <a:gd name="T1" fmla="*/ 2147483646 h 2910"/>
              <a:gd name="T2" fmla="*/ 2147483646 w 1860"/>
              <a:gd name="T3" fmla="*/ 2147483646 h 2910"/>
              <a:gd name="T4" fmla="*/ 0 w 1860"/>
              <a:gd name="T5" fmla="*/ 0 h 2910"/>
              <a:gd name="T6" fmla="*/ 0 w 1860"/>
              <a:gd name="T7" fmla="*/ 2147483646 h 2910"/>
              <a:gd name="T8" fmla="*/ 2147483646 w 1860"/>
              <a:gd name="T9" fmla="*/ 2147483646 h 2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60"/>
              <a:gd name="T16" fmla="*/ 0 h 2910"/>
              <a:gd name="T17" fmla="*/ 1860 w 1860"/>
              <a:gd name="T18" fmla="*/ 2910 h 29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60" h="2910">
                <a:moveTo>
                  <a:pt x="1860" y="2910"/>
                </a:moveTo>
                <a:lnTo>
                  <a:pt x="1860" y="912"/>
                </a:lnTo>
                <a:lnTo>
                  <a:pt x="0" y="0"/>
                </a:lnTo>
                <a:lnTo>
                  <a:pt x="0" y="1998"/>
                </a:lnTo>
                <a:lnTo>
                  <a:pt x="1860" y="291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Freeform 3">
            <a:extLst>
              <a:ext uri="{FF2B5EF4-FFF2-40B4-BE49-F238E27FC236}">
                <a16:creationId xmlns:a16="http://schemas.microsoft.com/office/drawing/2014/main" id="{5A5FAC94-3BC2-455D-9974-630A69E488D6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2179638"/>
          </a:xfrm>
          <a:custGeom>
            <a:avLst/>
            <a:gdLst>
              <a:gd name="T0" fmla="*/ 2147483646 w 4278"/>
              <a:gd name="T1" fmla="*/ 2147483646 h 1614"/>
              <a:gd name="T2" fmla="*/ 0 w 4278"/>
              <a:gd name="T3" fmla="*/ 2147483646 h 1614"/>
              <a:gd name="T4" fmla="*/ 2147483646 w 4278"/>
              <a:gd name="T5" fmla="*/ 0 h 1614"/>
              <a:gd name="T6" fmla="*/ 2147483646 w 4278"/>
              <a:gd name="T7" fmla="*/ 2147483646 h 1614"/>
              <a:gd name="T8" fmla="*/ 2147483646 w 4278"/>
              <a:gd name="T9" fmla="*/ 2147483646 h 1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78"/>
              <a:gd name="T16" fmla="*/ 0 h 1614"/>
              <a:gd name="T17" fmla="*/ 4278 w 4278"/>
              <a:gd name="T18" fmla="*/ 1614 h 16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78" h="1614">
                <a:moveTo>
                  <a:pt x="1860" y="1614"/>
                </a:moveTo>
                <a:lnTo>
                  <a:pt x="0" y="702"/>
                </a:lnTo>
                <a:lnTo>
                  <a:pt x="2418" y="0"/>
                </a:lnTo>
                <a:lnTo>
                  <a:pt x="4278" y="912"/>
                </a:lnTo>
                <a:lnTo>
                  <a:pt x="1860" y="1614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0D00F2C4-0009-4356-B37C-A70EC26E2B6D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2418"/>
              <a:gd name="T1" fmla="*/ 2147483646 h 2700"/>
              <a:gd name="T2" fmla="*/ 0 w 2418"/>
              <a:gd name="T3" fmla="*/ 2147483646 h 2700"/>
              <a:gd name="T4" fmla="*/ 2147483646 w 2418"/>
              <a:gd name="T5" fmla="*/ 0 h 2700"/>
              <a:gd name="T6" fmla="*/ 2147483646 w 2418"/>
              <a:gd name="T7" fmla="*/ 2147483646 h 2700"/>
              <a:gd name="T8" fmla="*/ 0 w 2418"/>
              <a:gd name="T9" fmla="*/ 2147483646 h 2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18"/>
              <a:gd name="T16" fmla="*/ 0 h 2700"/>
              <a:gd name="T17" fmla="*/ 2418 w 2418"/>
              <a:gd name="T18" fmla="*/ 2700 h 27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18" h="2700">
                <a:moveTo>
                  <a:pt x="0" y="2700"/>
                </a:moveTo>
                <a:lnTo>
                  <a:pt x="0" y="702"/>
                </a:lnTo>
                <a:lnTo>
                  <a:pt x="2418" y="0"/>
                </a:lnTo>
                <a:lnTo>
                  <a:pt x="2418" y="1998"/>
                </a:lnTo>
                <a:lnTo>
                  <a:pt x="0" y="270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1" name="Freeform 5">
            <a:extLst>
              <a:ext uri="{FF2B5EF4-FFF2-40B4-BE49-F238E27FC236}">
                <a16:creationId xmlns:a16="http://schemas.microsoft.com/office/drawing/2014/main" id="{FF2774EE-EDF5-47DE-A4AC-24321623A0B6}"/>
              </a:ext>
            </a:extLst>
          </p:cNvPr>
          <p:cNvSpPr>
            <a:spLocks/>
          </p:cNvSpPr>
          <p:nvPr/>
        </p:nvSpPr>
        <p:spPr bwMode="auto">
          <a:xfrm>
            <a:off x="1524000" y="2289175"/>
            <a:ext cx="2509838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Freeform 6">
            <a:extLst>
              <a:ext uri="{FF2B5EF4-FFF2-40B4-BE49-F238E27FC236}">
                <a16:creationId xmlns:a16="http://schemas.microsoft.com/office/drawing/2014/main" id="{161DF108-AECF-438E-B06C-DCFF4EA52CD7}"/>
              </a:ext>
            </a:extLst>
          </p:cNvPr>
          <p:cNvSpPr>
            <a:spLocks/>
          </p:cNvSpPr>
          <p:nvPr/>
        </p:nvSpPr>
        <p:spPr bwMode="auto">
          <a:xfrm>
            <a:off x="1993900" y="2151063"/>
            <a:ext cx="2501900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3" name="Freeform 7">
            <a:extLst>
              <a:ext uri="{FF2B5EF4-FFF2-40B4-BE49-F238E27FC236}">
                <a16:creationId xmlns:a16="http://schemas.microsoft.com/office/drawing/2014/main" id="{8B072DB7-3ED7-42C5-A213-676CA4327781}"/>
              </a:ext>
            </a:extLst>
          </p:cNvPr>
          <p:cNvSpPr>
            <a:spLocks/>
          </p:cNvSpPr>
          <p:nvPr/>
        </p:nvSpPr>
        <p:spPr bwMode="auto">
          <a:xfrm>
            <a:off x="2454275" y="2022475"/>
            <a:ext cx="2511425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FD2023D5-58D9-428A-975B-4CF793A9A93A}"/>
              </a:ext>
            </a:extLst>
          </p:cNvPr>
          <p:cNvSpPr>
            <a:spLocks/>
          </p:cNvSpPr>
          <p:nvPr/>
        </p:nvSpPr>
        <p:spPr bwMode="auto">
          <a:xfrm>
            <a:off x="2924175" y="1884363"/>
            <a:ext cx="2503488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" name="Freeform 9">
            <a:extLst>
              <a:ext uri="{FF2B5EF4-FFF2-40B4-BE49-F238E27FC236}">
                <a16:creationId xmlns:a16="http://schemas.microsoft.com/office/drawing/2014/main" id="{F39F0BA5-3E86-47A0-8CFE-B6CD415B63D6}"/>
              </a:ext>
            </a:extLst>
          </p:cNvPr>
          <p:cNvSpPr>
            <a:spLocks/>
          </p:cNvSpPr>
          <p:nvPr/>
        </p:nvSpPr>
        <p:spPr bwMode="auto">
          <a:xfrm>
            <a:off x="3394075" y="1746250"/>
            <a:ext cx="2503488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6" name="Freeform 10">
            <a:extLst>
              <a:ext uri="{FF2B5EF4-FFF2-40B4-BE49-F238E27FC236}">
                <a16:creationId xmlns:a16="http://schemas.microsoft.com/office/drawing/2014/main" id="{D3D65835-937B-4940-BEA5-0A616D65AEF4}"/>
              </a:ext>
            </a:extLst>
          </p:cNvPr>
          <p:cNvSpPr>
            <a:spLocks/>
          </p:cNvSpPr>
          <p:nvPr/>
        </p:nvSpPr>
        <p:spPr bwMode="auto">
          <a:xfrm>
            <a:off x="3856038" y="1609725"/>
            <a:ext cx="2511425" cy="3927475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4EF9FA7C-DD06-4261-8CB9-FBB8E72A30B3}"/>
              </a:ext>
            </a:extLst>
          </p:cNvPr>
          <p:cNvSpPr>
            <a:spLocks/>
          </p:cNvSpPr>
          <p:nvPr/>
        </p:nvSpPr>
        <p:spPr bwMode="auto">
          <a:xfrm>
            <a:off x="4325938" y="1479550"/>
            <a:ext cx="2503487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8" name="Freeform 12">
            <a:extLst>
              <a:ext uri="{FF2B5EF4-FFF2-40B4-BE49-F238E27FC236}">
                <a16:creationId xmlns:a16="http://schemas.microsoft.com/office/drawing/2014/main" id="{BD3A84F6-F398-410D-ACD4-C0DBA6289CE9}"/>
              </a:ext>
            </a:extLst>
          </p:cNvPr>
          <p:cNvSpPr>
            <a:spLocks/>
          </p:cNvSpPr>
          <p:nvPr/>
        </p:nvSpPr>
        <p:spPr bwMode="auto">
          <a:xfrm>
            <a:off x="4787900" y="1341438"/>
            <a:ext cx="2509838" cy="3929062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9" name="Freeform 13">
            <a:extLst>
              <a:ext uri="{FF2B5EF4-FFF2-40B4-BE49-F238E27FC236}">
                <a16:creationId xmlns:a16="http://schemas.microsoft.com/office/drawing/2014/main" id="{5FDC1B4A-3DC2-4CA9-BA13-95677A9E37ED}"/>
              </a:ext>
            </a:extLst>
          </p:cNvPr>
          <p:cNvSpPr>
            <a:spLocks/>
          </p:cNvSpPr>
          <p:nvPr/>
        </p:nvSpPr>
        <p:spPr bwMode="auto">
          <a:xfrm>
            <a:off x="4033838" y="25733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7B4E8B68-F60B-4B46-B409-BF9556657CDF}"/>
              </a:ext>
            </a:extLst>
          </p:cNvPr>
          <p:cNvSpPr>
            <a:spLocks/>
          </p:cNvSpPr>
          <p:nvPr/>
        </p:nvSpPr>
        <p:spPr bwMode="auto">
          <a:xfrm>
            <a:off x="3613150" y="2370138"/>
            <a:ext cx="3263900" cy="3646487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1" name="Freeform 15">
            <a:extLst>
              <a:ext uri="{FF2B5EF4-FFF2-40B4-BE49-F238E27FC236}">
                <a16:creationId xmlns:a16="http://schemas.microsoft.com/office/drawing/2014/main" id="{15C93B6F-BFD2-4414-BADD-6ABE2E1430E6}"/>
              </a:ext>
            </a:extLst>
          </p:cNvPr>
          <p:cNvSpPr>
            <a:spLocks/>
          </p:cNvSpPr>
          <p:nvPr/>
        </p:nvSpPr>
        <p:spPr bwMode="auto">
          <a:xfrm>
            <a:off x="3192463" y="2168525"/>
            <a:ext cx="3271837" cy="3636963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2" name="Freeform 16">
            <a:extLst>
              <a:ext uri="{FF2B5EF4-FFF2-40B4-BE49-F238E27FC236}">
                <a16:creationId xmlns:a16="http://schemas.microsoft.com/office/drawing/2014/main" id="{D686F9D6-0382-41FD-A4F6-35F0997DB0F3}"/>
              </a:ext>
            </a:extLst>
          </p:cNvPr>
          <p:cNvSpPr>
            <a:spLocks/>
          </p:cNvSpPr>
          <p:nvPr/>
        </p:nvSpPr>
        <p:spPr bwMode="auto">
          <a:xfrm>
            <a:off x="2778125" y="1957388"/>
            <a:ext cx="3265488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A9B0F630-D6EA-4EC3-87DA-626AD3DD848A}"/>
              </a:ext>
            </a:extLst>
          </p:cNvPr>
          <p:cNvSpPr>
            <a:spLocks/>
          </p:cNvSpPr>
          <p:nvPr/>
        </p:nvSpPr>
        <p:spPr bwMode="auto">
          <a:xfrm>
            <a:off x="2357438" y="1754188"/>
            <a:ext cx="3271837" cy="3638550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4" name="Freeform 18">
            <a:extLst>
              <a:ext uri="{FF2B5EF4-FFF2-40B4-BE49-F238E27FC236}">
                <a16:creationId xmlns:a16="http://schemas.microsoft.com/office/drawing/2014/main" id="{44186819-6B84-40C3-A979-4B994B895802}"/>
              </a:ext>
            </a:extLst>
          </p:cNvPr>
          <p:cNvSpPr>
            <a:spLocks/>
          </p:cNvSpPr>
          <p:nvPr/>
        </p:nvSpPr>
        <p:spPr bwMode="auto">
          <a:xfrm>
            <a:off x="1944688" y="15446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5" name="Freeform 19">
            <a:extLst>
              <a:ext uri="{FF2B5EF4-FFF2-40B4-BE49-F238E27FC236}">
                <a16:creationId xmlns:a16="http://schemas.microsoft.com/office/drawing/2014/main" id="{7130D365-CE69-4F7E-B3BD-E7D2FB3E1012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6" name="Freeform 20">
            <a:extLst>
              <a:ext uri="{FF2B5EF4-FFF2-40B4-BE49-F238E27FC236}">
                <a16:creationId xmlns:a16="http://schemas.microsoft.com/office/drawing/2014/main" id="{7CBBD87B-4930-4ADF-AD59-13E48920D169}"/>
              </a:ext>
            </a:extLst>
          </p:cNvPr>
          <p:cNvSpPr>
            <a:spLocks/>
          </p:cNvSpPr>
          <p:nvPr/>
        </p:nvSpPr>
        <p:spPr bwMode="auto">
          <a:xfrm>
            <a:off x="1524000" y="4038600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7" name="Freeform 21">
            <a:extLst>
              <a:ext uri="{FF2B5EF4-FFF2-40B4-BE49-F238E27FC236}">
                <a16:creationId xmlns:a16="http://schemas.microsoft.com/office/drawing/2014/main" id="{8F660C81-1B50-4EA8-A316-BDAE3280A800}"/>
              </a:ext>
            </a:extLst>
          </p:cNvPr>
          <p:cNvSpPr>
            <a:spLocks/>
          </p:cNvSpPr>
          <p:nvPr/>
        </p:nvSpPr>
        <p:spPr bwMode="auto">
          <a:xfrm>
            <a:off x="1524000" y="3698875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8" name="Freeform 22">
            <a:extLst>
              <a:ext uri="{FF2B5EF4-FFF2-40B4-BE49-F238E27FC236}">
                <a16:creationId xmlns:a16="http://schemas.microsoft.com/office/drawing/2014/main" id="{2929B0A5-1D10-4D9B-BAFF-032F498D76FA}"/>
              </a:ext>
            </a:extLst>
          </p:cNvPr>
          <p:cNvSpPr>
            <a:spLocks/>
          </p:cNvSpPr>
          <p:nvPr/>
        </p:nvSpPr>
        <p:spPr bwMode="auto">
          <a:xfrm>
            <a:off x="1524000" y="336708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6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9" name="Freeform 23">
            <a:extLst>
              <a:ext uri="{FF2B5EF4-FFF2-40B4-BE49-F238E27FC236}">
                <a16:creationId xmlns:a16="http://schemas.microsoft.com/office/drawing/2014/main" id="{EE149024-2441-44DA-A8BF-51948EE39CF9}"/>
              </a:ext>
            </a:extLst>
          </p:cNvPr>
          <p:cNvSpPr>
            <a:spLocks/>
          </p:cNvSpPr>
          <p:nvPr/>
        </p:nvSpPr>
        <p:spPr bwMode="auto">
          <a:xfrm>
            <a:off x="1524000" y="3027363"/>
            <a:ext cx="5773738" cy="1230312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0" name="Freeform 24">
            <a:extLst>
              <a:ext uri="{FF2B5EF4-FFF2-40B4-BE49-F238E27FC236}">
                <a16:creationId xmlns:a16="http://schemas.microsoft.com/office/drawing/2014/main" id="{4D95E805-3B07-492C-98A7-EF3A6ABC5C4C}"/>
              </a:ext>
            </a:extLst>
          </p:cNvPr>
          <p:cNvSpPr>
            <a:spLocks/>
          </p:cNvSpPr>
          <p:nvPr/>
        </p:nvSpPr>
        <p:spPr bwMode="auto">
          <a:xfrm>
            <a:off x="1524000" y="2686050"/>
            <a:ext cx="5773738" cy="1239838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1" name="Freeform 25">
            <a:extLst>
              <a:ext uri="{FF2B5EF4-FFF2-40B4-BE49-F238E27FC236}">
                <a16:creationId xmlns:a16="http://schemas.microsoft.com/office/drawing/2014/main" id="{A69B9EF7-B6D5-40CA-8DE5-A1F30D81811F}"/>
              </a:ext>
            </a:extLst>
          </p:cNvPr>
          <p:cNvSpPr>
            <a:spLocks/>
          </p:cNvSpPr>
          <p:nvPr/>
        </p:nvSpPr>
        <p:spPr bwMode="auto">
          <a:xfrm>
            <a:off x="1524000" y="2354263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2" name="Freeform 26">
            <a:extLst>
              <a:ext uri="{FF2B5EF4-FFF2-40B4-BE49-F238E27FC236}">
                <a16:creationId xmlns:a16="http://schemas.microsoft.com/office/drawing/2014/main" id="{A5798600-6670-4823-B721-FA770C6BCDD2}"/>
              </a:ext>
            </a:extLst>
          </p:cNvPr>
          <p:cNvSpPr>
            <a:spLocks/>
          </p:cNvSpPr>
          <p:nvPr/>
        </p:nvSpPr>
        <p:spPr bwMode="auto">
          <a:xfrm>
            <a:off x="1524000" y="2014538"/>
            <a:ext cx="5773738" cy="1238250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3" name="Freeform 27">
            <a:extLst>
              <a:ext uri="{FF2B5EF4-FFF2-40B4-BE49-F238E27FC236}">
                <a16:creationId xmlns:a16="http://schemas.microsoft.com/office/drawing/2014/main" id="{8DE04736-4040-43EA-A145-EA508C70F20B}"/>
              </a:ext>
            </a:extLst>
          </p:cNvPr>
          <p:cNvSpPr>
            <a:spLocks/>
          </p:cNvSpPr>
          <p:nvPr/>
        </p:nvSpPr>
        <p:spPr bwMode="auto">
          <a:xfrm>
            <a:off x="1524000" y="1682750"/>
            <a:ext cx="5773738" cy="1230313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4" name="Freeform 28">
            <a:extLst>
              <a:ext uri="{FF2B5EF4-FFF2-40B4-BE49-F238E27FC236}">
                <a16:creationId xmlns:a16="http://schemas.microsoft.com/office/drawing/2014/main" id="{3669DA01-182B-40DB-B4CD-AFFD712D6283}"/>
              </a:ext>
            </a:extLst>
          </p:cNvPr>
          <p:cNvSpPr>
            <a:spLocks/>
          </p:cNvSpPr>
          <p:nvPr/>
        </p:nvSpPr>
        <p:spPr bwMode="auto">
          <a:xfrm>
            <a:off x="1524000" y="134143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5" name="Line 29">
            <a:extLst>
              <a:ext uri="{FF2B5EF4-FFF2-40B4-BE49-F238E27FC236}">
                <a16:creationId xmlns:a16="http://schemas.microsoft.com/office/drawing/2014/main" id="{B13926BE-B8EA-430B-B92C-7DFC253623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3838" y="5270500"/>
            <a:ext cx="3263900" cy="947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6" name="Line 30">
            <a:extLst>
              <a:ext uri="{FF2B5EF4-FFF2-40B4-BE49-F238E27FC236}">
                <a16:creationId xmlns:a16="http://schemas.microsoft.com/office/drawing/2014/main" id="{379721DC-1F68-4CA2-AAE8-6ABE4D8093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24000" y="4986338"/>
            <a:ext cx="2509838" cy="1231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7" name="Line 31">
            <a:extLst>
              <a:ext uri="{FF2B5EF4-FFF2-40B4-BE49-F238E27FC236}">
                <a16:creationId xmlns:a16="http://schemas.microsoft.com/office/drawing/2014/main" id="{DD3C5114-4CA0-436F-A3EF-E3BA3B14C3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4000" y="2289175"/>
            <a:ext cx="0" cy="2697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8" name="Line 32">
            <a:extLst>
              <a:ext uri="{FF2B5EF4-FFF2-40B4-BE49-F238E27FC236}">
                <a16:creationId xmlns:a16="http://schemas.microsoft.com/office/drawing/2014/main" id="{CA8B14DC-1903-4C10-A534-B6FFFDD274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3838" y="6218238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9" name="Line 33">
            <a:extLst>
              <a:ext uri="{FF2B5EF4-FFF2-40B4-BE49-F238E27FC236}">
                <a16:creationId xmlns:a16="http://schemas.microsoft.com/office/drawing/2014/main" id="{DB6D02AF-BC1B-4DF1-A513-570641FC5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6080125"/>
            <a:ext cx="80963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0" name="Line 34">
            <a:extLst>
              <a:ext uri="{FF2B5EF4-FFF2-40B4-BE49-F238E27FC236}">
                <a16:creationId xmlns:a16="http://schemas.microsoft.com/office/drawing/2014/main" id="{4C010CC8-A8AB-4035-9A4B-0DFCF9F97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965700" y="59515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1" name="Line 35">
            <a:extLst>
              <a:ext uri="{FF2B5EF4-FFF2-40B4-BE49-F238E27FC236}">
                <a16:creationId xmlns:a16="http://schemas.microsoft.com/office/drawing/2014/main" id="{89CFD698-F02D-4845-B1E8-F2621D2BB5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7663" y="5813425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2" name="Line 36">
            <a:extLst>
              <a:ext uri="{FF2B5EF4-FFF2-40B4-BE49-F238E27FC236}">
                <a16:creationId xmlns:a16="http://schemas.microsoft.com/office/drawing/2014/main" id="{2EF11D26-55BF-4531-A9A2-52B2FF8366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7563" y="5675313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3" name="Line 37">
            <a:extLst>
              <a:ext uri="{FF2B5EF4-FFF2-40B4-BE49-F238E27FC236}">
                <a16:creationId xmlns:a16="http://schemas.microsoft.com/office/drawing/2014/main" id="{D8AD9F74-4B16-4A1E-8FA2-A581DC8C0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7463" y="55372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4" name="Line 38">
            <a:extLst>
              <a:ext uri="{FF2B5EF4-FFF2-40B4-BE49-F238E27FC236}">
                <a16:creationId xmlns:a16="http://schemas.microsoft.com/office/drawing/2014/main" id="{BEB7A797-26A3-47A8-AA44-76AC4C37C6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5408613"/>
            <a:ext cx="80963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5" name="Line 39">
            <a:extLst>
              <a:ext uri="{FF2B5EF4-FFF2-40B4-BE49-F238E27FC236}">
                <a16:creationId xmlns:a16="http://schemas.microsoft.com/office/drawing/2014/main" id="{72471626-A114-46E7-BEF4-86DFB9B57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7738" y="52705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6" name="Line 40">
            <a:extLst>
              <a:ext uri="{FF2B5EF4-FFF2-40B4-BE49-F238E27FC236}">
                <a16:creationId xmlns:a16="http://schemas.microsoft.com/office/drawing/2014/main" id="{66D3F588-AE98-4B8C-8D49-148339A76C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4938" y="6218238"/>
            <a:ext cx="88900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7" name="Line 41">
            <a:extLst>
              <a:ext uri="{FF2B5EF4-FFF2-40B4-BE49-F238E27FC236}">
                <a16:creationId xmlns:a16="http://schemas.microsoft.com/office/drawing/2014/main" id="{563C68BA-DE5D-41E3-A2D2-6AD8866ADB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32188" y="6016625"/>
            <a:ext cx="80962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8" name="Line 42">
            <a:extLst>
              <a:ext uri="{FF2B5EF4-FFF2-40B4-BE49-F238E27FC236}">
                <a16:creationId xmlns:a16="http://schemas.microsoft.com/office/drawing/2014/main" id="{488F2D98-C962-4763-A94E-4B228961A7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1500" y="580548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9" name="Line 43">
            <a:extLst>
              <a:ext uri="{FF2B5EF4-FFF2-40B4-BE49-F238E27FC236}">
                <a16:creationId xmlns:a16="http://schemas.microsoft.com/office/drawing/2014/main" id="{EE78C550-6F12-4351-B803-54F80A0513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560228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0" name="Line 44">
            <a:extLst>
              <a:ext uri="{FF2B5EF4-FFF2-40B4-BE49-F238E27FC236}">
                <a16:creationId xmlns:a16="http://schemas.microsoft.com/office/drawing/2014/main" id="{CAC3173F-4343-47DA-9040-5D2047924E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76475" y="53927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1" name="Line 45">
            <a:extLst>
              <a:ext uri="{FF2B5EF4-FFF2-40B4-BE49-F238E27FC236}">
                <a16:creationId xmlns:a16="http://schemas.microsoft.com/office/drawing/2014/main" id="{C0348486-A0C8-4D7E-A2C5-6BB8425FC3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3725" y="51895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2" name="Line 46">
            <a:extLst>
              <a:ext uri="{FF2B5EF4-FFF2-40B4-BE49-F238E27FC236}">
                <a16:creationId xmlns:a16="http://schemas.microsoft.com/office/drawing/2014/main" id="{5DAEAEE4-EE54-4296-A615-4B23E1AD54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3038" y="498633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3" name="Line 47">
            <a:extLst>
              <a:ext uri="{FF2B5EF4-FFF2-40B4-BE49-F238E27FC236}">
                <a16:creationId xmlns:a16="http://schemas.microsoft.com/office/drawing/2014/main" id="{BA1954D6-99F6-4618-AF3F-D8E672BC8C4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946650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4" name="Line 48">
            <a:extLst>
              <a:ext uri="{FF2B5EF4-FFF2-40B4-BE49-F238E27FC236}">
                <a16:creationId xmlns:a16="http://schemas.microsoft.com/office/drawing/2014/main" id="{94125EA4-EED9-4D2D-8C17-D1FC630745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606925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5" name="Line 49">
            <a:extLst>
              <a:ext uri="{FF2B5EF4-FFF2-40B4-BE49-F238E27FC236}">
                <a16:creationId xmlns:a16="http://schemas.microsoft.com/office/drawing/2014/main" id="{4A653F85-0E98-497D-82D4-1C77F7232B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6020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6" name="Line 50">
            <a:extLst>
              <a:ext uri="{FF2B5EF4-FFF2-40B4-BE49-F238E27FC236}">
                <a16:creationId xmlns:a16="http://schemas.microsoft.com/office/drawing/2014/main" id="{22AA3C37-14CA-46B2-96A7-4D5D92C389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262313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7" name="Line 51">
            <a:extLst>
              <a:ext uri="{FF2B5EF4-FFF2-40B4-BE49-F238E27FC236}">
                <a16:creationId xmlns:a16="http://schemas.microsoft.com/office/drawing/2014/main" id="{FDEE4733-A32A-4186-B104-1E8E2858558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9210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8" name="Line 52">
            <a:extLst>
              <a:ext uri="{FF2B5EF4-FFF2-40B4-BE49-F238E27FC236}">
                <a16:creationId xmlns:a16="http://schemas.microsoft.com/office/drawing/2014/main" id="{25B01C9D-3FD0-41DE-BC36-99E5B17FC84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589213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9" name="Line 53">
            <a:extLst>
              <a:ext uri="{FF2B5EF4-FFF2-40B4-BE49-F238E27FC236}">
                <a16:creationId xmlns:a16="http://schemas.microsoft.com/office/drawing/2014/main" id="{D1391697-A408-4D79-9D9B-2971A9B4486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2249488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0" name="Oval 54">
            <a:extLst>
              <a:ext uri="{FF2B5EF4-FFF2-40B4-BE49-F238E27FC236}">
                <a16:creationId xmlns:a16="http://schemas.microsoft.com/office/drawing/2014/main" id="{79E49954-40A7-4325-B878-AA63E615B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5" y="1325563"/>
            <a:ext cx="31750" cy="317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9751" name="Picture 55">
            <a:extLst>
              <a:ext uri="{FF2B5EF4-FFF2-40B4-BE49-F238E27FC236}">
                <a16:creationId xmlns:a16="http://schemas.microsoft.com/office/drawing/2014/main" id="{FCBF901F-4EAB-4E13-AA83-1A61EDCD11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648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2" name="Picture 56">
            <a:extLst>
              <a:ext uri="{FF2B5EF4-FFF2-40B4-BE49-F238E27FC236}">
                <a16:creationId xmlns:a16="http://schemas.microsoft.com/office/drawing/2014/main" id="{37CF0C78-F396-4435-B181-B09EA1A9E4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724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3" name="Picture 57">
            <a:extLst>
              <a:ext uri="{FF2B5EF4-FFF2-40B4-BE49-F238E27FC236}">
                <a16:creationId xmlns:a16="http://schemas.microsoft.com/office/drawing/2014/main" id="{108DA475-EEF6-432D-BF38-4F324B3DC2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4" name="Picture 58">
            <a:extLst>
              <a:ext uri="{FF2B5EF4-FFF2-40B4-BE49-F238E27FC236}">
                <a16:creationId xmlns:a16="http://schemas.microsoft.com/office/drawing/2014/main" id="{933625CC-1F4C-4447-A06F-4E6914C7D1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3429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5" name="Picture 59">
            <a:extLst>
              <a:ext uri="{FF2B5EF4-FFF2-40B4-BE49-F238E27FC236}">
                <a16:creationId xmlns:a16="http://schemas.microsoft.com/office/drawing/2014/main" id="{B3BAC746-5A6E-4B52-918D-A55BAF6135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23622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6" name="Picture 60">
            <a:extLst>
              <a:ext uri="{FF2B5EF4-FFF2-40B4-BE49-F238E27FC236}">
                <a16:creationId xmlns:a16="http://schemas.microsoft.com/office/drawing/2014/main" id="{FE13FA0C-F510-4D9C-9577-B66EEBA16E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667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7" name="Picture 61">
            <a:extLst>
              <a:ext uri="{FF2B5EF4-FFF2-40B4-BE49-F238E27FC236}">
                <a16:creationId xmlns:a16="http://schemas.microsoft.com/office/drawing/2014/main" id="{D41088C8-66FF-45A8-885A-269F67F3C9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038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8" name="Picture 62">
            <a:extLst>
              <a:ext uri="{FF2B5EF4-FFF2-40B4-BE49-F238E27FC236}">
                <a16:creationId xmlns:a16="http://schemas.microsoft.com/office/drawing/2014/main" id="{11A13CCD-BFD1-4F34-95D0-1F530416F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895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59" name="Picture 63">
            <a:extLst>
              <a:ext uri="{FF2B5EF4-FFF2-40B4-BE49-F238E27FC236}">
                <a16:creationId xmlns:a16="http://schemas.microsoft.com/office/drawing/2014/main" id="{278EB27B-25B6-429B-8608-5DA17B5BF5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6576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0" name="Picture 64">
            <a:extLst>
              <a:ext uri="{FF2B5EF4-FFF2-40B4-BE49-F238E27FC236}">
                <a16:creationId xmlns:a16="http://schemas.microsoft.com/office/drawing/2014/main" id="{78CF9719-C350-4B6A-B407-49656CA8C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572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1" name="Picture 65">
            <a:extLst>
              <a:ext uri="{FF2B5EF4-FFF2-40B4-BE49-F238E27FC236}">
                <a16:creationId xmlns:a16="http://schemas.microsoft.com/office/drawing/2014/main" id="{71921928-A9DD-47C7-A266-5DA3A13145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0480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2" name="Picture 66">
            <a:extLst>
              <a:ext uri="{FF2B5EF4-FFF2-40B4-BE49-F238E27FC236}">
                <a16:creationId xmlns:a16="http://schemas.microsoft.com/office/drawing/2014/main" id="{AC95CD01-6387-4185-B3C8-82A0C71629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19400"/>
            <a:ext cx="209550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3" name="Picture 68">
            <a:extLst>
              <a:ext uri="{FF2B5EF4-FFF2-40B4-BE49-F238E27FC236}">
                <a16:creationId xmlns:a16="http://schemas.microsoft.com/office/drawing/2014/main" id="{3245B6F3-E16F-4120-8324-EF0ABAA434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375" y="22653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4" name="Picture 69">
            <a:extLst>
              <a:ext uri="{FF2B5EF4-FFF2-40B4-BE49-F238E27FC236}">
                <a16:creationId xmlns:a16="http://schemas.microsoft.com/office/drawing/2014/main" id="{E5A748C2-BB0B-4C6A-BA4B-06F7883B27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4094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5" name="Picture 70">
            <a:extLst>
              <a:ext uri="{FF2B5EF4-FFF2-40B4-BE49-F238E27FC236}">
                <a16:creationId xmlns:a16="http://schemas.microsoft.com/office/drawing/2014/main" id="{BC015422-75C6-4FF7-BBDA-04D4399882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2493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6" name="Picture 72">
            <a:extLst>
              <a:ext uri="{FF2B5EF4-FFF2-40B4-BE49-F238E27FC236}">
                <a16:creationId xmlns:a16="http://schemas.microsoft.com/office/drawing/2014/main" id="{B17C8C26-C8FC-4EB0-BE9E-6F3CA4959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9975" y="3636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7" name="Picture 73">
            <a:extLst>
              <a:ext uri="{FF2B5EF4-FFF2-40B4-BE49-F238E27FC236}">
                <a16:creationId xmlns:a16="http://schemas.microsoft.com/office/drawing/2014/main" id="{0F38F1BE-1AD6-4050-920D-CBB7DF33D8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5575" y="33321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68" name="Picture 75">
            <a:extLst>
              <a:ext uri="{FF2B5EF4-FFF2-40B4-BE49-F238E27FC236}">
                <a16:creationId xmlns:a16="http://schemas.microsoft.com/office/drawing/2014/main" id="{0492028E-6DE8-41E6-988D-8C670BCA63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51816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69" name="Line 76">
            <a:extLst>
              <a:ext uri="{FF2B5EF4-FFF2-40B4-BE49-F238E27FC236}">
                <a16:creationId xmlns:a16="http://schemas.microsoft.com/office/drawing/2014/main" id="{958BEE3B-7398-42AD-A58F-DC8DED71F6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3933825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0" name="Line 78">
            <a:extLst>
              <a:ext uri="{FF2B5EF4-FFF2-40B4-BE49-F238E27FC236}">
                <a16:creationId xmlns:a16="http://schemas.microsoft.com/office/drawing/2014/main" id="{D197FC9A-D567-4500-961B-5738C447CC4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50975" y="4273550"/>
            <a:ext cx="73025" cy="333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9771" name="Picture 79">
            <a:extLst>
              <a:ext uri="{FF2B5EF4-FFF2-40B4-BE49-F238E27FC236}">
                <a16:creationId xmlns:a16="http://schemas.microsoft.com/office/drawing/2014/main" id="{6195DBD7-6C5D-45AE-A30C-465460C43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2672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72" name="Picture 71">
            <a:extLst>
              <a:ext uri="{FF2B5EF4-FFF2-40B4-BE49-F238E27FC236}">
                <a16:creationId xmlns:a16="http://schemas.microsoft.com/office/drawing/2014/main" id="{CF555D42-A6B3-4339-A749-093DE6942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7575" y="2874963"/>
            <a:ext cx="26511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73" name="Oval 102">
            <a:extLst>
              <a:ext uri="{FF2B5EF4-FFF2-40B4-BE49-F238E27FC236}">
                <a16:creationId xmlns:a16="http://schemas.microsoft.com/office/drawing/2014/main" id="{FBD5CE8A-FBAA-415D-98E2-F012C851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58991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4" name="Oval 104">
            <a:extLst>
              <a:ext uri="{FF2B5EF4-FFF2-40B4-BE49-F238E27FC236}">
                <a16:creationId xmlns:a16="http://schemas.microsoft.com/office/drawing/2014/main" id="{BC7ED758-3EBC-4358-BBDE-06DE7E8D2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48514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5" name="Oval 105">
            <a:extLst>
              <a:ext uri="{FF2B5EF4-FFF2-40B4-BE49-F238E27FC236}">
                <a16:creationId xmlns:a16="http://schemas.microsoft.com/office/drawing/2014/main" id="{8FC50D3E-8D00-425F-A0CC-480CDAD3F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8350" y="41275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6" name="Oval 106">
            <a:extLst>
              <a:ext uri="{FF2B5EF4-FFF2-40B4-BE49-F238E27FC236}">
                <a16:creationId xmlns:a16="http://schemas.microsoft.com/office/drawing/2014/main" id="{6E95F857-6E86-41C2-B013-A150DCD0E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46228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7" name="Oval 107">
            <a:extLst>
              <a:ext uri="{FF2B5EF4-FFF2-40B4-BE49-F238E27FC236}">
                <a16:creationId xmlns:a16="http://schemas.microsoft.com/office/drawing/2014/main" id="{75A4A911-ED04-4048-BCD3-454EAB01F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1350" y="51181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8" name="Oval 108">
            <a:extLst>
              <a:ext uri="{FF2B5EF4-FFF2-40B4-BE49-F238E27FC236}">
                <a16:creationId xmlns:a16="http://schemas.microsoft.com/office/drawing/2014/main" id="{34FD470C-62C6-4965-A682-A1309058F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3600" y="478155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79" name="Oval 109">
            <a:extLst>
              <a:ext uri="{FF2B5EF4-FFF2-40B4-BE49-F238E27FC236}">
                <a16:creationId xmlns:a16="http://schemas.microsoft.com/office/drawing/2014/main" id="{5BEE9875-5BAB-4235-BF48-593AC7D31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0400" y="51689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0" name="Oval 110">
            <a:extLst>
              <a:ext uri="{FF2B5EF4-FFF2-40B4-BE49-F238E27FC236}">
                <a16:creationId xmlns:a16="http://schemas.microsoft.com/office/drawing/2014/main" id="{F71B8373-FA17-4368-851A-0FCA3B0DD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482282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1" name="Oval 111">
            <a:extLst>
              <a:ext uri="{FF2B5EF4-FFF2-40B4-BE49-F238E27FC236}">
                <a16:creationId xmlns:a16="http://schemas.microsoft.com/office/drawing/2014/main" id="{37EFED5E-5B5A-41A5-B8C8-94FAD5F16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0" y="45974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2" name="Oval 112">
            <a:extLst>
              <a:ext uri="{FF2B5EF4-FFF2-40B4-BE49-F238E27FC236}">
                <a16:creationId xmlns:a16="http://schemas.microsoft.com/office/drawing/2014/main" id="{80718F91-AE0E-4897-9C97-0878C2367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43942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3" name="Oval 113">
            <a:extLst>
              <a:ext uri="{FF2B5EF4-FFF2-40B4-BE49-F238E27FC236}">
                <a16:creationId xmlns:a16="http://schemas.microsoft.com/office/drawing/2014/main" id="{7A241005-4EB0-4D4B-88C4-3E2B2411D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55435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4" name="Oval 115">
            <a:extLst>
              <a:ext uri="{FF2B5EF4-FFF2-40B4-BE49-F238E27FC236}">
                <a16:creationId xmlns:a16="http://schemas.microsoft.com/office/drawing/2014/main" id="{3B01F5D4-FF18-4916-9A90-9F49D597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52006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5" name="Oval 114">
            <a:extLst>
              <a:ext uri="{FF2B5EF4-FFF2-40B4-BE49-F238E27FC236}">
                <a16:creationId xmlns:a16="http://schemas.microsoft.com/office/drawing/2014/main" id="{8FFC56A6-EBF2-4D18-81C1-02C9FAC54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1700" y="48704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6" name="Oval 117">
            <a:extLst>
              <a:ext uri="{FF2B5EF4-FFF2-40B4-BE49-F238E27FC236}">
                <a16:creationId xmlns:a16="http://schemas.microsoft.com/office/drawing/2014/main" id="{3EA33C10-B761-4DC7-93E3-2C2368D3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5700" y="53975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7" name="Oval 118">
            <a:extLst>
              <a:ext uri="{FF2B5EF4-FFF2-40B4-BE49-F238E27FC236}">
                <a16:creationId xmlns:a16="http://schemas.microsoft.com/office/drawing/2014/main" id="{F76B139F-207F-43F7-9F2F-4B39780C3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510222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8" name="Oval 119">
            <a:extLst>
              <a:ext uri="{FF2B5EF4-FFF2-40B4-BE49-F238E27FC236}">
                <a16:creationId xmlns:a16="http://schemas.microsoft.com/office/drawing/2014/main" id="{9CEE4111-D641-4DFE-ABFC-7B0B70165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54356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89" name="Oval 120">
            <a:extLst>
              <a:ext uri="{FF2B5EF4-FFF2-40B4-BE49-F238E27FC236}">
                <a16:creationId xmlns:a16="http://schemas.microsoft.com/office/drawing/2014/main" id="{8328433F-6C31-442D-AEE9-76F31E0FF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0538" y="499427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0" name="Oval 121">
            <a:extLst>
              <a:ext uri="{FF2B5EF4-FFF2-40B4-BE49-F238E27FC236}">
                <a16:creationId xmlns:a16="http://schemas.microsoft.com/office/drawing/2014/main" id="{BBF2F156-3176-4892-8D09-49B4095E4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4775" y="441325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1" name="Oval 122">
            <a:extLst>
              <a:ext uri="{FF2B5EF4-FFF2-40B4-BE49-F238E27FC236}">
                <a16:creationId xmlns:a16="http://schemas.microsoft.com/office/drawing/2014/main" id="{688AD5B6-3747-4D8E-B5C6-435A7649D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3" y="5154613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2" name="Oval 123">
            <a:extLst>
              <a:ext uri="{FF2B5EF4-FFF2-40B4-BE49-F238E27FC236}">
                <a16:creationId xmlns:a16="http://schemas.microsoft.com/office/drawing/2014/main" id="{A61464EC-2318-4CCC-B773-3D08EFD8B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44323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3" name="Oval 124">
            <a:extLst>
              <a:ext uri="{FF2B5EF4-FFF2-40B4-BE49-F238E27FC236}">
                <a16:creationId xmlns:a16="http://schemas.microsoft.com/office/drawing/2014/main" id="{6E477EEB-76DA-49BE-A26D-F43673B27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3942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9794" name="Picture 77">
            <a:extLst>
              <a:ext uri="{FF2B5EF4-FFF2-40B4-BE49-F238E27FC236}">
                <a16:creationId xmlns:a16="http://schemas.microsoft.com/office/drawing/2014/main" id="{A170484F-0687-42BA-9627-D368F28542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810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95" name="Line 81">
            <a:extLst>
              <a:ext uri="{FF2B5EF4-FFF2-40B4-BE49-F238E27FC236}">
                <a16:creationId xmlns:a16="http://schemas.microsoft.com/office/drawing/2014/main" id="{259B59DF-B5B8-4591-968A-107DFDF31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1400" y="4819650"/>
            <a:ext cx="0" cy="40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96" name="Line 82">
            <a:extLst>
              <a:ext uri="{FF2B5EF4-FFF2-40B4-BE49-F238E27FC236}">
                <a16:creationId xmlns:a16="http://schemas.microsoft.com/office/drawing/2014/main" id="{53BB4CBC-23D1-4A8A-B739-8B60C8EF0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2500" y="3676650"/>
            <a:ext cx="0" cy="1193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97" name="Line 83">
            <a:extLst>
              <a:ext uri="{FF2B5EF4-FFF2-40B4-BE49-F238E27FC236}">
                <a16:creationId xmlns:a16="http://schemas.microsoft.com/office/drawing/2014/main" id="{2BDB928D-1F34-4B35-BBF9-FC5F4C630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3898900"/>
            <a:ext cx="0" cy="1155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98" name="Line 84">
            <a:extLst>
              <a:ext uri="{FF2B5EF4-FFF2-40B4-BE49-F238E27FC236}">
                <a16:creationId xmlns:a16="http://schemas.microsoft.com/office/drawing/2014/main" id="{BA4E8872-D700-407C-A4D3-98CF40AECC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0250" y="2901950"/>
            <a:ext cx="0" cy="2279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99" name="Line 87">
            <a:extLst>
              <a:ext uri="{FF2B5EF4-FFF2-40B4-BE49-F238E27FC236}">
                <a16:creationId xmlns:a16="http://schemas.microsoft.com/office/drawing/2014/main" id="{68D8095A-DD13-47E3-BB56-F5E15D0C6AD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3600" y="3295650"/>
            <a:ext cx="0" cy="927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0" name="Line 88">
            <a:extLst>
              <a:ext uri="{FF2B5EF4-FFF2-40B4-BE49-F238E27FC236}">
                <a16:creationId xmlns:a16="http://schemas.microsoft.com/office/drawing/2014/main" id="{FCC8A334-F8F4-4AE8-B5D0-4D76598EAB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0" y="3892550"/>
            <a:ext cx="0" cy="971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1" name="Line 89">
            <a:extLst>
              <a:ext uri="{FF2B5EF4-FFF2-40B4-BE49-F238E27FC236}">
                <a16:creationId xmlns:a16="http://schemas.microsoft.com/office/drawing/2014/main" id="{9FBEB6F8-CAEA-4FFD-9AF7-B2843C76E4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4978400"/>
            <a:ext cx="0" cy="54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2" name="Line 90">
            <a:extLst>
              <a:ext uri="{FF2B5EF4-FFF2-40B4-BE49-F238E27FC236}">
                <a16:creationId xmlns:a16="http://schemas.microsoft.com/office/drawing/2014/main" id="{039966B2-0FB0-4426-9402-718A7F06E02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0" y="4565650"/>
            <a:ext cx="0" cy="666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3" name="Line 91">
            <a:extLst>
              <a:ext uri="{FF2B5EF4-FFF2-40B4-BE49-F238E27FC236}">
                <a16:creationId xmlns:a16="http://schemas.microsoft.com/office/drawing/2014/main" id="{E58784F4-93C0-45FD-B05E-F2D88E40F8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0" y="410845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4" name="Line 92">
            <a:extLst>
              <a:ext uri="{FF2B5EF4-FFF2-40B4-BE49-F238E27FC236}">
                <a16:creationId xmlns:a16="http://schemas.microsoft.com/office/drawing/2014/main" id="{DC4B0088-641B-4A9A-9925-C57F709AFC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65450" y="2781300"/>
            <a:ext cx="0" cy="1866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5" name="Line 94">
            <a:extLst>
              <a:ext uri="{FF2B5EF4-FFF2-40B4-BE49-F238E27FC236}">
                <a16:creationId xmlns:a16="http://schemas.microsoft.com/office/drawing/2014/main" id="{EC31E48C-057F-453E-BAB8-A4CCF1887D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552700"/>
            <a:ext cx="0" cy="2406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6" name="Line 96">
            <a:extLst>
              <a:ext uri="{FF2B5EF4-FFF2-40B4-BE49-F238E27FC236}">
                <a16:creationId xmlns:a16="http://schemas.microsoft.com/office/drawing/2014/main" id="{7EFBB7C6-EB92-4EFD-83D6-2DE56090E0C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7150" y="4870450"/>
            <a:ext cx="0" cy="730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7" name="Line 100">
            <a:extLst>
              <a:ext uri="{FF2B5EF4-FFF2-40B4-BE49-F238E27FC236}">
                <a16:creationId xmlns:a16="http://schemas.microsoft.com/office/drawing/2014/main" id="{ED5D37D2-CE37-4AB6-B970-21B742077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3200" y="2609850"/>
            <a:ext cx="0" cy="1866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8" name="Line 97">
            <a:extLst>
              <a:ext uri="{FF2B5EF4-FFF2-40B4-BE49-F238E27FC236}">
                <a16:creationId xmlns:a16="http://schemas.microsoft.com/office/drawing/2014/main" id="{4A9F28E3-8E88-4B44-B94A-E13EBBC12C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1800" y="5473700"/>
            <a:ext cx="0" cy="5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9" name="Line 103">
            <a:extLst>
              <a:ext uri="{FF2B5EF4-FFF2-40B4-BE49-F238E27FC236}">
                <a16:creationId xmlns:a16="http://schemas.microsoft.com/office/drawing/2014/main" id="{923450A2-C115-463C-BED0-3F9800E0441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6900" y="4394200"/>
            <a:ext cx="0" cy="869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0" name="Line 93">
            <a:extLst>
              <a:ext uri="{FF2B5EF4-FFF2-40B4-BE49-F238E27FC236}">
                <a16:creationId xmlns:a16="http://schemas.microsoft.com/office/drawing/2014/main" id="{C9BE9C8D-98AA-4EDC-8BFF-580407489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2100" y="3632200"/>
            <a:ext cx="0" cy="130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1" name="Line 116">
            <a:extLst>
              <a:ext uri="{FF2B5EF4-FFF2-40B4-BE49-F238E27FC236}">
                <a16:creationId xmlns:a16="http://schemas.microsoft.com/office/drawing/2014/main" id="{A98828EC-3F47-410F-BCA0-83C665C7A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0450" y="3175000"/>
            <a:ext cx="0" cy="128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2" name="Line 86">
            <a:extLst>
              <a:ext uri="{FF2B5EF4-FFF2-40B4-BE49-F238E27FC236}">
                <a16:creationId xmlns:a16="http://schemas.microsoft.com/office/drawing/2014/main" id="{AAD3DCA5-753E-4757-9361-C19DB878668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5300" y="3022600"/>
            <a:ext cx="0" cy="143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3" name="Line 98">
            <a:extLst>
              <a:ext uri="{FF2B5EF4-FFF2-40B4-BE49-F238E27FC236}">
                <a16:creationId xmlns:a16="http://schemas.microsoft.com/office/drawing/2014/main" id="{1D9D6547-C88C-4A7E-9926-5713AA96F5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4600" y="3124200"/>
            <a:ext cx="0" cy="139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4" name="Line 85">
            <a:extLst>
              <a:ext uri="{FF2B5EF4-FFF2-40B4-BE49-F238E27FC236}">
                <a16:creationId xmlns:a16="http://schemas.microsoft.com/office/drawing/2014/main" id="{8E92A46C-E56E-49E7-8CB0-4C2E18A73E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60950" y="4864100"/>
            <a:ext cx="0" cy="615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5" name="Line 99">
            <a:extLst>
              <a:ext uri="{FF2B5EF4-FFF2-40B4-BE49-F238E27FC236}">
                <a16:creationId xmlns:a16="http://schemas.microsoft.com/office/drawing/2014/main" id="{4879286B-3530-4A82-A699-51D1E4C702A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3500" y="4279900"/>
            <a:ext cx="0" cy="88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16" name="Oval 125">
            <a:extLst>
              <a:ext uri="{FF2B5EF4-FFF2-40B4-BE49-F238E27FC236}">
                <a16:creationId xmlns:a16="http://schemas.microsoft.com/office/drawing/2014/main" id="{7B8D6283-6204-46B1-A71A-96FB88499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0775" y="51244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817" name="Line 95">
            <a:extLst>
              <a:ext uri="{FF2B5EF4-FFF2-40B4-BE49-F238E27FC236}">
                <a16:creationId xmlns:a16="http://schemas.microsoft.com/office/drawing/2014/main" id="{9D828846-0059-4294-B907-67312721A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2850" y="3924300"/>
            <a:ext cx="0" cy="1263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9818" name="Picture 74">
            <a:extLst>
              <a:ext uri="{FF2B5EF4-FFF2-40B4-BE49-F238E27FC236}">
                <a16:creationId xmlns:a16="http://schemas.microsoft.com/office/drawing/2014/main" id="{0FE262A3-1330-4A3A-9C06-5A2B64B2A3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4572000"/>
            <a:ext cx="26511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819" name="Text Box 126">
            <a:extLst>
              <a:ext uri="{FF2B5EF4-FFF2-40B4-BE49-F238E27FC236}">
                <a16:creationId xmlns:a16="http://schemas.microsoft.com/office/drawing/2014/main" id="{CD54E298-55F1-41C7-BB85-349F2CD07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" y="206375"/>
            <a:ext cx="86233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is interesting to think about what would happen in this example if we did not have the 3</a:t>
            </a:r>
            <a:r>
              <a:rPr lang="en-US" altLang="en-US" sz="2400" baseline="30000"/>
              <a:t>rd</a:t>
            </a:r>
            <a:r>
              <a:rPr lang="en-US" altLang="en-US" sz="2400"/>
              <a:t> dimension…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86">
            <a:extLst>
              <a:ext uri="{FF2B5EF4-FFF2-40B4-BE49-F238E27FC236}">
                <a16:creationId xmlns:a16="http://schemas.microsoft.com/office/drawing/2014/main" id="{C405A95C-9A77-4BE4-9E94-8CF571EB6963}"/>
              </a:ext>
            </a:extLst>
          </p:cNvPr>
          <p:cNvSpPr>
            <a:spLocks/>
          </p:cNvSpPr>
          <p:nvPr/>
        </p:nvSpPr>
        <p:spPr bwMode="auto">
          <a:xfrm>
            <a:off x="5765800" y="1709738"/>
            <a:ext cx="2509838" cy="3929062"/>
          </a:xfrm>
          <a:custGeom>
            <a:avLst/>
            <a:gdLst>
              <a:gd name="T0" fmla="*/ 2147483646 w 1860"/>
              <a:gd name="T1" fmla="*/ 2147483646 h 2910"/>
              <a:gd name="T2" fmla="*/ 2147483646 w 1860"/>
              <a:gd name="T3" fmla="*/ 2147483646 h 2910"/>
              <a:gd name="T4" fmla="*/ 0 w 1860"/>
              <a:gd name="T5" fmla="*/ 0 h 2910"/>
              <a:gd name="T6" fmla="*/ 0 w 1860"/>
              <a:gd name="T7" fmla="*/ 2147483646 h 2910"/>
              <a:gd name="T8" fmla="*/ 2147483646 w 1860"/>
              <a:gd name="T9" fmla="*/ 2147483646 h 2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60"/>
              <a:gd name="T16" fmla="*/ 0 h 2910"/>
              <a:gd name="T17" fmla="*/ 1860 w 1860"/>
              <a:gd name="T18" fmla="*/ 2910 h 29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60" h="2910">
                <a:moveTo>
                  <a:pt x="1860" y="2910"/>
                </a:moveTo>
                <a:lnTo>
                  <a:pt x="1860" y="912"/>
                </a:lnTo>
                <a:lnTo>
                  <a:pt x="0" y="0"/>
                </a:lnTo>
                <a:lnTo>
                  <a:pt x="0" y="1998"/>
                </a:lnTo>
                <a:lnTo>
                  <a:pt x="1860" y="291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3" name="Freeform 87">
            <a:extLst>
              <a:ext uri="{FF2B5EF4-FFF2-40B4-BE49-F238E27FC236}">
                <a16:creationId xmlns:a16="http://schemas.microsoft.com/office/drawing/2014/main" id="{9D856583-A6F8-4FF0-9CD7-71F1B1604C87}"/>
              </a:ext>
            </a:extLst>
          </p:cNvPr>
          <p:cNvSpPr>
            <a:spLocks/>
          </p:cNvSpPr>
          <p:nvPr/>
        </p:nvSpPr>
        <p:spPr bwMode="auto">
          <a:xfrm>
            <a:off x="2501900" y="4406900"/>
            <a:ext cx="5773738" cy="2179638"/>
          </a:xfrm>
          <a:custGeom>
            <a:avLst/>
            <a:gdLst>
              <a:gd name="T0" fmla="*/ 2147483646 w 4278"/>
              <a:gd name="T1" fmla="*/ 2147483646 h 1614"/>
              <a:gd name="T2" fmla="*/ 0 w 4278"/>
              <a:gd name="T3" fmla="*/ 2147483646 h 1614"/>
              <a:gd name="T4" fmla="*/ 2147483646 w 4278"/>
              <a:gd name="T5" fmla="*/ 0 h 1614"/>
              <a:gd name="T6" fmla="*/ 2147483646 w 4278"/>
              <a:gd name="T7" fmla="*/ 2147483646 h 1614"/>
              <a:gd name="T8" fmla="*/ 2147483646 w 4278"/>
              <a:gd name="T9" fmla="*/ 2147483646 h 1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78"/>
              <a:gd name="T16" fmla="*/ 0 h 1614"/>
              <a:gd name="T17" fmla="*/ 4278 w 4278"/>
              <a:gd name="T18" fmla="*/ 1614 h 16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78" h="1614">
                <a:moveTo>
                  <a:pt x="1860" y="1614"/>
                </a:moveTo>
                <a:lnTo>
                  <a:pt x="0" y="702"/>
                </a:lnTo>
                <a:lnTo>
                  <a:pt x="2418" y="0"/>
                </a:lnTo>
                <a:lnTo>
                  <a:pt x="4278" y="912"/>
                </a:lnTo>
                <a:lnTo>
                  <a:pt x="1860" y="1614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Freeform 88">
            <a:extLst>
              <a:ext uri="{FF2B5EF4-FFF2-40B4-BE49-F238E27FC236}">
                <a16:creationId xmlns:a16="http://schemas.microsoft.com/office/drawing/2014/main" id="{7814087D-A030-49DF-80B9-E68B1A66AFF4}"/>
              </a:ext>
            </a:extLst>
          </p:cNvPr>
          <p:cNvSpPr>
            <a:spLocks/>
          </p:cNvSpPr>
          <p:nvPr/>
        </p:nvSpPr>
        <p:spPr bwMode="auto">
          <a:xfrm>
            <a:off x="2501900" y="1709738"/>
            <a:ext cx="3263900" cy="3644900"/>
          </a:xfrm>
          <a:custGeom>
            <a:avLst/>
            <a:gdLst>
              <a:gd name="T0" fmla="*/ 0 w 2418"/>
              <a:gd name="T1" fmla="*/ 2147483646 h 2700"/>
              <a:gd name="T2" fmla="*/ 0 w 2418"/>
              <a:gd name="T3" fmla="*/ 2147483646 h 2700"/>
              <a:gd name="T4" fmla="*/ 2147483646 w 2418"/>
              <a:gd name="T5" fmla="*/ 0 h 2700"/>
              <a:gd name="T6" fmla="*/ 2147483646 w 2418"/>
              <a:gd name="T7" fmla="*/ 2147483646 h 2700"/>
              <a:gd name="T8" fmla="*/ 0 w 2418"/>
              <a:gd name="T9" fmla="*/ 2147483646 h 2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18"/>
              <a:gd name="T16" fmla="*/ 0 h 2700"/>
              <a:gd name="T17" fmla="*/ 2418 w 2418"/>
              <a:gd name="T18" fmla="*/ 2700 h 27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18" h="2700">
                <a:moveTo>
                  <a:pt x="0" y="2700"/>
                </a:moveTo>
                <a:lnTo>
                  <a:pt x="0" y="702"/>
                </a:lnTo>
                <a:lnTo>
                  <a:pt x="2418" y="0"/>
                </a:lnTo>
                <a:lnTo>
                  <a:pt x="2418" y="1998"/>
                </a:lnTo>
                <a:lnTo>
                  <a:pt x="0" y="270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" name="Freeform 89">
            <a:extLst>
              <a:ext uri="{FF2B5EF4-FFF2-40B4-BE49-F238E27FC236}">
                <a16:creationId xmlns:a16="http://schemas.microsoft.com/office/drawing/2014/main" id="{C0A0596F-1D42-4C14-8F38-87CA0CC70DBF}"/>
              </a:ext>
            </a:extLst>
          </p:cNvPr>
          <p:cNvSpPr>
            <a:spLocks/>
          </p:cNvSpPr>
          <p:nvPr/>
        </p:nvSpPr>
        <p:spPr bwMode="auto">
          <a:xfrm>
            <a:off x="2501900" y="2657475"/>
            <a:ext cx="2509838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90">
            <a:extLst>
              <a:ext uri="{FF2B5EF4-FFF2-40B4-BE49-F238E27FC236}">
                <a16:creationId xmlns:a16="http://schemas.microsoft.com/office/drawing/2014/main" id="{33D57588-C700-40EE-8DDD-377C6E33F1A1}"/>
              </a:ext>
            </a:extLst>
          </p:cNvPr>
          <p:cNvSpPr>
            <a:spLocks/>
          </p:cNvSpPr>
          <p:nvPr/>
        </p:nvSpPr>
        <p:spPr bwMode="auto">
          <a:xfrm>
            <a:off x="2971800" y="2519363"/>
            <a:ext cx="2501900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Freeform 91">
            <a:extLst>
              <a:ext uri="{FF2B5EF4-FFF2-40B4-BE49-F238E27FC236}">
                <a16:creationId xmlns:a16="http://schemas.microsoft.com/office/drawing/2014/main" id="{59A73347-0E35-487F-8EEE-51065EC7CB73}"/>
              </a:ext>
            </a:extLst>
          </p:cNvPr>
          <p:cNvSpPr>
            <a:spLocks/>
          </p:cNvSpPr>
          <p:nvPr/>
        </p:nvSpPr>
        <p:spPr bwMode="auto">
          <a:xfrm>
            <a:off x="3432175" y="2390775"/>
            <a:ext cx="2511425" cy="3929063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Freeform 92">
            <a:extLst>
              <a:ext uri="{FF2B5EF4-FFF2-40B4-BE49-F238E27FC236}">
                <a16:creationId xmlns:a16="http://schemas.microsoft.com/office/drawing/2014/main" id="{A1CB53EE-8C8F-4838-A4B3-1F6940343C89}"/>
              </a:ext>
            </a:extLst>
          </p:cNvPr>
          <p:cNvSpPr>
            <a:spLocks/>
          </p:cNvSpPr>
          <p:nvPr/>
        </p:nvSpPr>
        <p:spPr bwMode="auto">
          <a:xfrm>
            <a:off x="3902075" y="2252663"/>
            <a:ext cx="2503488" cy="3929062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Freeform 93">
            <a:extLst>
              <a:ext uri="{FF2B5EF4-FFF2-40B4-BE49-F238E27FC236}">
                <a16:creationId xmlns:a16="http://schemas.microsoft.com/office/drawing/2014/main" id="{3BB8297F-D17A-44A4-A1F1-2F15B23CACE8}"/>
              </a:ext>
            </a:extLst>
          </p:cNvPr>
          <p:cNvSpPr>
            <a:spLocks/>
          </p:cNvSpPr>
          <p:nvPr/>
        </p:nvSpPr>
        <p:spPr bwMode="auto">
          <a:xfrm>
            <a:off x="4371975" y="2114550"/>
            <a:ext cx="2503488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Freeform 94">
            <a:extLst>
              <a:ext uri="{FF2B5EF4-FFF2-40B4-BE49-F238E27FC236}">
                <a16:creationId xmlns:a16="http://schemas.microsoft.com/office/drawing/2014/main" id="{3E9482CB-6BF2-4342-862F-8D52D29EDAEE}"/>
              </a:ext>
            </a:extLst>
          </p:cNvPr>
          <p:cNvSpPr>
            <a:spLocks/>
          </p:cNvSpPr>
          <p:nvPr/>
        </p:nvSpPr>
        <p:spPr bwMode="auto">
          <a:xfrm>
            <a:off x="4833938" y="1978025"/>
            <a:ext cx="2511425" cy="3927475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Freeform 95">
            <a:extLst>
              <a:ext uri="{FF2B5EF4-FFF2-40B4-BE49-F238E27FC236}">
                <a16:creationId xmlns:a16="http://schemas.microsoft.com/office/drawing/2014/main" id="{BAB1E553-A48C-4D93-B97A-E8F00AB8FA8C}"/>
              </a:ext>
            </a:extLst>
          </p:cNvPr>
          <p:cNvSpPr>
            <a:spLocks/>
          </p:cNvSpPr>
          <p:nvPr/>
        </p:nvSpPr>
        <p:spPr bwMode="auto">
          <a:xfrm>
            <a:off x="5303838" y="1847850"/>
            <a:ext cx="2503487" cy="3929063"/>
          </a:xfrm>
          <a:custGeom>
            <a:avLst/>
            <a:gdLst>
              <a:gd name="T0" fmla="*/ 2147483646 w 309"/>
              <a:gd name="T1" fmla="*/ 2147483646 h 485"/>
              <a:gd name="T2" fmla="*/ 0 w 309"/>
              <a:gd name="T3" fmla="*/ 2147483646 h 485"/>
              <a:gd name="T4" fmla="*/ 0 w 309"/>
              <a:gd name="T5" fmla="*/ 0 h 485"/>
              <a:gd name="T6" fmla="*/ 0 60000 65536"/>
              <a:gd name="T7" fmla="*/ 0 60000 65536"/>
              <a:gd name="T8" fmla="*/ 0 60000 65536"/>
              <a:gd name="T9" fmla="*/ 0 w 309"/>
              <a:gd name="T10" fmla="*/ 0 h 485"/>
              <a:gd name="T11" fmla="*/ 309 w 309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9" h="485">
                <a:moveTo>
                  <a:pt x="309" y="485"/>
                </a:moveTo>
                <a:lnTo>
                  <a:pt x="0" y="3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Freeform 96">
            <a:extLst>
              <a:ext uri="{FF2B5EF4-FFF2-40B4-BE49-F238E27FC236}">
                <a16:creationId xmlns:a16="http://schemas.microsoft.com/office/drawing/2014/main" id="{08D7D7C0-79C0-4355-BF74-D67D6A6BC7CF}"/>
              </a:ext>
            </a:extLst>
          </p:cNvPr>
          <p:cNvSpPr>
            <a:spLocks/>
          </p:cNvSpPr>
          <p:nvPr/>
        </p:nvSpPr>
        <p:spPr bwMode="auto">
          <a:xfrm>
            <a:off x="5765800" y="1709738"/>
            <a:ext cx="2509838" cy="3929062"/>
          </a:xfrm>
          <a:custGeom>
            <a:avLst/>
            <a:gdLst>
              <a:gd name="T0" fmla="*/ 2147483646 w 310"/>
              <a:gd name="T1" fmla="*/ 2147483646 h 485"/>
              <a:gd name="T2" fmla="*/ 0 w 310"/>
              <a:gd name="T3" fmla="*/ 2147483646 h 485"/>
              <a:gd name="T4" fmla="*/ 0 w 310"/>
              <a:gd name="T5" fmla="*/ 0 h 485"/>
              <a:gd name="T6" fmla="*/ 0 60000 65536"/>
              <a:gd name="T7" fmla="*/ 0 60000 65536"/>
              <a:gd name="T8" fmla="*/ 0 60000 65536"/>
              <a:gd name="T9" fmla="*/ 0 w 310"/>
              <a:gd name="T10" fmla="*/ 0 h 485"/>
              <a:gd name="T11" fmla="*/ 310 w 310"/>
              <a:gd name="T12" fmla="*/ 485 h 4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0" h="485">
                <a:moveTo>
                  <a:pt x="310" y="485"/>
                </a:moveTo>
                <a:lnTo>
                  <a:pt x="0" y="33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Freeform 97">
            <a:extLst>
              <a:ext uri="{FF2B5EF4-FFF2-40B4-BE49-F238E27FC236}">
                <a16:creationId xmlns:a16="http://schemas.microsoft.com/office/drawing/2014/main" id="{D77A989C-2F4A-422F-B73C-9272FB04454F}"/>
              </a:ext>
            </a:extLst>
          </p:cNvPr>
          <p:cNvSpPr>
            <a:spLocks/>
          </p:cNvSpPr>
          <p:nvPr/>
        </p:nvSpPr>
        <p:spPr bwMode="auto">
          <a:xfrm>
            <a:off x="5011738" y="29416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4" name="Freeform 98">
            <a:extLst>
              <a:ext uri="{FF2B5EF4-FFF2-40B4-BE49-F238E27FC236}">
                <a16:creationId xmlns:a16="http://schemas.microsoft.com/office/drawing/2014/main" id="{23DAC12E-CC74-442B-865B-B7D14F302F4B}"/>
              </a:ext>
            </a:extLst>
          </p:cNvPr>
          <p:cNvSpPr>
            <a:spLocks/>
          </p:cNvSpPr>
          <p:nvPr/>
        </p:nvSpPr>
        <p:spPr bwMode="auto">
          <a:xfrm>
            <a:off x="4591050" y="2738438"/>
            <a:ext cx="3263900" cy="3646487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5" name="Freeform 99">
            <a:extLst>
              <a:ext uri="{FF2B5EF4-FFF2-40B4-BE49-F238E27FC236}">
                <a16:creationId xmlns:a16="http://schemas.microsoft.com/office/drawing/2014/main" id="{39614349-FCC6-4606-BCBC-BFF808583B7C}"/>
              </a:ext>
            </a:extLst>
          </p:cNvPr>
          <p:cNvSpPr>
            <a:spLocks/>
          </p:cNvSpPr>
          <p:nvPr/>
        </p:nvSpPr>
        <p:spPr bwMode="auto">
          <a:xfrm>
            <a:off x="4170363" y="2536825"/>
            <a:ext cx="3271837" cy="3636963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6" name="Freeform 100">
            <a:extLst>
              <a:ext uri="{FF2B5EF4-FFF2-40B4-BE49-F238E27FC236}">
                <a16:creationId xmlns:a16="http://schemas.microsoft.com/office/drawing/2014/main" id="{F35EC563-38C7-4671-ABF2-6FA2C075E59E}"/>
              </a:ext>
            </a:extLst>
          </p:cNvPr>
          <p:cNvSpPr>
            <a:spLocks/>
          </p:cNvSpPr>
          <p:nvPr/>
        </p:nvSpPr>
        <p:spPr bwMode="auto">
          <a:xfrm>
            <a:off x="3756025" y="2325688"/>
            <a:ext cx="3265488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Freeform 101">
            <a:extLst>
              <a:ext uri="{FF2B5EF4-FFF2-40B4-BE49-F238E27FC236}">
                <a16:creationId xmlns:a16="http://schemas.microsoft.com/office/drawing/2014/main" id="{31D1BAC0-F45A-4D6D-BC51-F0068BB11A08}"/>
              </a:ext>
            </a:extLst>
          </p:cNvPr>
          <p:cNvSpPr>
            <a:spLocks/>
          </p:cNvSpPr>
          <p:nvPr/>
        </p:nvSpPr>
        <p:spPr bwMode="auto">
          <a:xfrm>
            <a:off x="3335338" y="2122488"/>
            <a:ext cx="3271837" cy="3638550"/>
          </a:xfrm>
          <a:custGeom>
            <a:avLst/>
            <a:gdLst>
              <a:gd name="T0" fmla="*/ 0 w 404"/>
              <a:gd name="T1" fmla="*/ 2147483646 h 449"/>
              <a:gd name="T2" fmla="*/ 2147483646 w 404"/>
              <a:gd name="T3" fmla="*/ 2147483646 h 449"/>
              <a:gd name="T4" fmla="*/ 2147483646 w 404"/>
              <a:gd name="T5" fmla="*/ 0 h 449"/>
              <a:gd name="T6" fmla="*/ 0 60000 65536"/>
              <a:gd name="T7" fmla="*/ 0 60000 65536"/>
              <a:gd name="T8" fmla="*/ 0 60000 65536"/>
              <a:gd name="T9" fmla="*/ 0 w 404"/>
              <a:gd name="T10" fmla="*/ 0 h 449"/>
              <a:gd name="T11" fmla="*/ 404 w 404"/>
              <a:gd name="T12" fmla="*/ 449 h 4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" h="449">
                <a:moveTo>
                  <a:pt x="0" y="449"/>
                </a:moveTo>
                <a:lnTo>
                  <a:pt x="404" y="332"/>
                </a:lnTo>
                <a:lnTo>
                  <a:pt x="40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Freeform 102">
            <a:extLst>
              <a:ext uri="{FF2B5EF4-FFF2-40B4-BE49-F238E27FC236}">
                <a16:creationId xmlns:a16="http://schemas.microsoft.com/office/drawing/2014/main" id="{ABBDFCE5-DDA8-4FBE-9B8C-CED7D78893AE}"/>
              </a:ext>
            </a:extLst>
          </p:cNvPr>
          <p:cNvSpPr>
            <a:spLocks/>
          </p:cNvSpPr>
          <p:nvPr/>
        </p:nvSpPr>
        <p:spPr bwMode="auto">
          <a:xfrm>
            <a:off x="2922588" y="19129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Freeform 103">
            <a:extLst>
              <a:ext uri="{FF2B5EF4-FFF2-40B4-BE49-F238E27FC236}">
                <a16:creationId xmlns:a16="http://schemas.microsoft.com/office/drawing/2014/main" id="{007848B9-C438-4274-9DAA-25D1F60CA301}"/>
              </a:ext>
            </a:extLst>
          </p:cNvPr>
          <p:cNvSpPr>
            <a:spLocks/>
          </p:cNvSpPr>
          <p:nvPr/>
        </p:nvSpPr>
        <p:spPr bwMode="auto">
          <a:xfrm>
            <a:off x="2501900" y="1709738"/>
            <a:ext cx="3263900" cy="3644900"/>
          </a:xfrm>
          <a:custGeom>
            <a:avLst/>
            <a:gdLst>
              <a:gd name="T0" fmla="*/ 0 w 403"/>
              <a:gd name="T1" fmla="*/ 2147483646 h 450"/>
              <a:gd name="T2" fmla="*/ 2147483646 w 403"/>
              <a:gd name="T3" fmla="*/ 2147483646 h 450"/>
              <a:gd name="T4" fmla="*/ 2147483646 w 403"/>
              <a:gd name="T5" fmla="*/ 0 h 450"/>
              <a:gd name="T6" fmla="*/ 0 60000 65536"/>
              <a:gd name="T7" fmla="*/ 0 60000 65536"/>
              <a:gd name="T8" fmla="*/ 0 60000 65536"/>
              <a:gd name="T9" fmla="*/ 0 w 403"/>
              <a:gd name="T10" fmla="*/ 0 h 450"/>
              <a:gd name="T11" fmla="*/ 403 w 403"/>
              <a:gd name="T12" fmla="*/ 450 h 4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50">
                <a:moveTo>
                  <a:pt x="0" y="450"/>
                </a:moveTo>
                <a:lnTo>
                  <a:pt x="403" y="333"/>
                </a:lnTo>
                <a:lnTo>
                  <a:pt x="40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104">
            <a:extLst>
              <a:ext uri="{FF2B5EF4-FFF2-40B4-BE49-F238E27FC236}">
                <a16:creationId xmlns:a16="http://schemas.microsoft.com/office/drawing/2014/main" id="{C75CFECB-985B-4D09-BBE2-21C02156A193}"/>
              </a:ext>
            </a:extLst>
          </p:cNvPr>
          <p:cNvSpPr>
            <a:spLocks/>
          </p:cNvSpPr>
          <p:nvPr/>
        </p:nvSpPr>
        <p:spPr bwMode="auto">
          <a:xfrm>
            <a:off x="2501900" y="4406900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Freeform 105">
            <a:extLst>
              <a:ext uri="{FF2B5EF4-FFF2-40B4-BE49-F238E27FC236}">
                <a16:creationId xmlns:a16="http://schemas.microsoft.com/office/drawing/2014/main" id="{C4F7A962-FE5C-4047-AA94-37D8D6FD4C2B}"/>
              </a:ext>
            </a:extLst>
          </p:cNvPr>
          <p:cNvSpPr>
            <a:spLocks/>
          </p:cNvSpPr>
          <p:nvPr/>
        </p:nvSpPr>
        <p:spPr bwMode="auto">
          <a:xfrm>
            <a:off x="2501900" y="4067175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2" name="Freeform 106">
            <a:extLst>
              <a:ext uri="{FF2B5EF4-FFF2-40B4-BE49-F238E27FC236}">
                <a16:creationId xmlns:a16="http://schemas.microsoft.com/office/drawing/2014/main" id="{37FF296F-AE7A-42A6-9178-6186ED90E3BD}"/>
              </a:ext>
            </a:extLst>
          </p:cNvPr>
          <p:cNvSpPr>
            <a:spLocks/>
          </p:cNvSpPr>
          <p:nvPr/>
        </p:nvSpPr>
        <p:spPr bwMode="auto">
          <a:xfrm>
            <a:off x="2501900" y="373538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6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3" name="Freeform 107">
            <a:extLst>
              <a:ext uri="{FF2B5EF4-FFF2-40B4-BE49-F238E27FC236}">
                <a16:creationId xmlns:a16="http://schemas.microsoft.com/office/drawing/2014/main" id="{FCD6668B-E141-443E-B96C-C54F099F402B}"/>
              </a:ext>
            </a:extLst>
          </p:cNvPr>
          <p:cNvSpPr>
            <a:spLocks/>
          </p:cNvSpPr>
          <p:nvPr/>
        </p:nvSpPr>
        <p:spPr bwMode="auto">
          <a:xfrm>
            <a:off x="2501900" y="3395663"/>
            <a:ext cx="5773738" cy="1230312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Freeform 108">
            <a:extLst>
              <a:ext uri="{FF2B5EF4-FFF2-40B4-BE49-F238E27FC236}">
                <a16:creationId xmlns:a16="http://schemas.microsoft.com/office/drawing/2014/main" id="{04849BC4-46C5-4FF6-BB8D-4C024F16F20D}"/>
              </a:ext>
            </a:extLst>
          </p:cNvPr>
          <p:cNvSpPr>
            <a:spLocks/>
          </p:cNvSpPr>
          <p:nvPr/>
        </p:nvSpPr>
        <p:spPr bwMode="auto">
          <a:xfrm>
            <a:off x="2501900" y="3054350"/>
            <a:ext cx="5773738" cy="1239838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Freeform 109">
            <a:extLst>
              <a:ext uri="{FF2B5EF4-FFF2-40B4-BE49-F238E27FC236}">
                <a16:creationId xmlns:a16="http://schemas.microsoft.com/office/drawing/2014/main" id="{DAB18C60-E348-4405-B4B3-1CD9594F20CA}"/>
              </a:ext>
            </a:extLst>
          </p:cNvPr>
          <p:cNvSpPr>
            <a:spLocks/>
          </p:cNvSpPr>
          <p:nvPr/>
        </p:nvSpPr>
        <p:spPr bwMode="auto">
          <a:xfrm>
            <a:off x="2501900" y="2722563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Freeform 110">
            <a:extLst>
              <a:ext uri="{FF2B5EF4-FFF2-40B4-BE49-F238E27FC236}">
                <a16:creationId xmlns:a16="http://schemas.microsoft.com/office/drawing/2014/main" id="{D8967E1A-747A-4779-8945-476C90257D46}"/>
              </a:ext>
            </a:extLst>
          </p:cNvPr>
          <p:cNvSpPr>
            <a:spLocks/>
          </p:cNvSpPr>
          <p:nvPr/>
        </p:nvSpPr>
        <p:spPr bwMode="auto">
          <a:xfrm>
            <a:off x="2501900" y="2382838"/>
            <a:ext cx="5773738" cy="1238250"/>
          </a:xfrm>
          <a:custGeom>
            <a:avLst/>
            <a:gdLst>
              <a:gd name="T0" fmla="*/ 0 w 713"/>
              <a:gd name="T1" fmla="*/ 2147483646 h 153"/>
              <a:gd name="T2" fmla="*/ 2147483646 w 713"/>
              <a:gd name="T3" fmla="*/ 0 h 153"/>
              <a:gd name="T4" fmla="*/ 2147483646 w 713"/>
              <a:gd name="T5" fmla="*/ 2147483646 h 153"/>
              <a:gd name="T6" fmla="*/ 0 60000 65536"/>
              <a:gd name="T7" fmla="*/ 0 60000 65536"/>
              <a:gd name="T8" fmla="*/ 0 60000 65536"/>
              <a:gd name="T9" fmla="*/ 0 w 713"/>
              <a:gd name="T10" fmla="*/ 0 h 153"/>
              <a:gd name="T11" fmla="*/ 713 w 713"/>
              <a:gd name="T12" fmla="*/ 153 h 1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3">
                <a:moveTo>
                  <a:pt x="0" y="117"/>
                </a:moveTo>
                <a:lnTo>
                  <a:pt x="403" y="0"/>
                </a:lnTo>
                <a:lnTo>
                  <a:pt x="713" y="15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Freeform 111">
            <a:extLst>
              <a:ext uri="{FF2B5EF4-FFF2-40B4-BE49-F238E27FC236}">
                <a16:creationId xmlns:a16="http://schemas.microsoft.com/office/drawing/2014/main" id="{9BEAB962-B80D-4F64-9AA4-B18C03BD9130}"/>
              </a:ext>
            </a:extLst>
          </p:cNvPr>
          <p:cNvSpPr>
            <a:spLocks/>
          </p:cNvSpPr>
          <p:nvPr/>
        </p:nvSpPr>
        <p:spPr bwMode="auto">
          <a:xfrm>
            <a:off x="2501900" y="2051050"/>
            <a:ext cx="5773738" cy="1230313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Freeform 112">
            <a:extLst>
              <a:ext uri="{FF2B5EF4-FFF2-40B4-BE49-F238E27FC236}">
                <a16:creationId xmlns:a16="http://schemas.microsoft.com/office/drawing/2014/main" id="{C5152B9B-F814-4B7E-9606-AF7180BD0638}"/>
              </a:ext>
            </a:extLst>
          </p:cNvPr>
          <p:cNvSpPr>
            <a:spLocks/>
          </p:cNvSpPr>
          <p:nvPr/>
        </p:nvSpPr>
        <p:spPr bwMode="auto">
          <a:xfrm>
            <a:off x="2501900" y="1709738"/>
            <a:ext cx="5773738" cy="1231900"/>
          </a:xfrm>
          <a:custGeom>
            <a:avLst/>
            <a:gdLst>
              <a:gd name="T0" fmla="*/ 0 w 713"/>
              <a:gd name="T1" fmla="*/ 2147483646 h 152"/>
              <a:gd name="T2" fmla="*/ 2147483646 w 713"/>
              <a:gd name="T3" fmla="*/ 0 h 152"/>
              <a:gd name="T4" fmla="*/ 2147483646 w 713"/>
              <a:gd name="T5" fmla="*/ 2147483646 h 152"/>
              <a:gd name="T6" fmla="*/ 0 60000 65536"/>
              <a:gd name="T7" fmla="*/ 0 60000 65536"/>
              <a:gd name="T8" fmla="*/ 0 60000 65536"/>
              <a:gd name="T9" fmla="*/ 0 w 713"/>
              <a:gd name="T10" fmla="*/ 0 h 152"/>
              <a:gd name="T11" fmla="*/ 713 w 713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3" h="152">
                <a:moveTo>
                  <a:pt x="0" y="117"/>
                </a:moveTo>
                <a:lnTo>
                  <a:pt x="403" y="0"/>
                </a:lnTo>
                <a:lnTo>
                  <a:pt x="713" y="15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9" name="Line 113">
            <a:extLst>
              <a:ext uri="{FF2B5EF4-FFF2-40B4-BE49-F238E27FC236}">
                <a16:creationId xmlns:a16="http://schemas.microsoft.com/office/drawing/2014/main" id="{2B856976-85C6-472B-ABD0-AFC91BE177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11738" y="5638800"/>
            <a:ext cx="3263900" cy="947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0" name="Line 114">
            <a:extLst>
              <a:ext uri="{FF2B5EF4-FFF2-40B4-BE49-F238E27FC236}">
                <a16:creationId xmlns:a16="http://schemas.microsoft.com/office/drawing/2014/main" id="{9DBB49C0-B1AF-4EF2-95E7-07AEB82E14C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01900" y="5354638"/>
            <a:ext cx="2509838" cy="1231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1" name="Line 115">
            <a:extLst>
              <a:ext uri="{FF2B5EF4-FFF2-40B4-BE49-F238E27FC236}">
                <a16:creationId xmlns:a16="http://schemas.microsoft.com/office/drawing/2014/main" id="{2DC84276-D39A-4948-87D3-73D796C62C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01900" y="2657475"/>
            <a:ext cx="0" cy="2697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2" name="Line 116">
            <a:extLst>
              <a:ext uri="{FF2B5EF4-FFF2-40B4-BE49-F238E27FC236}">
                <a16:creationId xmlns:a16="http://schemas.microsoft.com/office/drawing/2014/main" id="{DE278385-AA38-4957-8608-678159C52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6586538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3" name="Line 117">
            <a:extLst>
              <a:ext uri="{FF2B5EF4-FFF2-40B4-BE49-F238E27FC236}">
                <a16:creationId xmlns:a16="http://schemas.microsoft.com/office/drawing/2014/main" id="{513D1BF8-9097-4186-9D1C-A13CC62937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3700" y="6448425"/>
            <a:ext cx="80963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4" name="Line 118">
            <a:extLst>
              <a:ext uri="{FF2B5EF4-FFF2-40B4-BE49-F238E27FC236}">
                <a16:creationId xmlns:a16="http://schemas.microsoft.com/office/drawing/2014/main" id="{9C98C69D-B53A-4457-8551-57E4ECB8A9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63198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5" name="Line 119">
            <a:extLst>
              <a:ext uri="{FF2B5EF4-FFF2-40B4-BE49-F238E27FC236}">
                <a16:creationId xmlns:a16="http://schemas.microsoft.com/office/drawing/2014/main" id="{E9D977FE-F0C9-4425-9FAC-9EB4F87D1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05563" y="6181725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6" name="Line 120">
            <a:extLst>
              <a:ext uri="{FF2B5EF4-FFF2-40B4-BE49-F238E27FC236}">
                <a16:creationId xmlns:a16="http://schemas.microsoft.com/office/drawing/2014/main" id="{162C4B04-9DE7-465E-8699-64437AA23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75463" y="6043613"/>
            <a:ext cx="809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7" name="Line 121">
            <a:extLst>
              <a:ext uri="{FF2B5EF4-FFF2-40B4-BE49-F238E27FC236}">
                <a16:creationId xmlns:a16="http://schemas.microsoft.com/office/drawing/2014/main" id="{C477CB98-4321-418A-AE02-09667DFBE4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45363" y="59055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8" name="Line 122">
            <a:extLst>
              <a:ext uri="{FF2B5EF4-FFF2-40B4-BE49-F238E27FC236}">
                <a16:creationId xmlns:a16="http://schemas.microsoft.com/office/drawing/2014/main" id="{4CA16F7A-856C-47EF-8057-05B99BC1F8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5776913"/>
            <a:ext cx="80963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9" name="Line 123">
            <a:extLst>
              <a:ext uri="{FF2B5EF4-FFF2-40B4-BE49-F238E27FC236}">
                <a16:creationId xmlns:a16="http://schemas.microsoft.com/office/drawing/2014/main" id="{4FC108F0-E3BA-4FB8-8447-51F498BECDF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75638" y="56388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0" name="Line 124">
            <a:extLst>
              <a:ext uri="{FF2B5EF4-FFF2-40B4-BE49-F238E27FC236}">
                <a16:creationId xmlns:a16="http://schemas.microsoft.com/office/drawing/2014/main" id="{F4BF5250-D1A3-4643-8A70-F05CE95948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22838" y="6586538"/>
            <a:ext cx="88900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1" name="Line 125">
            <a:extLst>
              <a:ext uri="{FF2B5EF4-FFF2-40B4-BE49-F238E27FC236}">
                <a16:creationId xmlns:a16="http://schemas.microsoft.com/office/drawing/2014/main" id="{10728F7F-B8C9-4DEF-AF0C-630014CA3D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088" y="6384925"/>
            <a:ext cx="80962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2" name="Line 126">
            <a:extLst>
              <a:ext uri="{FF2B5EF4-FFF2-40B4-BE49-F238E27FC236}">
                <a16:creationId xmlns:a16="http://schemas.microsoft.com/office/drawing/2014/main" id="{80FE9F2D-C69D-41D0-B5F3-4C434CD796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9400" y="617378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3" name="Line 127">
            <a:extLst>
              <a:ext uri="{FF2B5EF4-FFF2-40B4-BE49-F238E27FC236}">
                <a16:creationId xmlns:a16="http://schemas.microsoft.com/office/drawing/2014/main" id="{656BFB51-0D8F-425D-93D7-ED1451841A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75063" y="597058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4" name="Line 128">
            <a:extLst>
              <a:ext uri="{FF2B5EF4-FFF2-40B4-BE49-F238E27FC236}">
                <a16:creationId xmlns:a16="http://schemas.microsoft.com/office/drawing/2014/main" id="{438EA77F-D297-4361-9C7D-3CA98E51DD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54375" y="57610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5" name="Line 129">
            <a:extLst>
              <a:ext uri="{FF2B5EF4-FFF2-40B4-BE49-F238E27FC236}">
                <a16:creationId xmlns:a16="http://schemas.microsoft.com/office/drawing/2014/main" id="{1B22345A-AF91-49C6-93D1-103DD1DC6E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41625" y="5557838"/>
            <a:ext cx="80963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6" name="Line 130">
            <a:extLst>
              <a:ext uri="{FF2B5EF4-FFF2-40B4-BE49-F238E27FC236}">
                <a16:creationId xmlns:a16="http://schemas.microsoft.com/office/drawing/2014/main" id="{D10E5F06-E9EE-4B39-BBCC-377BCDCB2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0938" y="5354638"/>
            <a:ext cx="80962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7" name="Line 131">
            <a:extLst>
              <a:ext uri="{FF2B5EF4-FFF2-40B4-BE49-F238E27FC236}">
                <a16:creationId xmlns:a16="http://schemas.microsoft.com/office/drawing/2014/main" id="{B5979D2C-8DA6-45C5-B545-F746104FF2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5314950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8" name="Line 132">
            <a:extLst>
              <a:ext uri="{FF2B5EF4-FFF2-40B4-BE49-F238E27FC236}">
                <a16:creationId xmlns:a16="http://schemas.microsoft.com/office/drawing/2014/main" id="{7AF73D2A-0CA9-4651-9888-410EA37035F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4975225"/>
            <a:ext cx="73025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9" name="Line 133">
            <a:extLst>
              <a:ext uri="{FF2B5EF4-FFF2-40B4-BE49-F238E27FC236}">
                <a16:creationId xmlns:a16="http://schemas.microsoft.com/office/drawing/2014/main" id="{CA3B97AA-9C0F-43F9-8644-4622D4A358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3970338"/>
            <a:ext cx="73025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0" name="Line 134">
            <a:extLst>
              <a:ext uri="{FF2B5EF4-FFF2-40B4-BE49-F238E27FC236}">
                <a16:creationId xmlns:a16="http://schemas.microsoft.com/office/drawing/2014/main" id="{8ADC1814-8670-498E-B6BC-D9A28308550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3630613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1" name="Line 135">
            <a:extLst>
              <a:ext uri="{FF2B5EF4-FFF2-40B4-BE49-F238E27FC236}">
                <a16:creationId xmlns:a16="http://schemas.microsoft.com/office/drawing/2014/main" id="{F2A59BA1-B46E-49FD-9AED-F3DDE6A5C45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3289300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2" name="Line 136">
            <a:extLst>
              <a:ext uri="{FF2B5EF4-FFF2-40B4-BE49-F238E27FC236}">
                <a16:creationId xmlns:a16="http://schemas.microsoft.com/office/drawing/2014/main" id="{B782F5A7-2ECD-4B75-9CB9-D2B42FF245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2957513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3" name="Line 137">
            <a:extLst>
              <a:ext uri="{FF2B5EF4-FFF2-40B4-BE49-F238E27FC236}">
                <a16:creationId xmlns:a16="http://schemas.microsoft.com/office/drawing/2014/main" id="{E6F3A801-C146-4857-B21A-96D9BB65F21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2617788"/>
            <a:ext cx="73025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4" name="Oval 138">
            <a:extLst>
              <a:ext uri="{FF2B5EF4-FFF2-40B4-BE49-F238E27FC236}">
                <a16:creationId xmlns:a16="http://schemas.microsoft.com/office/drawing/2014/main" id="{19D73D4A-6D5E-48D3-B29A-F7BB42359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1693863"/>
            <a:ext cx="31750" cy="317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75" name="Line 139">
            <a:extLst>
              <a:ext uri="{FF2B5EF4-FFF2-40B4-BE49-F238E27FC236}">
                <a16:creationId xmlns:a16="http://schemas.microsoft.com/office/drawing/2014/main" id="{14D51E2C-6A07-40CB-BE3D-5B4775CC357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4302125"/>
            <a:ext cx="7302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6" name="Line 140">
            <a:extLst>
              <a:ext uri="{FF2B5EF4-FFF2-40B4-BE49-F238E27FC236}">
                <a16:creationId xmlns:a16="http://schemas.microsoft.com/office/drawing/2014/main" id="{F2EAF894-C4F3-48D2-93E8-47CCCCAEA6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28875" y="4641850"/>
            <a:ext cx="73025" cy="333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7" name="Oval 141">
            <a:extLst>
              <a:ext uri="{FF2B5EF4-FFF2-40B4-BE49-F238E27FC236}">
                <a16:creationId xmlns:a16="http://schemas.microsoft.com/office/drawing/2014/main" id="{9BD1722E-D8F9-4535-8959-FF151AB2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0800" y="62674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78" name="Oval 142">
            <a:extLst>
              <a:ext uri="{FF2B5EF4-FFF2-40B4-BE49-F238E27FC236}">
                <a16:creationId xmlns:a16="http://schemas.microsoft.com/office/drawing/2014/main" id="{7CA0DC64-8F8B-4434-8015-C7A79B676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52197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79" name="Oval 143">
            <a:extLst>
              <a:ext uri="{FF2B5EF4-FFF2-40B4-BE49-F238E27FC236}">
                <a16:creationId xmlns:a16="http://schemas.microsoft.com/office/drawing/2014/main" id="{E53B23E4-8B3C-46B5-A249-42D8E950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0" y="44958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0" name="Oval 144">
            <a:extLst>
              <a:ext uri="{FF2B5EF4-FFF2-40B4-BE49-F238E27FC236}">
                <a16:creationId xmlns:a16="http://schemas.microsoft.com/office/drawing/2014/main" id="{4B417353-B061-44FF-BCE2-09058A495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9911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1" name="Oval 145">
            <a:extLst>
              <a:ext uri="{FF2B5EF4-FFF2-40B4-BE49-F238E27FC236}">
                <a16:creationId xmlns:a16="http://schemas.microsoft.com/office/drawing/2014/main" id="{AF2BB57D-DEE8-4882-B85E-5C25F8814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0" y="54864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2" name="Oval 146">
            <a:extLst>
              <a:ext uri="{FF2B5EF4-FFF2-40B4-BE49-F238E27FC236}">
                <a16:creationId xmlns:a16="http://schemas.microsoft.com/office/drawing/2014/main" id="{DCEB02A3-26D5-4694-AC17-25EBA283D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514985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3" name="Oval 147">
            <a:extLst>
              <a:ext uri="{FF2B5EF4-FFF2-40B4-BE49-F238E27FC236}">
                <a16:creationId xmlns:a16="http://schemas.microsoft.com/office/drawing/2014/main" id="{8DFABF77-9741-4A85-A3F5-AE5AC77AD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55372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4" name="Oval 148">
            <a:extLst>
              <a:ext uri="{FF2B5EF4-FFF2-40B4-BE49-F238E27FC236}">
                <a16:creationId xmlns:a16="http://schemas.microsoft.com/office/drawing/2014/main" id="{DB459D50-F1E5-45AA-B0E2-1737751A7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5" y="519112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5" name="Oval 149">
            <a:extLst>
              <a:ext uri="{FF2B5EF4-FFF2-40B4-BE49-F238E27FC236}">
                <a16:creationId xmlns:a16="http://schemas.microsoft.com/office/drawing/2014/main" id="{75165EF6-577D-4B97-A9E8-9124BF667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49657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6" name="Oval 150">
            <a:extLst>
              <a:ext uri="{FF2B5EF4-FFF2-40B4-BE49-F238E27FC236}">
                <a16:creationId xmlns:a16="http://schemas.microsoft.com/office/drawing/2014/main" id="{171FA484-4254-4332-8A6C-B80A33723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0" y="476250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7" name="Oval 151">
            <a:extLst>
              <a:ext uri="{FF2B5EF4-FFF2-40B4-BE49-F238E27FC236}">
                <a16:creationId xmlns:a16="http://schemas.microsoft.com/office/drawing/2014/main" id="{9570E9F9-CA05-488F-8B3B-5498904B4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9118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8" name="Oval 152">
            <a:extLst>
              <a:ext uri="{FF2B5EF4-FFF2-40B4-BE49-F238E27FC236}">
                <a16:creationId xmlns:a16="http://schemas.microsoft.com/office/drawing/2014/main" id="{CB10CE7F-59C2-4045-A991-3072AB72E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55689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9" name="Oval 153">
            <a:extLst>
              <a:ext uri="{FF2B5EF4-FFF2-40B4-BE49-F238E27FC236}">
                <a16:creationId xmlns:a16="http://schemas.microsoft.com/office/drawing/2014/main" id="{67B27835-580C-4908-93A0-2B187B908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52387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0" name="Oval 154">
            <a:extLst>
              <a:ext uri="{FF2B5EF4-FFF2-40B4-BE49-F238E27FC236}">
                <a16:creationId xmlns:a16="http://schemas.microsoft.com/office/drawing/2014/main" id="{8B383028-9F32-4857-8528-0541BE92E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7658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1" name="Oval 155">
            <a:extLst>
              <a:ext uri="{FF2B5EF4-FFF2-40B4-BE49-F238E27FC236}">
                <a16:creationId xmlns:a16="http://schemas.microsoft.com/office/drawing/2014/main" id="{E8D8E18D-AB68-427E-962B-FEDE40C3A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913" y="547052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2" name="Oval 156">
            <a:extLst>
              <a:ext uri="{FF2B5EF4-FFF2-40B4-BE49-F238E27FC236}">
                <a16:creationId xmlns:a16="http://schemas.microsoft.com/office/drawing/2014/main" id="{B2CAD2F7-BE58-43B5-A437-C3B0ADA7F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58039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3" name="Oval 157">
            <a:extLst>
              <a:ext uri="{FF2B5EF4-FFF2-40B4-BE49-F238E27FC236}">
                <a16:creationId xmlns:a16="http://schemas.microsoft.com/office/drawing/2014/main" id="{BB343691-A939-4676-B3B6-CF8D5A35B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5362575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4" name="Oval 158">
            <a:extLst>
              <a:ext uri="{FF2B5EF4-FFF2-40B4-BE49-F238E27FC236}">
                <a16:creationId xmlns:a16="http://schemas.microsoft.com/office/drawing/2014/main" id="{2C17AE3D-38E5-4AAF-AA81-28634E51F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478155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5" name="Oval 159">
            <a:extLst>
              <a:ext uri="{FF2B5EF4-FFF2-40B4-BE49-F238E27FC236}">
                <a16:creationId xmlns:a16="http://schemas.microsoft.com/office/drawing/2014/main" id="{67D4C822-8D41-4E6F-87B8-447B33A4A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522913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6" name="Oval 160">
            <a:extLst>
              <a:ext uri="{FF2B5EF4-FFF2-40B4-BE49-F238E27FC236}">
                <a16:creationId xmlns:a16="http://schemas.microsoft.com/office/drawing/2014/main" id="{37B58022-C09C-4FCA-A6FB-67A7220D1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8006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7" name="Oval 161">
            <a:extLst>
              <a:ext uri="{FF2B5EF4-FFF2-40B4-BE49-F238E27FC236}">
                <a16:creationId xmlns:a16="http://schemas.microsoft.com/office/drawing/2014/main" id="{DF7E5033-B9E0-43B7-84B5-567683792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050" y="4762500"/>
            <a:ext cx="190500" cy="152400"/>
          </a:xfrm>
          <a:prstGeom prst="ellipse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8" name="Oval 162">
            <a:extLst>
              <a:ext uri="{FF2B5EF4-FFF2-40B4-BE49-F238E27FC236}">
                <a16:creationId xmlns:a16="http://schemas.microsoft.com/office/drawing/2014/main" id="{B8658A23-1CE9-4FE9-AEA9-1519898A7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5492750"/>
            <a:ext cx="1905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9" name="Rectangle 163">
            <a:extLst>
              <a:ext uri="{FF2B5EF4-FFF2-40B4-BE49-F238E27FC236}">
                <a16:creationId xmlns:a16="http://schemas.microsoft.com/office/drawing/2014/main" id="{D9833A24-A333-4B38-A224-C67861E7204B}"/>
              </a:ext>
            </a:extLst>
          </p:cNvPr>
          <p:cNvSpPr>
            <a:spLocks noChangeArrowheads="1"/>
          </p:cNvSpPr>
          <p:nvPr/>
        </p:nvSpPr>
        <p:spPr bwMode="auto">
          <a:xfrm rot="-954933">
            <a:off x="1354138" y="987425"/>
            <a:ext cx="6015037" cy="37322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800" name="Rectangle 164">
            <a:extLst>
              <a:ext uri="{FF2B5EF4-FFF2-40B4-BE49-F238E27FC236}">
                <a16:creationId xmlns:a16="http://schemas.microsoft.com/office/drawing/2014/main" id="{A03E0165-8101-4560-8804-B685F57718F1}"/>
              </a:ext>
            </a:extLst>
          </p:cNvPr>
          <p:cNvSpPr>
            <a:spLocks noChangeArrowheads="1"/>
          </p:cNvSpPr>
          <p:nvPr/>
        </p:nvSpPr>
        <p:spPr bwMode="auto">
          <a:xfrm rot="1570141">
            <a:off x="4048125" y="1349375"/>
            <a:ext cx="5507038" cy="3354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30801" name="Group 84">
            <a:extLst>
              <a:ext uri="{FF2B5EF4-FFF2-40B4-BE49-F238E27FC236}">
                <a16:creationId xmlns:a16="http://schemas.microsoft.com/office/drawing/2014/main" id="{CD69620B-5E28-4E59-AF2E-8F8CC30BA1BE}"/>
              </a:ext>
            </a:extLst>
          </p:cNvPr>
          <p:cNvGrpSpPr>
            <a:grpSpLocks/>
          </p:cNvGrpSpPr>
          <p:nvPr/>
        </p:nvGrpSpPr>
        <p:grpSpPr bwMode="auto">
          <a:xfrm>
            <a:off x="1311275" y="-3021013"/>
            <a:ext cx="8201025" cy="5870576"/>
            <a:chOff x="826" y="-1903"/>
            <a:chExt cx="5166" cy="3698"/>
          </a:xfrm>
        </p:grpSpPr>
        <p:sp>
          <p:nvSpPr>
            <p:cNvPr id="30804" name="Freeform 2">
              <a:extLst>
                <a:ext uri="{FF2B5EF4-FFF2-40B4-BE49-F238E27FC236}">
                  <a16:creationId xmlns:a16="http://schemas.microsoft.com/office/drawing/2014/main" id="{7AC12CEA-112A-4873-9E38-62E5B1C7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-1448"/>
              <a:ext cx="1581" cy="2475"/>
            </a:xfrm>
            <a:custGeom>
              <a:avLst/>
              <a:gdLst>
                <a:gd name="T0" fmla="*/ 825 w 1860"/>
                <a:gd name="T1" fmla="*/ 1294 h 2910"/>
                <a:gd name="T2" fmla="*/ 825 w 1860"/>
                <a:gd name="T3" fmla="*/ 406 h 2910"/>
                <a:gd name="T4" fmla="*/ 0 w 1860"/>
                <a:gd name="T5" fmla="*/ 0 h 2910"/>
                <a:gd name="T6" fmla="*/ 0 w 1860"/>
                <a:gd name="T7" fmla="*/ 889 h 2910"/>
                <a:gd name="T8" fmla="*/ 825 w 1860"/>
                <a:gd name="T9" fmla="*/ 1294 h 29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0"/>
                <a:gd name="T16" fmla="*/ 0 h 2910"/>
                <a:gd name="T17" fmla="*/ 1860 w 1860"/>
                <a:gd name="T18" fmla="*/ 2910 h 29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0" h="2910">
                  <a:moveTo>
                    <a:pt x="1860" y="2910"/>
                  </a:moveTo>
                  <a:lnTo>
                    <a:pt x="1860" y="912"/>
                  </a:lnTo>
                  <a:lnTo>
                    <a:pt x="0" y="0"/>
                  </a:lnTo>
                  <a:lnTo>
                    <a:pt x="0" y="1998"/>
                  </a:lnTo>
                  <a:lnTo>
                    <a:pt x="1860" y="291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3">
              <a:extLst>
                <a:ext uri="{FF2B5EF4-FFF2-40B4-BE49-F238E27FC236}">
                  <a16:creationId xmlns:a16="http://schemas.microsoft.com/office/drawing/2014/main" id="{D6EFF42B-1732-4774-9C55-D7ABFBEB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51"/>
              <a:ext cx="3637" cy="1373"/>
            </a:xfrm>
            <a:custGeom>
              <a:avLst/>
              <a:gdLst>
                <a:gd name="T0" fmla="*/ 826 w 4278"/>
                <a:gd name="T1" fmla="*/ 720 h 1614"/>
                <a:gd name="T2" fmla="*/ 0 w 4278"/>
                <a:gd name="T3" fmla="*/ 312 h 1614"/>
                <a:gd name="T4" fmla="*/ 1074 w 4278"/>
                <a:gd name="T5" fmla="*/ 0 h 1614"/>
                <a:gd name="T6" fmla="*/ 1900 w 4278"/>
                <a:gd name="T7" fmla="*/ 406 h 1614"/>
                <a:gd name="T8" fmla="*/ 826 w 4278"/>
                <a:gd name="T9" fmla="*/ 720 h 16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78"/>
                <a:gd name="T16" fmla="*/ 0 h 1614"/>
                <a:gd name="T17" fmla="*/ 4278 w 4278"/>
                <a:gd name="T18" fmla="*/ 1614 h 16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78" h="1614">
                  <a:moveTo>
                    <a:pt x="1860" y="1614"/>
                  </a:moveTo>
                  <a:lnTo>
                    <a:pt x="0" y="702"/>
                  </a:lnTo>
                  <a:lnTo>
                    <a:pt x="2418" y="0"/>
                  </a:lnTo>
                  <a:lnTo>
                    <a:pt x="4278" y="912"/>
                  </a:lnTo>
                  <a:lnTo>
                    <a:pt x="1860" y="16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4">
              <a:extLst>
                <a:ext uri="{FF2B5EF4-FFF2-40B4-BE49-F238E27FC236}">
                  <a16:creationId xmlns:a16="http://schemas.microsoft.com/office/drawing/2014/main" id="{23864650-4DF0-4CCA-BD0D-085061BD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448"/>
              <a:ext cx="2056" cy="2296"/>
            </a:xfrm>
            <a:custGeom>
              <a:avLst/>
              <a:gdLst>
                <a:gd name="T0" fmla="*/ 0 w 2418"/>
                <a:gd name="T1" fmla="*/ 1201 h 2700"/>
                <a:gd name="T2" fmla="*/ 0 w 2418"/>
                <a:gd name="T3" fmla="*/ 312 h 2700"/>
                <a:gd name="T4" fmla="*/ 1075 w 2418"/>
                <a:gd name="T5" fmla="*/ 0 h 2700"/>
                <a:gd name="T6" fmla="*/ 1075 w 2418"/>
                <a:gd name="T7" fmla="*/ 889 h 2700"/>
                <a:gd name="T8" fmla="*/ 0 w 2418"/>
                <a:gd name="T9" fmla="*/ 1201 h 2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8"/>
                <a:gd name="T16" fmla="*/ 0 h 2700"/>
                <a:gd name="T17" fmla="*/ 2418 w 2418"/>
                <a:gd name="T18" fmla="*/ 2700 h 2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8" h="2700">
                  <a:moveTo>
                    <a:pt x="0" y="2700"/>
                  </a:moveTo>
                  <a:lnTo>
                    <a:pt x="0" y="702"/>
                  </a:lnTo>
                  <a:lnTo>
                    <a:pt x="2418" y="0"/>
                  </a:lnTo>
                  <a:lnTo>
                    <a:pt x="2418" y="1998"/>
                  </a:lnTo>
                  <a:lnTo>
                    <a:pt x="0" y="270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5">
              <a:extLst>
                <a:ext uri="{FF2B5EF4-FFF2-40B4-BE49-F238E27FC236}">
                  <a16:creationId xmlns:a16="http://schemas.microsoft.com/office/drawing/2014/main" id="{0A138951-EE47-4F91-BFFB-B5AD7333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851"/>
              <a:ext cx="1581" cy="2475"/>
            </a:xfrm>
            <a:custGeom>
              <a:avLst/>
              <a:gdLst>
                <a:gd name="T0" fmla="*/ 1069557 w 310"/>
                <a:gd name="T1" fmla="*/ 1678433 h 485"/>
                <a:gd name="T2" fmla="*/ 0 w 310"/>
                <a:gd name="T3" fmla="*/ 1152181 h 485"/>
                <a:gd name="T4" fmla="*/ 0 w 310"/>
                <a:gd name="T5" fmla="*/ 0 h 485"/>
                <a:gd name="T6" fmla="*/ 0 60000 65536"/>
                <a:gd name="T7" fmla="*/ 0 60000 65536"/>
                <a:gd name="T8" fmla="*/ 0 60000 65536"/>
                <a:gd name="T9" fmla="*/ 0 w 310"/>
                <a:gd name="T10" fmla="*/ 0 h 485"/>
                <a:gd name="T11" fmla="*/ 310 w 310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0" h="485">
                  <a:moveTo>
                    <a:pt x="310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6">
              <a:extLst>
                <a:ext uri="{FF2B5EF4-FFF2-40B4-BE49-F238E27FC236}">
                  <a16:creationId xmlns:a16="http://schemas.microsoft.com/office/drawing/2014/main" id="{1454C1A8-62BB-477B-8085-94B67709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-938"/>
              <a:ext cx="1576" cy="2475"/>
            </a:xfrm>
            <a:custGeom>
              <a:avLst/>
              <a:gdLst>
                <a:gd name="T0" fmla="*/ 1066442 w 309"/>
                <a:gd name="T1" fmla="*/ 1678433 h 485"/>
                <a:gd name="T2" fmla="*/ 0 w 309"/>
                <a:gd name="T3" fmla="*/ 1152181 h 485"/>
                <a:gd name="T4" fmla="*/ 0 w 309"/>
                <a:gd name="T5" fmla="*/ 0 h 485"/>
                <a:gd name="T6" fmla="*/ 0 60000 65536"/>
                <a:gd name="T7" fmla="*/ 0 60000 65536"/>
                <a:gd name="T8" fmla="*/ 0 60000 65536"/>
                <a:gd name="T9" fmla="*/ 0 w 309"/>
                <a:gd name="T10" fmla="*/ 0 h 485"/>
                <a:gd name="T11" fmla="*/ 309 w 309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9" h="485">
                  <a:moveTo>
                    <a:pt x="309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7">
              <a:extLst>
                <a:ext uri="{FF2B5EF4-FFF2-40B4-BE49-F238E27FC236}">
                  <a16:creationId xmlns:a16="http://schemas.microsoft.com/office/drawing/2014/main" id="{7AF342DC-1792-4A0A-AC58-6D793618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-1019"/>
              <a:ext cx="1582" cy="2475"/>
            </a:xfrm>
            <a:custGeom>
              <a:avLst/>
              <a:gdLst>
                <a:gd name="T0" fmla="*/ 1072918 w 310"/>
                <a:gd name="T1" fmla="*/ 1678433 h 485"/>
                <a:gd name="T2" fmla="*/ 0 w 310"/>
                <a:gd name="T3" fmla="*/ 1148849 h 485"/>
                <a:gd name="T4" fmla="*/ 0 w 310"/>
                <a:gd name="T5" fmla="*/ 0 h 485"/>
                <a:gd name="T6" fmla="*/ 0 60000 65536"/>
                <a:gd name="T7" fmla="*/ 0 60000 65536"/>
                <a:gd name="T8" fmla="*/ 0 60000 65536"/>
                <a:gd name="T9" fmla="*/ 0 w 310"/>
                <a:gd name="T10" fmla="*/ 0 h 485"/>
                <a:gd name="T11" fmla="*/ 310 w 310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0" h="485">
                  <a:moveTo>
                    <a:pt x="310" y="485"/>
                  </a:moveTo>
                  <a:lnTo>
                    <a:pt x="0" y="3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8">
              <a:extLst>
                <a:ext uri="{FF2B5EF4-FFF2-40B4-BE49-F238E27FC236}">
                  <a16:creationId xmlns:a16="http://schemas.microsoft.com/office/drawing/2014/main" id="{61DF1F7F-85AF-4E1E-AE6E-BB648ACF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-1106"/>
              <a:ext cx="1577" cy="2475"/>
            </a:xfrm>
            <a:custGeom>
              <a:avLst/>
              <a:gdLst>
                <a:gd name="T0" fmla="*/ 1069803 w 309"/>
                <a:gd name="T1" fmla="*/ 1678433 h 485"/>
                <a:gd name="T2" fmla="*/ 0 w 309"/>
                <a:gd name="T3" fmla="*/ 1152181 h 485"/>
                <a:gd name="T4" fmla="*/ 0 w 309"/>
                <a:gd name="T5" fmla="*/ 0 h 485"/>
                <a:gd name="T6" fmla="*/ 0 60000 65536"/>
                <a:gd name="T7" fmla="*/ 0 60000 65536"/>
                <a:gd name="T8" fmla="*/ 0 60000 65536"/>
                <a:gd name="T9" fmla="*/ 0 w 309"/>
                <a:gd name="T10" fmla="*/ 0 h 485"/>
                <a:gd name="T11" fmla="*/ 309 w 309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9" h="485">
                  <a:moveTo>
                    <a:pt x="309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9">
              <a:extLst>
                <a:ext uri="{FF2B5EF4-FFF2-40B4-BE49-F238E27FC236}">
                  <a16:creationId xmlns:a16="http://schemas.microsoft.com/office/drawing/2014/main" id="{69B56C86-A040-4B3E-BDF3-31507FC52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-1193"/>
              <a:ext cx="1577" cy="2475"/>
            </a:xfrm>
            <a:custGeom>
              <a:avLst/>
              <a:gdLst>
                <a:gd name="T0" fmla="*/ 1069803 w 309"/>
                <a:gd name="T1" fmla="*/ 1678433 h 485"/>
                <a:gd name="T2" fmla="*/ 0 w 309"/>
                <a:gd name="T3" fmla="*/ 1152181 h 485"/>
                <a:gd name="T4" fmla="*/ 0 w 309"/>
                <a:gd name="T5" fmla="*/ 0 h 485"/>
                <a:gd name="T6" fmla="*/ 0 60000 65536"/>
                <a:gd name="T7" fmla="*/ 0 60000 65536"/>
                <a:gd name="T8" fmla="*/ 0 60000 65536"/>
                <a:gd name="T9" fmla="*/ 0 w 309"/>
                <a:gd name="T10" fmla="*/ 0 h 485"/>
                <a:gd name="T11" fmla="*/ 309 w 309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9" h="485">
                  <a:moveTo>
                    <a:pt x="309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0">
              <a:extLst>
                <a:ext uri="{FF2B5EF4-FFF2-40B4-BE49-F238E27FC236}">
                  <a16:creationId xmlns:a16="http://schemas.microsoft.com/office/drawing/2014/main" id="{24A48F9E-6D8B-4A6A-813B-6D00A7E5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-1279"/>
              <a:ext cx="1582" cy="2474"/>
            </a:xfrm>
            <a:custGeom>
              <a:avLst/>
              <a:gdLst>
                <a:gd name="T0" fmla="*/ 1072918 w 310"/>
                <a:gd name="T1" fmla="*/ 1675071 h 485"/>
                <a:gd name="T2" fmla="*/ 0 w 310"/>
                <a:gd name="T3" fmla="*/ 1150395 h 485"/>
                <a:gd name="T4" fmla="*/ 0 w 310"/>
                <a:gd name="T5" fmla="*/ 0 h 485"/>
                <a:gd name="T6" fmla="*/ 0 60000 65536"/>
                <a:gd name="T7" fmla="*/ 0 60000 65536"/>
                <a:gd name="T8" fmla="*/ 0 60000 65536"/>
                <a:gd name="T9" fmla="*/ 0 w 310"/>
                <a:gd name="T10" fmla="*/ 0 h 485"/>
                <a:gd name="T11" fmla="*/ 310 w 310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0" h="485">
                  <a:moveTo>
                    <a:pt x="310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1">
              <a:extLst>
                <a:ext uri="{FF2B5EF4-FFF2-40B4-BE49-F238E27FC236}">
                  <a16:creationId xmlns:a16="http://schemas.microsoft.com/office/drawing/2014/main" id="{2A5DB54A-9629-404A-B6AC-758DF090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-1361"/>
              <a:ext cx="1577" cy="2475"/>
            </a:xfrm>
            <a:custGeom>
              <a:avLst/>
              <a:gdLst>
                <a:gd name="T0" fmla="*/ 1069803 w 309"/>
                <a:gd name="T1" fmla="*/ 1678433 h 485"/>
                <a:gd name="T2" fmla="*/ 0 w 309"/>
                <a:gd name="T3" fmla="*/ 1148849 h 485"/>
                <a:gd name="T4" fmla="*/ 0 w 309"/>
                <a:gd name="T5" fmla="*/ 0 h 485"/>
                <a:gd name="T6" fmla="*/ 0 60000 65536"/>
                <a:gd name="T7" fmla="*/ 0 60000 65536"/>
                <a:gd name="T8" fmla="*/ 0 60000 65536"/>
                <a:gd name="T9" fmla="*/ 0 w 309"/>
                <a:gd name="T10" fmla="*/ 0 h 485"/>
                <a:gd name="T11" fmla="*/ 309 w 309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9" h="485">
                  <a:moveTo>
                    <a:pt x="309" y="485"/>
                  </a:moveTo>
                  <a:lnTo>
                    <a:pt x="0" y="3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12">
              <a:extLst>
                <a:ext uri="{FF2B5EF4-FFF2-40B4-BE49-F238E27FC236}">
                  <a16:creationId xmlns:a16="http://schemas.microsoft.com/office/drawing/2014/main" id="{4A5155F1-834F-41E2-86B0-DF6C85F6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-1448"/>
              <a:ext cx="1581" cy="2475"/>
            </a:xfrm>
            <a:custGeom>
              <a:avLst/>
              <a:gdLst>
                <a:gd name="T0" fmla="*/ 1069557 w 310"/>
                <a:gd name="T1" fmla="*/ 1678433 h 485"/>
                <a:gd name="T2" fmla="*/ 0 w 310"/>
                <a:gd name="T3" fmla="*/ 1152181 h 485"/>
                <a:gd name="T4" fmla="*/ 0 w 310"/>
                <a:gd name="T5" fmla="*/ 0 h 485"/>
                <a:gd name="T6" fmla="*/ 0 60000 65536"/>
                <a:gd name="T7" fmla="*/ 0 60000 65536"/>
                <a:gd name="T8" fmla="*/ 0 60000 65536"/>
                <a:gd name="T9" fmla="*/ 0 w 310"/>
                <a:gd name="T10" fmla="*/ 0 h 485"/>
                <a:gd name="T11" fmla="*/ 310 w 310"/>
                <a:gd name="T12" fmla="*/ 485 h 4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0" h="485">
                  <a:moveTo>
                    <a:pt x="310" y="485"/>
                  </a:moveTo>
                  <a:lnTo>
                    <a:pt x="0" y="33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13">
              <a:extLst>
                <a:ext uri="{FF2B5EF4-FFF2-40B4-BE49-F238E27FC236}">
                  <a16:creationId xmlns:a16="http://schemas.microsoft.com/office/drawing/2014/main" id="{D709D5E9-D684-4BD3-9E24-D68E3B63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-672"/>
              <a:ext cx="2056" cy="2296"/>
            </a:xfrm>
            <a:custGeom>
              <a:avLst/>
              <a:gdLst>
                <a:gd name="T0" fmla="*/ 0 w 403"/>
                <a:gd name="T1" fmla="*/ 1556050 h 450"/>
                <a:gd name="T2" fmla="*/ 1392795 w 403"/>
                <a:gd name="T3" fmla="*/ 1151449 h 450"/>
                <a:gd name="T4" fmla="*/ 1392795 w 403"/>
                <a:gd name="T5" fmla="*/ 0 h 450"/>
                <a:gd name="T6" fmla="*/ 0 60000 65536"/>
                <a:gd name="T7" fmla="*/ 0 60000 65536"/>
                <a:gd name="T8" fmla="*/ 0 60000 65536"/>
                <a:gd name="T9" fmla="*/ 0 w 403"/>
                <a:gd name="T10" fmla="*/ 0 h 450"/>
                <a:gd name="T11" fmla="*/ 403 w 403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50">
                  <a:moveTo>
                    <a:pt x="0" y="450"/>
                  </a:moveTo>
                  <a:lnTo>
                    <a:pt x="403" y="333"/>
                  </a:lnTo>
                  <a:lnTo>
                    <a:pt x="4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14">
              <a:extLst>
                <a:ext uri="{FF2B5EF4-FFF2-40B4-BE49-F238E27FC236}">
                  <a16:creationId xmlns:a16="http://schemas.microsoft.com/office/drawing/2014/main" id="{2FE79F9F-91F9-43F7-97F8-AC2A9D0A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-800"/>
              <a:ext cx="2056" cy="2297"/>
            </a:xfrm>
            <a:custGeom>
              <a:avLst/>
              <a:gdLst>
                <a:gd name="T0" fmla="*/ 0 w 403"/>
                <a:gd name="T1" fmla="*/ 1559413 h 450"/>
                <a:gd name="T2" fmla="*/ 1392795 w 403"/>
                <a:gd name="T3" fmla="*/ 1154146 h 450"/>
                <a:gd name="T4" fmla="*/ 1392795 w 403"/>
                <a:gd name="T5" fmla="*/ 0 h 450"/>
                <a:gd name="T6" fmla="*/ 0 60000 65536"/>
                <a:gd name="T7" fmla="*/ 0 60000 65536"/>
                <a:gd name="T8" fmla="*/ 0 60000 65536"/>
                <a:gd name="T9" fmla="*/ 0 w 403"/>
                <a:gd name="T10" fmla="*/ 0 h 450"/>
                <a:gd name="T11" fmla="*/ 403 w 403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50">
                  <a:moveTo>
                    <a:pt x="0" y="450"/>
                  </a:moveTo>
                  <a:lnTo>
                    <a:pt x="403" y="333"/>
                  </a:lnTo>
                  <a:lnTo>
                    <a:pt x="4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15">
              <a:extLst>
                <a:ext uri="{FF2B5EF4-FFF2-40B4-BE49-F238E27FC236}">
                  <a16:creationId xmlns:a16="http://schemas.microsoft.com/office/drawing/2014/main" id="{FB4DAD45-2375-4D67-8215-03B3BBE62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-927"/>
              <a:ext cx="2061" cy="2291"/>
            </a:xfrm>
            <a:custGeom>
              <a:avLst/>
              <a:gdLst>
                <a:gd name="T0" fmla="*/ 0 w 404"/>
                <a:gd name="T1" fmla="*/ 1552936 h 449"/>
                <a:gd name="T2" fmla="*/ 1395909 w 404"/>
                <a:gd name="T3" fmla="*/ 1148301 h 449"/>
                <a:gd name="T4" fmla="*/ 1395909 w 404"/>
                <a:gd name="T5" fmla="*/ 0 h 449"/>
                <a:gd name="T6" fmla="*/ 0 60000 65536"/>
                <a:gd name="T7" fmla="*/ 0 60000 65536"/>
                <a:gd name="T8" fmla="*/ 0 60000 65536"/>
                <a:gd name="T9" fmla="*/ 0 w 404"/>
                <a:gd name="T10" fmla="*/ 0 h 449"/>
                <a:gd name="T11" fmla="*/ 404 w 404"/>
                <a:gd name="T12" fmla="*/ 449 h 4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4" h="449">
                  <a:moveTo>
                    <a:pt x="0" y="449"/>
                  </a:moveTo>
                  <a:lnTo>
                    <a:pt x="404" y="332"/>
                  </a:lnTo>
                  <a:lnTo>
                    <a:pt x="4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16">
              <a:extLst>
                <a:ext uri="{FF2B5EF4-FFF2-40B4-BE49-F238E27FC236}">
                  <a16:creationId xmlns:a16="http://schemas.microsoft.com/office/drawing/2014/main" id="{10745204-B0BD-40B4-96F3-36CE2FF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-1060"/>
              <a:ext cx="2057" cy="2296"/>
            </a:xfrm>
            <a:custGeom>
              <a:avLst/>
              <a:gdLst>
                <a:gd name="T0" fmla="*/ 0 w 403"/>
                <a:gd name="T1" fmla="*/ 1556050 h 450"/>
                <a:gd name="T2" fmla="*/ 1396157 w 403"/>
                <a:gd name="T3" fmla="*/ 1151449 h 450"/>
                <a:gd name="T4" fmla="*/ 1396157 w 403"/>
                <a:gd name="T5" fmla="*/ 0 h 450"/>
                <a:gd name="T6" fmla="*/ 0 60000 65536"/>
                <a:gd name="T7" fmla="*/ 0 60000 65536"/>
                <a:gd name="T8" fmla="*/ 0 60000 65536"/>
                <a:gd name="T9" fmla="*/ 0 w 403"/>
                <a:gd name="T10" fmla="*/ 0 h 450"/>
                <a:gd name="T11" fmla="*/ 403 w 403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50">
                  <a:moveTo>
                    <a:pt x="0" y="450"/>
                  </a:moveTo>
                  <a:lnTo>
                    <a:pt x="403" y="333"/>
                  </a:lnTo>
                  <a:lnTo>
                    <a:pt x="4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17">
              <a:extLst>
                <a:ext uri="{FF2B5EF4-FFF2-40B4-BE49-F238E27FC236}">
                  <a16:creationId xmlns:a16="http://schemas.microsoft.com/office/drawing/2014/main" id="{7781A9F6-93E3-4BD4-99F2-B9097D1F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-1188"/>
              <a:ext cx="2061" cy="2292"/>
            </a:xfrm>
            <a:custGeom>
              <a:avLst/>
              <a:gdLst>
                <a:gd name="T0" fmla="*/ 0 w 404"/>
                <a:gd name="T1" fmla="*/ 1556299 h 449"/>
                <a:gd name="T2" fmla="*/ 1395909 w 404"/>
                <a:gd name="T3" fmla="*/ 1150865 h 449"/>
                <a:gd name="T4" fmla="*/ 1395909 w 404"/>
                <a:gd name="T5" fmla="*/ 0 h 449"/>
                <a:gd name="T6" fmla="*/ 0 60000 65536"/>
                <a:gd name="T7" fmla="*/ 0 60000 65536"/>
                <a:gd name="T8" fmla="*/ 0 60000 65536"/>
                <a:gd name="T9" fmla="*/ 0 w 404"/>
                <a:gd name="T10" fmla="*/ 0 h 449"/>
                <a:gd name="T11" fmla="*/ 404 w 404"/>
                <a:gd name="T12" fmla="*/ 449 h 4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4" h="449">
                  <a:moveTo>
                    <a:pt x="0" y="449"/>
                  </a:moveTo>
                  <a:lnTo>
                    <a:pt x="404" y="332"/>
                  </a:lnTo>
                  <a:lnTo>
                    <a:pt x="4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18">
              <a:extLst>
                <a:ext uri="{FF2B5EF4-FFF2-40B4-BE49-F238E27FC236}">
                  <a16:creationId xmlns:a16="http://schemas.microsoft.com/office/drawing/2014/main" id="{38711C13-658A-4D24-BC8F-B7C669EF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-1320"/>
              <a:ext cx="2056" cy="2296"/>
            </a:xfrm>
            <a:custGeom>
              <a:avLst/>
              <a:gdLst>
                <a:gd name="T0" fmla="*/ 0 w 403"/>
                <a:gd name="T1" fmla="*/ 1556050 h 450"/>
                <a:gd name="T2" fmla="*/ 1392795 w 403"/>
                <a:gd name="T3" fmla="*/ 1151449 h 450"/>
                <a:gd name="T4" fmla="*/ 1392795 w 403"/>
                <a:gd name="T5" fmla="*/ 0 h 450"/>
                <a:gd name="T6" fmla="*/ 0 60000 65536"/>
                <a:gd name="T7" fmla="*/ 0 60000 65536"/>
                <a:gd name="T8" fmla="*/ 0 60000 65536"/>
                <a:gd name="T9" fmla="*/ 0 w 403"/>
                <a:gd name="T10" fmla="*/ 0 h 450"/>
                <a:gd name="T11" fmla="*/ 403 w 403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50">
                  <a:moveTo>
                    <a:pt x="0" y="450"/>
                  </a:moveTo>
                  <a:lnTo>
                    <a:pt x="403" y="333"/>
                  </a:lnTo>
                  <a:lnTo>
                    <a:pt x="4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19">
              <a:extLst>
                <a:ext uri="{FF2B5EF4-FFF2-40B4-BE49-F238E27FC236}">
                  <a16:creationId xmlns:a16="http://schemas.microsoft.com/office/drawing/2014/main" id="{CDE8D7F5-F72A-4AB6-8503-04073687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448"/>
              <a:ext cx="2056" cy="2296"/>
            </a:xfrm>
            <a:custGeom>
              <a:avLst/>
              <a:gdLst>
                <a:gd name="T0" fmla="*/ 0 w 403"/>
                <a:gd name="T1" fmla="*/ 1556050 h 450"/>
                <a:gd name="T2" fmla="*/ 1392795 w 403"/>
                <a:gd name="T3" fmla="*/ 1151449 h 450"/>
                <a:gd name="T4" fmla="*/ 1392795 w 403"/>
                <a:gd name="T5" fmla="*/ 0 h 450"/>
                <a:gd name="T6" fmla="*/ 0 60000 65536"/>
                <a:gd name="T7" fmla="*/ 0 60000 65536"/>
                <a:gd name="T8" fmla="*/ 0 60000 65536"/>
                <a:gd name="T9" fmla="*/ 0 w 403"/>
                <a:gd name="T10" fmla="*/ 0 h 450"/>
                <a:gd name="T11" fmla="*/ 403 w 403"/>
                <a:gd name="T12" fmla="*/ 450 h 4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50">
                  <a:moveTo>
                    <a:pt x="0" y="450"/>
                  </a:moveTo>
                  <a:lnTo>
                    <a:pt x="403" y="333"/>
                  </a:lnTo>
                  <a:lnTo>
                    <a:pt x="4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20">
              <a:extLst>
                <a:ext uri="{FF2B5EF4-FFF2-40B4-BE49-F238E27FC236}">
                  <a16:creationId xmlns:a16="http://schemas.microsoft.com/office/drawing/2014/main" id="{A3F0DD5F-3D17-4F94-A61A-339CFCD2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51"/>
              <a:ext cx="3637" cy="776"/>
            </a:xfrm>
            <a:custGeom>
              <a:avLst/>
              <a:gdLst>
                <a:gd name="T0" fmla="*/ 0 w 713"/>
                <a:gd name="T1" fmla="*/ 405577 h 152"/>
                <a:gd name="T2" fmla="*/ 1392043 w 713"/>
                <a:gd name="T3" fmla="*/ 0 h 152"/>
                <a:gd name="T4" fmla="*/ 2462351 w 713"/>
                <a:gd name="T5" fmla="*/ 527190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21">
              <a:extLst>
                <a:ext uri="{FF2B5EF4-FFF2-40B4-BE49-F238E27FC236}">
                  <a16:creationId xmlns:a16="http://schemas.microsoft.com/office/drawing/2014/main" id="{CF059D10-D661-4E20-BB25-1C3B27439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37"/>
              <a:ext cx="3637" cy="776"/>
            </a:xfrm>
            <a:custGeom>
              <a:avLst/>
              <a:gdLst>
                <a:gd name="T0" fmla="*/ 0 w 713"/>
                <a:gd name="T1" fmla="*/ 405577 h 152"/>
                <a:gd name="T2" fmla="*/ 1392043 w 713"/>
                <a:gd name="T3" fmla="*/ 0 h 152"/>
                <a:gd name="T4" fmla="*/ 2462351 w 713"/>
                <a:gd name="T5" fmla="*/ 527190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22">
              <a:extLst>
                <a:ext uri="{FF2B5EF4-FFF2-40B4-BE49-F238E27FC236}">
                  <a16:creationId xmlns:a16="http://schemas.microsoft.com/office/drawing/2014/main" id="{E9EF625B-098A-4DE9-B19F-E1E83CFEC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72"/>
              <a:ext cx="3637" cy="776"/>
            </a:xfrm>
            <a:custGeom>
              <a:avLst/>
              <a:gdLst>
                <a:gd name="T0" fmla="*/ 0 w 713"/>
                <a:gd name="T1" fmla="*/ 402111 h 152"/>
                <a:gd name="T2" fmla="*/ 1392043 w 713"/>
                <a:gd name="T3" fmla="*/ 0 h 152"/>
                <a:gd name="T4" fmla="*/ 2462351 w 713"/>
                <a:gd name="T5" fmla="*/ 527190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6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23">
              <a:extLst>
                <a:ext uri="{FF2B5EF4-FFF2-40B4-BE49-F238E27FC236}">
                  <a16:creationId xmlns:a16="http://schemas.microsoft.com/office/drawing/2014/main" id="{4C68F71B-F79A-4F03-B180-176A7B913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386"/>
              <a:ext cx="3637" cy="775"/>
            </a:xfrm>
            <a:custGeom>
              <a:avLst/>
              <a:gdLst>
                <a:gd name="T0" fmla="*/ 0 w 713"/>
                <a:gd name="T1" fmla="*/ 403469 h 152"/>
                <a:gd name="T2" fmla="*/ 1392043 w 713"/>
                <a:gd name="T3" fmla="*/ 0 h 152"/>
                <a:gd name="T4" fmla="*/ 2462351 w 713"/>
                <a:gd name="T5" fmla="*/ 523701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24">
              <a:extLst>
                <a:ext uri="{FF2B5EF4-FFF2-40B4-BE49-F238E27FC236}">
                  <a16:creationId xmlns:a16="http://schemas.microsoft.com/office/drawing/2014/main" id="{5A7AFBBF-1D11-4BA2-80AA-DF8A60D4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601"/>
              <a:ext cx="3637" cy="781"/>
            </a:xfrm>
            <a:custGeom>
              <a:avLst/>
              <a:gdLst>
                <a:gd name="T0" fmla="*/ 0 w 713"/>
                <a:gd name="T1" fmla="*/ 405288 h 153"/>
                <a:gd name="T2" fmla="*/ 1392043 w 713"/>
                <a:gd name="T3" fmla="*/ 0 h 153"/>
                <a:gd name="T4" fmla="*/ 2462351 w 713"/>
                <a:gd name="T5" fmla="*/ 530304 h 153"/>
                <a:gd name="T6" fmla="*/ 0 60000 65536"/>
                <a:gd name="T7" fmla="*/ 0 60000 65536"/>
                <a:gd name="T8" fmla="*/ 0 60000 65536"/>
                <a:gd name="T9" fmla="*/ 0 w 713"/>
                <a:gd name="T10" fmla="*/ 0 h 153"/>
                <a:gd name="T11" fmla="*/ 713 w 713"/>
                <a:gd name="T12" fmla="*/ 153 h 1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3">
                  <a:moveTo>
                    <a:pt x="0" y="117"/>
                  </a:moveTo>
                  <a:lnTo>
                    <a:pt x="403" y="0"/>
                  </a:lnTo>
                  <a:lnTo>
                    <a:pt x="713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25">
              <a:extLst>
                <a:ext uri="{FF2B5EF4-FFF2-40B4-BE49-F238E27FC236}">
                  <a16:creationId xmlns:a16="http://schemas.microsoft.com/office/drawing/2014/main" id="{954ABAA2-8195-4DDE-BF9D-5711F9164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810"/>
              <a:ext cx="3637" cy="776"/>
            </a:xfrm>
            <a:custGeom>
              <a:avLst/>
              <a:gdLst>
                <a:gd name="T0" fmla="*/ 0 w 713"/>
                <a:gd name="T1" fmla="*/ 405577 h 152"/>
                <a:gd name="T2" fmla="*/ 1392043 w 713"/>
                <a:gd name="T3" fmla="*/ 0 h 152"/>
                <a:gd name="T4" fmla="*/ 2462351 w 713"/>
                <a:gd name="T5" fmla="*/ 527190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26">
              <a:extLst>
                <a:ext uri="{FF2B5EF4-FFF2-40B4-BE49-F238E27FC236}">
                  <a16:creationId xmlns:a16="http://schemas.microsoft.com/office/drawing/2014/main" id="{24E1AFBC-BF8E-46FF-9E8B-15C0E2B0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024"/>
              <a:ext cx="3637" cy="780"/>
            </a:xfrm>
            <a:custGeom>
              <a:avLst/>
              <a:gdLst>
                <a:gd name="T0" fmla="*/ 0 w 713"/>
                <a:gd name="T1" fmla="*/ 402531 h 153"/>
                <a:gd name="T2" fmla="*/ 1392043 w 713"/>
                <a:gd name="T3" fmla="*/ 0 h 153"/>
                <a:gd name="T4" fmla="*/ 2462351 w 713"/>
                <a:gd name="T5" fmla="*/ 526816 h 153"/>
                <a:gd name="T6" fmla="*/ 0 60000 65536"/>
                <a:gd name="T7" fmla="*/ 0 60000 65536"/>
                <a:gd name="T8" fmla="*/ 0 60000 65536"/>
                <a:gd name="T9" fmla="*/ 0 w 713"/>
                <a:gd name="T10" fmla="*/ 0 h 153"/>
                <a:gd name="T11" fmla="*/ 713 w 713"/>
                <a:gd name="T12" fmla="*/ 153 h 1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3">
                  <a:moveTo>
                    <a:pt x="0" y="117"/>
                  </a:moveTo>
                  <a:lnTo>
                    <a:pt x="403" y="0"/>
                  </a:lnTo>
                  <a:lnTo>
                    <a:pt x="713" y="1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27">
              <a:extLst>
                <a:ext uri="{FF2B5EF4-FFF2-40B4-BE49-F238E27FC236}">
                  <a16:creationId xmlns:a16="http://schemas.microsoft.com/office/drawing/2014/main" id="{82FCD1AD-20D8-4D10-8D21-685B268B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233"/>
              <a:ext cx="3637" cy="775"/>
            </a:xfrm>
            <a:custGeom>
              <a:avLst/>
              <a:gdLst>
                <a:gd name="T0" fmla="*/ 0 w 713"/>
                <a:gd name="T1" fmla="*/ 403469 h 152"/>
                <a:gd name="T2" fmla="*/ 1392043 w 713"/>
                <a:gd name="T3" fmla="*/ 0 h 152"/>
                <a:gd name="T4" fmla="*/ 2462351 w 713"/>
                <a:gd name="T5" fmla="*/ 523701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28">
              <a:extLst>
                <a:ext uri="{FF2B5EF4-FFF2-40B4-BE49-F238E27FC236}">
                  <a16:creationId xmlns:a16="http://schemas.microsoft.com/office/drawing/2014/main" id="{07356F68-40D1-4E2C-8EF7-AF1DE658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-1448"/>
              <a:ext cx="3637" cy="776"/>
            </a:xfrm>
            <a:custGeom>
              <a:avLst/>
              <a:gdLst>
                <a:gd name="T0" fmla="*/ 0 w 713"/>
                <a:gd name="T1" fmla="*/ 405577 h 152"/>
                <a:gd name="T2" fmla="*/ 1392043 w 713"/>
                <a:gd name="T3" fmla="*/ 0 h 152"/>
                <a:gd name="T4" fmla="*/ 2462351 w 713"/>
                <a:gd name="T5" fmla="*/ 527190 h 152"/>
                <a:gd name="T6" fmla="*/ 0 60000 65536"/>
                <a:gd name="T7" fmla="*/ 0 60000 65536"/>
                <a:gd name="T8" fmla="*/ 0 60000 65536"/>
                <a:gd name="T9" fmla="*/ 0 w 713"/>
                <a:gd name="T10" fmla="*/ 0 h 152"/>
                <a:gd name="T11" fmla="*/ 713 w 713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3" h="152">
                  <a:moveTo>
                    <a:pt x="0" y="117"/>
                  </a:moveTo>
                  <a:lnTo>
                    <a:pt x="403" y="0"/>
                  </a:lnTo>
                  <a:lnTo>
                    <a:pt x="713" y="1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Line 29">
              <a:extLst>
                <a:ext uri="{FF2B5EF4-FFF2-40B4-BE49-F238E27FC236}">
                  <a16:creationId xmlns:a16="http://schemas.microsoft.com/office/drawing/2014/main" id="{CB2DE81B-705E-4CFF-A15E-BFD9A8894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1027"/>
              <a:ext cx="2056" cy="5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Line 30">
              <a:extLst>
                <a:ext uri="{FF2B5EF4-FFF2-40B4-BE49-F238E27FC236}">
                  <a16:creationId xmlns:a16="http://schemas.microsoft.com/office/drawing/2014/main" id="{A0386FBF-2F38-47A7-BE83-0FC083E948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49" y="848"/>
              <a:ext cx="1581" cy="7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Line 31">
              <a:extLst>
                <a:ext uri="{FF2B5EF4-FFF2-40B4-BE49-F238E27FC236}">
                  <a16:creationId xmlns:a16="http://schemas.microsoft.com/office/drawing/2014/main" id="{BACD1CFF-89C8-4D2E-B744-C4FCF5E92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49" y="-851"/>
              <a:ext cx="0" cy="169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Line 32">
              <a:extLst>
                <a:ext uri="{FF2B5EF4-FFF2-40B4-BE49-F238E27FC236}">
                  <a16:creationId xmlns:a16="http://schemas.microsoft.com/office/drawing/2014/main" id="{D6689C9A-A03B-407D-BED6-804D521EFA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1624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Line 33">
              <a:extLst>
                <a:ext uri="{FF2B5EF4-FFF2-40B4-BE49-F238E27FC236}">
                  <a16:creationId xmlns:a16="http://schemas.microsoft.com/office/drawing/2014/main" id="{0BD1ED36-87E5-4704-99FF-71E31DF4B7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1" y="1537"/>
              <a:ext cx="51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Line 34">
              <a:extLst>
                <a:ext uri="{FF2B5EF4-FFF2-40B4-BE49-F238E27FC236}">
                  <a16:creationId xmlns:a16="http://schemas.microsoft.com/office/drawing/2014/main" id="{CF84732D-0BB5-4B9A-A099-00E345509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7" y="1456"/>
              <a:ext cx="46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Line 35">
              <a:extLst>
                <a:ext uri="{FF2B5EF4-FFF2-40B4-BE49-F238E27FC236}">
                  <a16:creationId xmlns:a16="http://schemas.microsoft.com/office/drawing/2014/main" id="{DA581D1C-AF19-44E8-AF4E-1A08160BD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1369"/>
              <a:ext cx="51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Line 36">
              <a:extLst>
                <a:ext uri="{FF2B5EF4-FFF2-40B4-BE49-F238E27FC236}">
                  <a16:creationId xmlns:a16="http://schemas.microsoft.com/office/drawing/2014/main" id="{6C12B2B9-7F0B-4053-A3A4-3181153BC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" y="1282"/>
              <a:ext cx="51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Line 37">
              <a:extLst>
                <a:ext uri="{FF2B5EF4-FFF2-40B4-BE49-F238E27FC236}">
                  <a16:creationId xmlns:a16="http://schemas.microsoft.com/office/drawing/2014/main" id="{EEE16BA2-8470-4CAB-9915-97AD8616C1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0" y="1195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Line 38">
              <a:extLst>
                <a:ext uri="{FF2B5EF4-FFF2-40B4-BE49-F238E27FC236}">
                  <a16:creationId xmlns:a16="http://schemas.microsoft.com/office/drawing/2014/main" id="{4FE37711-106D-46C8-909D-4A55ACF01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1" y="1114"/>
              <a:ext cx="51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Line 39">
              <a:extLst>
                <a:ext uri="{FF2B5EF4-FFF2-40B4-BE49-F238E27FC236}">
                  <a16:creationId xmlns:a16="http://schemas.microsoft.com/office/drawing/2014/main" id="{AB69E925-8F88-4CE9-B0CA-B97BF0EACD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6" y="1027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Line 40">
              <a:extLst>
                <a:ext uri="{FF2B5EF4-FFF2-40B4-BE49-F238E27FC236}">
                  <a16:creationId xmlns:a16="http://schemas.microsoft.com/office/drawing/2014/main" id="{D48F115B-CEF3-4C77-80F7-8CBF6A9FC9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4" y="1624"/>
              <a:ext cx="56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Line 41">
              <a:extLst>
                <a:ext uri="{FF2B5EF4-FFF2-40B4-BE49-F238E27FC236}">
                  <a16:creationId xmlns:a16="http://schemas.microsoft.com/office/drawing/2014/main" id="{182B92BD-EFE8-4CFE-A808-1AB0DDA1D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4" y="1497"/>
              <a:ext cx="5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Line 42">
              <a:extLst>
                <a:ext uri="{FF2B5EF4-FFF2-40B4-BE49-F238E27FC236}">
                  <a16:creationId xmlns:a16="http://schemas.microsoft.com/office/drawing/2014/main" id="{0104F104-DE8C-43A2-B03F-B4C742AA6D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9" y="1364"/>
              <a:ext cx="5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Line 43">
              <a:extLst>
                <a:ext uri="{FF2B5EF4-FFF2-40B4-BE49-F238E27FC236}">
                  <a16:creationId xmlns:a16="http://schemas.microsoft.com/office/drawing/2014/main" id="{A81F2D25-AF47-435B-92F5-568AA3BF63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88" y="1236"/>
              <a:ext cx="5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Line 44">
              <a:extLst>
                <a:ext uri="{FF2B5EF4-FFF2-40B4-BE49-F238E27FC236}">
                  <a16:creationId xmlns:a16="http://schemas.microsoft.com/office/drawing/2014/main" id="{9DE224D5-B07D-4280-A927-A5BA0FB7DB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3" y="1104"/>
              <a:ext cx="5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Line 45">
              <a:extLst>
                <a:ext uri="{FF2B5EF4-FFF2-40B4-BE49-F238E27FC236}">
                  <a16:creationId xmlns:a16="http://schemas.microsoft.com/office/drawing/2014/main" id="{1177B846-3D0E-42DA-BC03-B01ADBDDF0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3" y="976"/>
              <a:ext cx="5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Line 46">
              <a:extLst>
                <a:ext uri="{FF2B5EF4-FFF2-40B4-BE49-F238E27FC236}">
                  <a16:creationId xmlns:a16="http://schemas.microsoft.com/office/drawing/2014/main" id="{BF70990E-58F3-4C64-A48B-3D8173499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98" y="848"/>
              <a:ext cx="5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Line 47">
              <a:extLst>
                <a:ext uri="{FF2B5EF4-FFF2-40B4-BE49-F238E27FC236}">
                  <a16:creationId xmlns:a16="http://schemas.microsoft.com/office/drawing/2014/main" id="{73669552-23FE-4DA3-9A85-CF699AA71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823"/>
              <a:ext cx="46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Line 48">
              <a:extLst>
                <a:ext uri="{FF2B5EF4-FFF2-40B4-BE49-F238E27FC236}">
                  <a16:creationId xmlns:a16="http://schemas.microsoft.com/office/drawing/2014/main" id="{6A215AEB-C745-4BA8-9B9F-BBBF4E96B2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609"/>
              <a:ext cx="46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Line 49">
              <a:extLst>
                <a:ext uri="{FF2B5EF4-FFF2-40B4-BE49-F238E27FC236}">
                  <a16:creationId xmlns:a16="http://schemas.microsoft.com/office/drawing/2014/main" id="{F61D63CC-98EA-4A72-9600-BD894E2D12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-24"/>
              <a:ext cx="46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Line 50">
              <a:extLst>
                <a:ext uri="{FF2B5EF4-FFF2-40B4-BE49-F238E27FC236}">
                  <a16:creationId xmlns:a16="http://schemas.microsoft.com/office/drawing/2014/main" id="{A4C9E3AB-8532-4B31-92EE-45BAD83E3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-238"/>
              <a:ext cx="46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Line 51">
              <a:extLst>
                <a:ext uri="{FF2B5EF4-FFF2-40B4-BE49-F238E27FC236}">
                  <a16:creationId xmlns:a16="http://schemas.microsoft.com/office/drawing/2014/main" id="{9396529E-7D5D-4B23-B814-868A59CA39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-453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Line 52">
              <a:extLst>
                <a:ext uri="{FF2B5EF4-FFF2-40B4-BE49-F238E27FC236}">
                  <a16:creationId xmlns:a16="http://schemas.microsoft.com/office/drawing/2014/main" id="{8E6042E9-4B6D-49E6-9D35-A24DE4DB3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-662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Line 53">
              <a:extLst>
                <a:ext uri="{FF2B5EF4-FFF2-40B4-BE49-F238E27FC236}">
                  <a16:creationId xmlns:a16="http://schemas.microsoft.com/office/drawing/2014/main" id="{5D7E9CD3-EA23-4607-BA26-C9DF3914C2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-876"/>
              <a:ext cx="46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Oval 54">
              <a:extLst>
                <a:ext uri="{FF2B5EF4-FFF2-40B4-BE49-F238E27FC236}">
                  <a16:creationId xmlns:a16="http://schemas.microsoft.com/office/drawing/2014/main" id="{53066332-5CA5-45BE-9F5D-427BDC83B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-1458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57" name="Line 55">
              <a:extLst>
                <a:ext uri="{FF2B5EF4-FFF2-40B4-BE49-F238E27FC236}">
                  <a16:creationId xmlns:a16="http://schemas.microsoft.com/office/drawing/2014/main" id="{9A43E04F-C5C8-4EFA-B7D9-7E62A3949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185"/>
              <a:ext cx="46" cy="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Line 56">
              <a:extLst>
                <a:ext uri="{FF2B5EF4-FFF2-40B4-BE49-F238E27FC236}">
                  <a16:creationId xmlns:a16="http://schemas.microsoft.com/office/drawing/2014/main" id="{CEB8E793-EEF1-4097-8FF8-D50AB0152F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03" y="399"/>
              <a:ext cx="4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Oval 57">
              <a:extLst>
                <a:ext uri="{FF2B5EF4-FFF2-40B4-BE49-F238E27FC236}">
                  <a16:creationId xmlns:a16="http://schemas.microsoft.com/office/drawing/2014/main" id="{355E6451-F07D-4726-9BA5-9440413F2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423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0" name="Oval 58">
              <a:extLst>
                <a:ext uri="{FF2B5EF4-FFF2-40B4-BE49-F238E27FC236}">
                  <a16:creationId xmlns:a16="http://schemas.microsoft.com/office/drawing/2014/main" id="{915600C7-DB30-4561-B5D0-7624EFB8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763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1" name="Oval 59">
              <a:extLst>
                <a:ext uri="{FF2B5EF4-FFF2-40B4-BE49-F238E27FC236}">
                  <a16:creationId xmlns:a16="http://schemas.microsoft.com/office/drawing/2014/main" id="{8DFEB3B0-E7AA-4D5E-ACE9-05D51536F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07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2" name="Oval 60">
              <a:extLst>
                <a:ext uri="{FF2B5EF4-FFF2-40B4-BE49-F238E27FC236}">
                  <a16:creationId xmlns:a16="http://schemas.microsoft.com/office/drawing/2014/main" id="{FDAA0ECD-4591-40E9-9E76-A2E176A20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619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3" name="Oval 61">
              <a:extLst>
                <a:ext uri="{FF2B5EF4-FFF2-40B4-BE49-F238E27FC236}">
                  <a16:creationId xmlns:a16="http://schemas.microsoft.com/office/drawing/2014/main" id="{20AD49B4-5F07-4E2E-A068-AA335075A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931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4" name="Oval 62">
              <a:extLst>
                <a:ext uri="{FF2B5EF4-FFF2-40B4-BE49-F238E27FC236}">
                  <a16:creationId xmlns:a16="http://schemas.microsoft.com/office/drawing/2014/main" id="{3183CE6A-B7D4-46BF-A229-DFD0ABF4A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719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5" name="Oval 63">
              <a:extLst>
                <a:ext uri="{FF2B5EF4-FFF2-40B4-BE49-F238E27FC236}">
                  <a16:creationId xmlns:a16="http://schemas.microsoft.com/office/drawing/2014/main" id="{A015CCB5-DE63-452E-A0A5-C04AC607D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963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6" name="Oval 64">
              <a:extLst>
                <a:ext uri="{FF2B5EF4-FFF2-40B4-BE49-F238E27FC236}">
                  <a16:creationId xmlns:a16="http://schemas.microsoft.com/office/drawing/2014/main" id="{66750E36-482A-483A-B8E1-288E684B5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745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7" name="Oval 65">
              <a:extLst>
                <a:ext uri="{FF2B5EF4-FFF2-40B4-BE49-F238E27FC236}">
                  <a16:creationId xmlns:a16="http://schemas.microsoft.com/office/drawing/2014/main" id="{20B13BE7-1D87-423F-B3E5-258D87CA6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603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8" name="Oval 66">
              <a:extLst>
                <a:ext uri="{FF2B5EF4-FFF2-40B4-BE49-F238E27FC236}">
                  <a16:creationId xmlns:a16="http://schemas.microsoft.com/office/drawing/2014/main" id="{6808E5C0-67CE-40D2-B16E-0D0BF15E5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475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9" name="Oval 67">
              <a:extLst>
                <a:ext uri="{FF2B5EF4-FFF2-40B4-BE49-F238E27FC236}">
                  <a16:creationId xmlns:a16="http://schemas.microsoft.com/office/drawing/2014/main" id="{4EF23C8D-C414-435C-A8B9-5F17F8A8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1199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0" name="Oval 68">
              <a:extLst>
                <a:ext uri="{FF2B5EF4-FFF2-40B4-BE49-F238E27FC236}">
                  <a16:creationId xmlns:a16="http://schemas.microsoft.com/office/drawing/2014/main" id="{A0798FA1-E57C-4623-9727-EFFD76C30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983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1" name="Oval 69">
              <a:extLst>
                <a:ext uri="{FF2B5EF4-FFF2-40B4-BE49-F238E27FC236}">
                  <a16:creationId xmlns:a16="http://schemas.microsoft.com/office/drawing/2014/main" id="{16131CEC-3109-4EFF-80CF-62AB52E6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775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2" name="Oval 70">
              <a:extLst>
                <a:ext uri="{FF2B5EF4-FFF2-40B4-BE49-F238E27FC236}">
                  <a16:creationId xmlns:a16="http://schemas.microsoft.com/office/drawing/2014/main" id="{18470D53-510B-46EE-9EE9-BD13B945F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107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3" name="Oval 71">
              <a:extLst>
                <a:ext uri="{FF2B5EF4-FFF2-40B4-BE49-F238E27FC236}">
                  <a16:creationId xmlns:a16="http://schemas.microsoft.com/office/drawing/2014/main" id="{D9DBF687-B0B7-4954-8164-B24B8909D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921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4" name="Oval 72">
              <a:extLst>
                <a:ext uri="{FF2B5EF4-FFF2-40B4-BE49-F238E27FC236}">
                  <a16:creationId xmlns:a16="http://schemas.microsoft.com/office/drawing/2014/main" id="{3C776C3B-7D17-48B9-84F3-E4127E17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1131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5" name="Oval 73">
              <a:extLst>
                <a:ext uri="{FF2B5EF4-FFF2-40B4-BE49-F238E27FC236}">
                  <a16:creationId xmlns:a16="http://schemas.microsoft.com/office/drawing/2014/main" id="{E71B4E51-7DA1-46BC-85CB-30F54D05C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853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6" name="Oval 74">
              <a:extLst>
                <a:ext uri="{FF2B5EF4-FFF2-40B4-BE49-F238E27FC236}">
                  <a16:creationId xmlns:a16="http://schemas.microsoft.com/office/drawing/2014/main" id="{44D8231C-468C-4558-9417-E4780809A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487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7" name="Oval 75">
              <a:extLst>
                <a:ext uri="{FF2B5EF4-FFF2-40B4-BE49-F238E27FC236}">
                  <a16:creationId xmlns:a16="http://schemas.microsoft.com/office/drawing/2014/main" id="{9918C0B8-E18F-4AAD-8821-2DF6DE8A7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954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8" name="Oval 76">
              <a:extLst>
                <a:ext uri="{FF2B5EF4-FFF2-40B4-BE49-F238E27FC236}">
                  <a16:creationId xmlns:a16="http://schemas.microsoft.com/office/drawing/2014/main" id="{791B9FBB-A23D-4C3A-8236-CACD13493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499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79" name="Oval 77">
              <a:extLst>
                <a:ext uri="{FF2B5EF4-FFF2-40B4-BE49-F238E27FC236}">
                  <a16:creationId xmlns:a16="http://schemas.microsoft.com/office/drawing/2014/main" id="{176EC642-D72F-4676-BD0A-7D6E455CE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475"/>
              <a:ext cx="120" cy="96"/>
            </a:xfrm>
            <a:prstGeom prst="ellipse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80" name="Oval 78">
              <a:extLst>
                <a:ext uri="{FF2B5EF4-FFF2-40B4-BE49-F238E27FC236}">
                  <a16:creationId xmlns:a16="http://schemas.microsoft.com/office/drawing/2014/main" id="{D803E4D0-9F95-4892-AF2E-2233ECED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935"/>
              <a:ext cx="120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81" name="Rectangle 80">
              <a:extLst>
                <a:ext uri="{FF2B5EF4-FFF2-40B4-BE49-F238E27FC236}">
                  <a16:creationId xmlns:a16="http://schemas.microsoft.com/office/drawing/2014/main" id="{2C5BE33C-3D80-42C7-A779-FD4E5696EE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54933">
              <a:off x="826" y="-1903"/>
              <a:ext cx="3789" cy="23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82" name="Rectangle 81">
              <a:extLst>
                <a:ext uri="{FF2B5EF4-FFF2-40B4-BE49-F238E27FC236}">
                  <a16:creationId xmlns:a16="http://schemas.microsoft.com/office/drawing/2014/main" id="{20E45A14-BA04-4D3A-888B-BABDCB5755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70141">
              <a:off x="2523" y="-1675"/>
              <a:ext cx="3469" cy="2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83" name="Line 82">
              <a:extLst>
                <a:ext uri="{FF2B5EF4-FFF2-40B4-BE49-F238E27FC236}">
                  <a16:creationId xmlns:a16="http://schemas.microsoft.com/office/drawing/2014/main" id="{E03863A6-D8C0-4807-9082-A407171E97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4" y="-47"/>
              <a:ext cx="539" cy="1842"/>
            </a:xfrm>
            <a:prstGeom prst="line">
              <a:avLst/>
            </a:prstGeom>
            <a:noFill/>
            <a:ln w="19050">
              <a:solidFill>
                <a:srgbClr val="333333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802" name="Text Box 83">
            <a:extLst>
              <a:ext uri="{FF2B5EF4-FFF2-40B4-BE49-F238E27FC236}">
                <a16:creationId xmlns:a16="http://schemas.microsoft.com/office/drawing/2014/main" id="{2F1FFE19-E1B6-46AD-9CC5-A9CAB1149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888" y="1958975"/>
            <a:ext cx="4117975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no longer get perfect accuracy with the simple linear classifier…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could try to solve this problem by user a simple </a:t>
            </a:r>
            <a:r>
              <a:rPr lang="en-US" altLang="en-US" sz="2400" i="1"/>
              <a:t>quadratic</a:t>
            </a:r>
            <a:r>
              <a:rPr lang="en-US" altLang="en-US" sz="2400"/>
              <a:t> classifier or a simple </a:t>
            </a:r>
            <a:r>
              <a:rPr lang="en-US" altLang="en-US" sz="2400" i="1"/>
              <a:t>cubic</a:t>
            </a:r>
            <a:r>
              <a:rPr lang="en-US" altLang="en-US" sz="2400"/>
              <a:t> classifier..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However, as we will later see, this is probably a bad idea…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30803" name="Freeform 166">
            <a:extLst>
              <a:ext uri="{FF2B5EF4-FFF2-40B4-BE49-F238E27FC236}">
                <a16:creationId xmlns:a16="http://schemas.microsoft.com/office/drawing/2014/main" id="{2D01DB28-15D2-40B8-8F28-E281B5568DCA}"/>
              </a:ext>
            </a:extLst>
          </p:cNvPr>
          <p:cNvSpPr>
            <a:spLocks/>
          </p:cNvSpPr>
          <p:nvPr/>
        </p:nvSpPr>
        <p:spPr bwMode="auto">
          <a:xfrm>
            <a:off x="5000625" y="4487863"/>
            <a:ext cx="801688" cy="2122487"/>
          </a:xfrm>
          <a:custGeom>
            <a:avLst/>
            <a:gdLst>
              <a:gd name="T0" fmla="*/ 0 w 505"/>
              <a:gd name="T1" fmla="*/ 0 h 1337"/>
              <a:gd name="T2" fmla="*/ 2147483646 w 505"/>
              <a:gd name="T3" fmla="*/ 2147483646 h 1337"/>
              <a:gd name="T4" fmla="*/ 2147483646 w 505"/>
              <a:gd name="T5" fmla="*/ 2147483646 h 1337"/>
              <a:gd name="T6" fmla="*/ 2147483646 w 505"/>
              <a:gd name="T7" fmla="*/ 2147483646 h 1337"/>
              <a:gd name="T8" fmla="*/ 2147483646 w 505"/>
              <a:gd name="T9" fmla="*/ 2147483646 h 1337"/>
              <a:gd name="T10" fmla="*/ 2147483646 w 505"/>
              <a:gd name="T11" fmla="*/ 2147483646 h 1337"/>
              <a:gd name="T12" fmla="*/ 2147483646 w 505"/>
              <a:gd name="T13" fmla="*/ 2147483646 h 1337"/>
              <a:gd name="T14" fmla="*/ 2147483646 w 505"/>
              <a:gd name="T15" fmla="*/ 2147483646 h 1337"/>
              <a:gd name="T16" fmla="*/ 2147483646 w 505"/>
              <a:gd name="T17" fmla="*/ 2147483646 h 13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05"/>
              <a:gd name="T28" fmla="*/ 0 h 1337"/>
              <a:gd name="T29" fmla="*/ 505 w 505"/>
              <a:gd name="T30" fmla="*/ 1337 h 133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05" h="1337">
                <a:moveTo>
                  <a:pt x="0" y="0"/>
                </a:moveTo>
                <a:cubicBezTo>
                  <a:pt x="12" y="50"/>
                  <a:pt x="24" y="101"/>
                  <a:pt x="36" y="138"/>
                </a:cubicBezTo>
                <a:cubicBezTo>
                  <a:pt x="48" y="175"/>
                  <a:pt x="55" y="198"/>
                  <a:pt x="73" y="222"/>
                </a:cubicBezTo>
                <a:cubicBezTo>
                  <a:pt x="91" y="246"/>
                  <a:pt x="94" y="224"/>
                  <a:pt x="147" y="280"/>
                </a:cubicBezTo>
                <a:cubicBezTo>
                  <a:pt x="200" y="336"/>
                  <a:pt x="336" y="477"/>
                  <a:pt x="391" y="560"/>
                </a:cubicBezTo>
                <a:cubicBezTo>
                  <a:pt x="446" y="643"/>
                  <a:pt x="505" y="737"/>
                  <a:pt x="480" y="777"/>
                </a:cubicBezTo>
                <a:cubicBezTo>
                  <a:pt x="455" y="817"/>
                  <a:pt x="298" y="765"/>
                  <a:pt x="243" y="798"/>
                </a:cubicBezTo>
                <a:cubicBezTo>
                  <a:pt x="188" y="831"/>
                  <a:pt x="132" y="888"/>
                  <a:pt x="147" y="978"/>
                </a:cubicBezTo>
                <a:cubicBezTo>
                  <a:pt x="162" y="1068"/>
                  <a:pt x="281" y="1286"/>
                  <a:pt x="332" y="1337"/>
                </a:cubicBezTo>
              </a:path>
            </a:pathLst>
          </a:custGeom>
          <a:noFill/>
          <a:ln w="34925" cap="flat" cmpd="sng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629">
            <a:extLst>
              <a:ext uri="{FF2B5EF4-FFF2-40B4-BE49-F238E27FC236}">
                <a16:creationId xmlns:a16="http://schemas.microsoft.com/office/drawing/2014/main" id="{11DEFD6D-DBC3-4196-9C97-4EB40914CE6E}"/>
              </a:ext>
            </a:extLst>
          </p:cNvPr>
          <p:cNvGrpSpPr>
            <a:grpSpLocks/>
          </p:cNvGrpSpPr>
          <p:nvPr/>
        </p:nvGrpSpPr>
        <p:grpSpPr bwMode="auto">
          <a:xfrm>
            <a:off x="5921375" y="244475"/>
            <a:ext cx="3078163" cy="3078163"/>
            <a:chOff x="0" y="2230"/>
            <a:chExt cx="1939" cy="1939"/>
          </a:xfrm>
        </p:grpSpPr>
        <p:sp>
          <p:nvSpPr>
            <p:cNvPr id="32128" name="Rectangle 626">
              <a:extLst>
                <a:ext uri="{FF2B5EF4-FFF2-40B4-BE49-F238E27FC236}">
                  <a16:creationId xmlns:a16="http://schemas.microsoft.com/office/drawing/2014/main" id="{CF35B3A3-E3AA-47C3-8B20-41241702F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" y="2230"/>
              <a:ext cx="1801" cy="1765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2129" name="Group 82">
              <a:extLst>
                <a:ext uri="{FF2B5EF4-FFF2-40B4-BE49-F238E27FC236}">
                  <a16:creationId xmlns:a16="http://schemas.microsoft.com/office/drawing/2014/main" id="{A02F3927-35DC-4CE9-95A0-4D8B4773A4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293"/>
              <a:ext cx="1931" cy="1876"/>
              <a:chOff x="3199" y="69"/>
              <a:chExt cx="2462" cy="2286"/>
            </a:xfrm>
          </p:grpSpPr>
          <p:grpSp>
            <p:nvGrpSpPr>
              <p:cNvPr id="32130" name="Group 83">
                <a:extLst>
                  <a:ext uri="{FF2B5EF4-FFF2-40B4-BE49-F238E27FC236}">
                    <a16:creationId xmlns:a16="http://schemas.microsoft.com/office/drawing/2014/main" id="{0566849E-BB94-4494-B33B-87FB73980F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9" y="69"/>
                <a:ext cx="2462" cy="2286"/>
                <a:chOff x="1137" y="1946"/>
                <a:chExt cx="2183" cy="1941"/>
              </a:xfrm>
            </p:grpSpPr>
            <p:sp>
              <p:nvSpPr>
                <p:cNvPr id="54356" name="Rectangle 84">
                  <a:extLst>
                    <a:ext uri="{FF2B5EF4-FFF2-40B4-BE49-F238E27FC236}">
                      <a16:creationId xmlns:a16="http://schemas.microsoft.com/office/drawing/2014/main" id="{6468C3F3-8DE1-4DEC-9E0C-10373197E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5"/>
                  <a:ext cx="281" cy="26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32182" name="Rectangle 85">
                  <a:extLst>
                    <a:ext uri="{FF2B5EF4-FFF2-40B4-BE49-F238E27FC236}">
                      <a16:creationId xmlns:a16="http://schemas.microsoft.com/office/drawing/2014/main" id="{856AE33E-3376-4170-A080-C499B9F4A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3" name="Rectangle 86">
                  <a:extLst>
                    <a:ext uri="{FF2B5EF4-FFF2-40B4-BE49-F238E27FC236}">
                      <a16:creationId xmlns:a16="http://schemas.microsoft.com/office/drawing/2014/main" id="{6CD872BE-708A-47DE-82E9-3F2CB6F52E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4" name="Rectangle 87">
                  <a:extLst>
                    <a:ext uri="{FF2B5EF4-FFF2-40B4-BE49-F238E27FC236}">
                      <a16:creationId xmlns:a16="http://schemas.microsoft.com/office/drawing/2014/main" id="{A216F68A-A93B-4411-AB92-D1BDE2524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5" name="Rectangle 88">
                  <a:extLst>
                    <a:ext uri="{FF2B5EF4-FFF2-40B4-BE49-F238E27FC236}">
                      <a16:creationId xmlns:a16="http://schemas.microsoft.com/office/drawing/2014/main" id="{3086E10A-4A28-4B53-824D-78D320F99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6" name="Rectangle 89">
                  <a:extLst>
                    <a:ext uri="{FF2B5EF4-FFF2-40B4-BE49-F238E27FC236}">
                      <a16:creationId xmlns:a16="http://schemas.microsoft.com/office/drawing/2014/main" id="{E9F299B2-7F52-4B94-AEBB-4D54A90905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7" name="Rectangle 90">
                  <a:extLst>
                    <a:ext uri="{FF2B5EF4-FFF2-40B4-BE49-F238E27FC236}">
                      <a16:creationId xmlns:a16="http://schemas.microsoft.com/office/drawing/2014/main" id="{9B99BB4B-FADF-4387-B890-A253843324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8" name="Rectangle 91">
                  <a:extLst>
                    <a:ext uri="{FF2B5EF4-FFF2-40B4-BE49-F238E27FC236}">
                      <a16:creationId xmlns:a16="http://schemas.microsoft.com/office/drawing/2014/main" id="{776E8E59-D317-4B72-B138-E927AF748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9" name="Rectangle 92">
                  <a:extLst>
                    <a:ext uri="{FF2B5EF4-FFF2-40B4-BE49-F238E27FC236}">
                      <a16:creationId xmlns:a16="http://schemas.microsoft.com/office/drawing/2014/main" id="{D148FA0F-94A1-4CB9-B236-487D3F5B1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0" name="Rectangle 93">
                  <a:extLst>
                    <a:ext uri="{FF2B5EF4-FFF2-40B4-BE49-F238E27FC236}">
                      <a16:creationId xmlns:a16="http://schemas.microsoft.com/office/drawing/2014/main" id="{EA231CCE-8629-48A8-8BB4-DC04C60FD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1" name="Rectangle 94">
                  <a:extLst>
                    <a:ext uri="{FF2B5EF4-FFF2-40B4-BE49-F238E27FC236}">
                      <a16:creationId xmlns:a16="http://schemas.microsoft.com/office/drawing/2014/main" id="{9E32D3AA-EF51-4DD5-8FBC-A3126058F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2" name="Rectangle 95">
                  <a:extLst>
                    <a:ext uri="{FF2B5EF4-FFF2-40B4-BE49-F238E27FC236}">
                      <a16:creationId xmlns:a16="http://schemas.microsoft.com/office/drawing/2014/main" id="{A7C30FAA-CAE5-463E-A49C-B7F607F408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3" name="Rectangle 96">
                  <a:extLst>
                    <a:ext uri="{FF2B5EF4-FFF2-40B4-BE49-F238E27FC236}">
                      <a16:creationId xmlns:a16="http://schemas.microsoft.com/office/drawing/2014/main" id="{A9BBAB10-3A7D-4F25-9505-B0CCEE71C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4" name="Rectangle 97">
                  <a:extLst>
                    <a:ext uri="{FF2B5EF4-FFF2-40B4-BE49-F238E27FC236}">
                      <a16:creationId xmlns:a16="http://schemas.microsoft.com/office/drawing/2014/main" id="{375467AD-4E31-41E1-8063-F85555A1C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5" name="Rectangle 98">
                  <a:extLst>
                    <a:ext uri="{FF2B5EF4-FFF2-40B4-BE49-F238E27FC236}">
                      <a16:creationId xmlns:a16="http://schemas.microsoft.com/office/drawing/2014/main" id="{1E8AABF0-E988-4925-8D06-36D06C137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6" name="Rectangle 99">
                  <a:extLst>
                    <a:ext uri="{FF2B5EF4-FFF2-40B4-BE49-F238E27FC236}">
                      <a16:creationId xmlns:a16="http://schemas.microsoft.com/office/drawing/2014/main" id="{610B0114-156D-4073-8A70-3750A45C3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7" name="Rectangle 100">
                  <a:extLst>
                    <a:ext uri="{FF2B5EF4-FFF2-40B4-BE49-F238E27FC236}">
                      <a16:creationId xmlns:a16="http://schemas.microsoft.com/office/drawing/2014/main" id="{D7E08567-04DD-4D49-BE57-62BE9B28C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8" name="Rectangle 101">
                  <a:extLst>
                    <a:ext uri="{FF2B5EF4-FFF2-40B4-BE49-F238E27FC236}">
                      <a16:creationId xmlns:a16="http://schemas.microsoft.com/office/drawing/2014/main" id="{B0C89BC7-FFF8-431E-BA3B-B236F8DCD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9" name="Rectangle 102">
                  <a:extLst>
                    <a:ext uri="{FF2B5EF4-FFF2-40B4-BE49-F238E27FC236}">
                      <a16:creationId xmlns:a16="http://schemas.microsoft.com/office/drawing/2014/main" id="{59AAD1D0-BC00-4C40-B8BF-5ABED0812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0" name="Rectangle 103">
                  <a:extLst>
                    <a:ext uri="{FF2B5EF4-FFF2-40B4-BE49-F238E27FC236}">
                      <a16:creationId xmlns:a16="http://schemas.microsoft.com/office/drawing/2014/main" id="{E138DD1D-821D-4864-B51D-AEE84423C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1" name="Rectangle 104">
                  <a:extLst>
                    <a:ext uri="{FF2B5EF4-FFF2-40B4-BE49-F238E27FC236}">
                      <a16:creationId xmlns:a16="http://schemas.microsoft.com/office/drawing/2014/main" id="{015EFA39-E1FE-445E-ADB6-18D09A32C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2" name="Rectangle 105">
                  <a:extLst>
                    <a:ext uri="{FF2B5EF4-FFF2-40B4-BE49-F238E27FC236}">
                      <a16:creationId xmlns:a16="http://schemas.microsoft.com/office/drawing/2014/main" id="{39E261A2-E181-4EA4-A9CD-635643841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3" name="Rectangle 106">
                  <a:extLst>
                    <a:ext uri="{FF2B5EF4-FFF2-40B4-BE49-F238E27FC236}">
                      <a16:creationId xmlns:a16="http://schemas.microsoft.com/office/drawing/2014/main" id="{7E67A81C-A522-49A6-96FF-3C25A45E4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4" name="Rectangle 107">
                  <a:extLst>
                    <a:ext uri="{FF2B5EF4-FFF2-40B4-BE49-F238E27FC236}">
                      <a16:creationId xmlns:a16="http://schemas.microsoft.com/office/drawing/2014/main" id="{8885515C-14C0-49D7-B6FC-DE447AC5B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5" name="Rectangle 108">
                  <a:extLst>
                    <a:ext uri="{FF2B5EF4-FFF2-40B4-BE49-F238E27FC236}">
                      <a16:creationId xmlns:a16="http://schemas.microsoft.com/office/drawing/2014/main" id="{6233EFF3-A0DA-4EE2-8355-0B79CFD06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6" name="Rectangle 109">
                  <a:extLst>
                    <a:ext uri="{FF2B5EF4-FFF2-40B4-BE49-F238E27FC236}">
                      <a16:creationId xmlns:a16="http://schemas.microsoft.com/office/drawing/2014/main" id="{C42A2C7F-8966-4BD3-89DB-23F1F9BC4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7" name="Rectangle 110">
                  <a:extLst>
                    <a:ext uri="{FF2B5EF4-FFF2-40B4-BE49-F238E27FC236}">
                      <a16:creationId xmlns:a16="http://schemas.microsoft.com/office/drawing/2014/main" id="{87C5458B-C314-4213-82DB-A222E9F52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8" name="Rectangle 111">
                  <a:extLst>
                    <a:ext uri="{FF2B5EF4-FFF2-40B4-BE49-F238E27FC236}">
                      <a16:creationId xmlns:a16="http://schemas.microsoft.com/office/drawing/2014/main" id="{5C973B5D-2EC5-49D9-8D4B-2B43332C73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9" name="Rectangle 112">
                  <a:extLst>
                    <a:ext uri="{FF2B5EF4-FFF2-40B4-BE49-F238E27FC236}">
                      <a16:creationId xmlns:a16="http://schemas.microsoft.com/office/drawing/2014/main" id="{2A9F5724-943A-48AF-AA3B-6A54990906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0" name="Rectangle 113">
                  <a:extLst>
                    <a:ext uri="{FF2B5EF4-FFF2-40B4-BE49-F238E27FC236}">
                      <a16:creationId xmlns:a16="http://schemas.microsoft.com/office/drawing/2014/main" id="{31EA9C99-A267-4833-AC26-834BF46A4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1" name="Rectangle 114">
                  <a:extLst>
                    <a:ext uri="{FF2B5EF4-FFF2-40B4-BE49-F238E27FC236}">
                      <a16:creationId xmlns:a16="http://schemas.microsoft.com/office/drawing/2014/main" id="{7F4ABE73-6990-46D7-8F19-E128C074F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2" name="Rectangle 115">
                  <a:extLst>
                    <a:ext uri="{FF2B5EF4-FFF2-40B4-BE49-F238E27FC236}">
                      <a16:creationId xmlns:a16="http://schemas.microsoft.com/office/drawing/2014/main" id="{522D0419-D68E-4192-B87F-BA660A79B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3" name="Rectangle 116">
                  <a:extLst>
                    <a:ext uri="{FF2B5EF4-FFF2-40B4-BE49-F238E27FC236}">
                      <a16:creationId xmlns:a16="http://schemas.microsoft.com/office/drawing/2014/main" id="{57E6E302-C055-4666-8BBD-D7AABA915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4" name="Rectangle 117">
                  <a:extLst>
                    <a:ext uri="{FF2B5EF4-FFF2-40B4-BE49-F238E27FC236}">
                      <a16:creationId xmlns:a16="http://schemas.microsoft.com/office/drawing/2014/main" id="{C6461D22-B0E2-420E-8DEF-935AE358C6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5" name="Rectangle 118">
                  <a:extLst>
                    <a:ext uri="{FF2B5EF4-FFF2-40B4-BE49-F238E27FC236}">
                      <a16:creationId xmlns:a16="http://schemas.microsoft.com/office/drawing/2014/main" id="{DD3C2868-9F39-4B4E-B54F-E52674E5AD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6" name="Rectangle 119">
                  <a:extLst>
                    <a:ext uri="{FF2B5EF4-FFF2-40B4-BE49-F238E27FC236}">
                      <a16:creationId xmlns:a16="http://schemas.microsoft.com/office/drawing/2014/main" id="{3449E557-0F31-46B1-8796-F5E5DBE81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7" name="Rectangle 120">
                  <a:extLst>
                    <a:ext uri="{FF2B5EF4-FFF2-40B4-BE49-F238E27FC236}">
                      <a16:creationId xmlns:a16="http://schemas.microsoft.com/office/drawing/2014/main" id="{6A78D77E-49F5-499D-B625-A3CC79E69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8" name="Rectangle 121">
                  <a:extLst>
                    <a:ext uri="{FF2B5EF4-FFF2-40B4-BE49-F238E27FC236}">
                      <a16:creationId xmlns:a16="http://schemas.microsoft.com/office/drawing/2014/main" id="{15651B1F-7FE0-4D08-899C-557B68A27A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9" name="Rectangle 122">
                  <a:extLst>
                    <a:ext uri="{FF2B5EF4-FFF2-40B4-BE49-F238E27FC236}">
                      <a16:creationId xmlns:a16="http://schemas.microsoft.com/office/drawing/2014/main" id="{CBFE8AAB-6085-4760-99EF-3DE5A21F68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0" name="Rectangle 123">
                  <a:extLst>
                    <a:ext uri="{FF2B5EF4-FFF2-40B4-BE49-F238E27FC236}">
                      <a16:creationId xmlns:a16="http://schemas.microsoft.com/office/drawing/2014/main" id="{D76C3D96-3600-4A13-A426-EA3CD23EC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1" name="Rectangle 124">
                  <a:extLst>
                    <a:ext uri="{FF2B5EF4-FFF2-40B4-BE49-F238E27FC236}">
                      <a16:creationId xmlns:a16="http://schemas.microsoft.com/office/drawing/2014/main" id="{71AC096D-7A03-4CE4-A5F0-6F374C8146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2" name="Rectangle 125">
                  <a:extLst>
                    <a:ext uri="{FF2B5EF4-FFF2-40B4-BE49-F238E27FC236}">
                      <a16:creationId xmlns:a16="http://schemas.microsoft.com/office/drawing/2014/main" id="{CB804F02-7A1B-4CE0-BFBC-D59FAB937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3" name="Rectangle 126">
                  <a:extLst>
                    <a:ext uri="{FF2B5EF4-FFF2-40B4-BE49-F238E27FC236}">
                      <a16:creationId xmlns:a16="http://schemas.microsoft.com/office/drawing/2014/main" id="{7FB3F9E2-C430-4E3D-A6CE-9BD1BF9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4" name="Rectangle 127">
                  <a:extLst>
                    <a:ext uri="{FF2B5EF4-FFF2-40B4-BE49-F238E27FC236}">
                      <a16:creationId xmlns:a16="http://schemas.microsoft.com/office/drawing/2014/main" id="{1A4F4D41-BDD0-4178-822E-8979C76FA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5" name="Rectangle 128">
                  <a:extLst>
                    <a:ext uri="{FF2B5EF4-FFF2-40B4-BE49-F238E27FC236}">
                      <a16:creationId xmlns:a16="http://schemas.microsoft.com/office/drawing/2014/main" id="{832F5396-9378-4FAF-A7CF-D22DA3009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6" name="Rectangle 129">
                  <a:extLst>
                    <a:ext uri="{FF2B5EF4-FFF2-40B4-BE49-F238E27FC236}">
                      <a16:creationId xmlns:a16="http://schemas.microsoft.com/office/drawing/2014/main" id="{6B20614E-A75E-4F64-807C-7DED26725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7" name="Rectangle 130">
                  <a:extLst>
                    <a:ext uri="{FF2B5EF4-FFF2-40B4-BE49-F238E27FC236}">
                      <a16:creationId xmlns:a16="http://schemas.microsoft.com/office/drawing/2014/main" id="{AF276842-0731-4165-A10C-38FAC3C53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8" name="Rectangle 131">
                  <a:extLst>
                    <a:ext uri="{FF2B5EF4-FFF2-40B4-BE49-F238E27FC236}">
                      <a16:creationId xmlns:a16="http://schemas.microsoft.com/office/drawing/2014/main" id="{0379C2CA-1078-4829-B835-50CBD071AC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9" name="Rectangle 132">
                  <a:extLst>
                    <a:ext uri="{FF2B5EF4-FFF2-40B4-BE49-F238E27FC236}">
                      <a16:creationId xmlns:a16="http://schemas.microsoft.com/office/drawing/2014/main" id="{58AB27B5-37C0-4AB9-B972-6EC2D3099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0" name="Rectangle 133">
                  <a:extLst>
                    <a:ext uri="{FF2B5EF4-FFF2-40B4-BE49-F238E27FC236}">
                      <a16:creationId xmlns:a16="http://schemas.microsoft.com/office/drawing/2014/main" id="{8215E5E5-CCB1-4159-B613-20D4CD9D6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1" name="Rectangle 134">
                  <a:extLst>
                    <a:ext uri="{FF2B5EF4-FFF2-40B4-BE49-F238E27FC236}">
                      <a16:creationId xmlns:a16="http://schemas.microsoft.com/office/drawing/2014/main" id="{8844EC97-B74D-4DCB-9C05-580FB4DE5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2" name="Rectangle 135">
                  <a:extLst>
                    <a:ext uri="{FF2B5EF4-FFF2-40B4-BE49-F238E27FC236}">
                      <a16:creationId xmlns:a16="http://schemas.microsoft.com/office/drawing/2014/main" id="{A8F7B603-6BA0-422A-B7DF-CC51986166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3" name="Rectangle 136">
                  <a:extLst>
                    <a:ext uri="{FF2B5EF4-FFF2-40B4-BE49-F238E27FC236}">
                      <a16:creationId xmlns:a16="http://schemas.microsoft.com/office/drawing/2014/main" id="{6D830F48-6F84-4D23-AA18-73E90F96E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4" name="Rectangle 137">
                  <a:extLst>
                    <a:ext uri="{FF2B5EF4-FFF2-40B4-BE49-F238E27FC236}">
                      <a16:creationId xmlns:a16="http://schemas.microsoft.com/office/drawing/2014/main" id="{75EE38AA-DA41-46AC-ABC6-D0A94F927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5" name="Rectangle 138">
                  <a:extLst>
                    <a:ext uri="{FF2B5EF4-FFF2-40B4-BE49-F238E27FC236}">
                      <a16:creationId xmlns:a16="http://schemas.microsoft.com/office/drawing/2014/main" id="{9EA8F21F-74DE-4CAA-85FA-5028007F98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6" name="Rectangle 139">
                  <a:extLst>
                    <a:ext uri="{FF2B5EF4-FFF2-40B4-BE49-F238E27FC236}">
                      <a16:creationId xmlns:a16="http://schemas.microsoft.com/office/drawing/2014/main" id="{0EC4D901-CA25-4A02-B0D6-0E450FC08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7" name="Rectangle 140">
                  <a:extLst>
                    <a:ext uri="{FF2B5EF4-FFF2-40B4-BE49-F238E27FC236}">
                      <a16:creationId xmlns:a16="http://schemas.microsoft.com/office/drawing/2014/main" id="{15064673-69EB-4918-A2E0-A634B82B6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8" name="Rectangle 141">
                  <a:extLst>
                    <a:ext uri="{FF2B5EF4-FFF2-40B4-BE49-F238E27FC236}">
                      <a16:creationId xmlns:a16="http://schemas.microsoft.com/office/drawing/2014/main" id="{63D3D520-9AF6-4B08-A854-80D1B28A4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9" name="Rectangle 142">
                  <a:extLst>
                    <a:ext uri="{FF2B5EF4-FFF2-40B4-BE49-F238E27FC236}">
                      <a16:creationId xmlns:a16="http://schemas.microsoft.com/office/drawing/2014/main" id="{77E1B0FC-180C-464C-B5C5-287139CC1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0" name="Rectangle 143">
                  <a:extLst>
                    <a:ext uri="{FF2B5EF4-FFF2-40B4-BE49-F238E27FC236}">
                      <a16:creationId xmlns:a16="http://schemas.microsoft.com/office/drawing/2014/main" id="{3D6F9C58-B666-464F-B7EC-CAFBE5537C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1" name="Rectangle 144">
                  <a:extLst>
                    <a:ext uri="{FF2B5EF4-FFF2-40B4-BE49-F238E27FC236}">
                      <a16:creationId xmlns:a16="http://schemas.microsoft.com/office/drawing/2014/main" id="{147F03D0-2929-4395-A252-4A29EEADA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2" name="Rectangle 145">
                  <a:extLst>
                    <a:ext uri="{FF2B5EF4-FFF2-40B4-BE49-F238E27FC236}">
                      <a16:creationId xmlns:a16="http://schemas.microsoft.com/office/drawing/2014/main" id="{E6C4834D-E61B-4085-AB57-2547708E6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3" name="Rectangle 146">
                  <a:extLst>
                    <a:ext uri="{FF2B5EF4-FFF2-40B4-BE49-F238E27FC236}">
                      <a16:creationId xmlns:a16="http://schemas.microsoft.com/office/drawing/2014/main" id="{B223E3B2-EA6C-40E3-A336-FA5B0EF74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4" name="Rectangle 147">
                  <a:extLst>
                    <a:ext uri="{FF2B5EF4-FFF2-40B4-BE49-F238E27FC236}">
                      <a16:creationId xmlns:a16="http://schemas.microsoft.com/office/drawing/2014/main" id="{7BF23A69-7871-4270-B8F2-3D7700C66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5" name="Rectangle 148">
                  <a:extLst>
                    <a:ext uri="{FF2B5EF4-FFF2-40B4-BE49-F238E27FC236}">
                      <a16:creationId xmlns:a16="http://schemas.microsoft.com/office/drawing/2014/main" id="{25523D24-C638-4096-BCA4-659099F9C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6" name="Rectangle 149">
                  <a:extLst>
                    <a:ext uri="{FF2B5EF4-FFF2-40B4-BE49-F238E27FC236}">
                      <a16:creationId xmlns:a16="http://schemas.microsoft.com/office/drawing/2014/main" id="{E2023CA8-951B-46E2-AF75-4E4C6C2E0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7" name="Rectangle 150">
                  <a:extLst>
                    <a:ext uri="{FF2B5EF4-FFF2-40B4-BE49-F238E27FC236}">
                      <a16:creationId xmlns:a16="http://schemas.microsoft.com/office/drawing/2014/main" id="{7C974C6C-D913-43F7-B47B-3D59EC575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8" name="Rectangle 151">
                  <a:extLst>
                    <a:ext uri="{FF2B5EF4-FFF2-40B4-BE49-F238E27FC236}">
                      <a16:creationId xmlns:a16="http://schemas.microsoft.com/office/drawing/2014/main" id="{2C8C9968-6472-4354-896B-2C2A3943C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9" name="Rectangle 152">
                  <a:extLst>
                    <a:ext uri="{FF2B5EF4-FFF2-40B4-BE49-F238E27FC236}">
                      <a16:creationId xmlns:a16="http://schemas.microsoft.com/office/drawing/2014/main" id="{723FE63B-1CED-4880-885D-9FEF1E89E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0" name="Rectangle 153">
                  <a:extLst>
                    <a:ext uri="{FF2B5EF4-FFF2-40B4-BE49-F238E27FC236}">
                      <a16:creationId xmlns:a16="http://schemas.microsoft.com/office/drawing/2014/main" id="{5B1F831C-5A1C-48FC-B1CE-5705D45C2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1" name="Rectangle 154">
                  <a:extLst>
                    <a:ext uri="{FF2B5EF4-FFF2-40B4-BE49-F238E27FC236}">
                      <a16:creationId xmlns:a16="http://schemas.microsoft.com/office/drawing/2014/main" id="{D3280BAD-EAE0-44B0-8145-E3660F1C0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2" name="Rectangle 155">
                  <a:extLst>
                    <a:ext uri="{FF2B5EF4-FFF2-40B4-BE49-F238E27FC236}">
                      <a16:creationId xmlns:a16="http://schemas.microsoft.com/office/drawing/2014/main" id="{67BE1304-F912-4372-98E1-089173C68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3" name="Rectangle 156">
                  <a:extLst>
                    <a:ext uri="{FF2B5EF4-FFF2-40B4-BE49-F238E27FC236}">
                      <a16:creationId xmlns:a16="http://schemas.microsoft.com/office/drawing/2014/main" id="{DDE2B584-3EBF-4D1B-9361-91002E0F1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4" name="Rectangle 157">
                  <a:extLst>
                    <a:ext uri="{FF2B5EF4-FFF2-40B4-BE49-F238E27FC236}">
                      <a16:creationId xmlns:a16="http://schemas.microsoft.com/office/drawing/2014/main" id="{02C2F427-9567-4320-A59F-CDCA95C71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5" name="Rectangle 158">
                  <a:extLst>
                    <a:ext uri="{FF2B5EF4-FFF2-40B4-BE49-F238E27FC236}">
                      <a16:creationId xmlns:a16="http://schemas.microsoft.com/office/drawing/2014/main" id="{56105537-5772-49DA-BED5-70DCAB014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6" name="Rectangle 159">
                  <a:extLst>
                    <a:ext uri="{FF2B5EF4-FFF2-40B4-BE49-F238E27FC236}">
                      <a16:creationId xmlns:a16="http://schemas.microsoft.com/office/drawing/2014/main" id="{A0531FEC-425A-4EB2-AE3E-3D68B30731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7" name="Rectangle 160">
                  <a:extLst>
                    <a:ext uri="{FF2B5EF4-FFF2-40B4-BE49-F238E27FC236}">
                      <a16:creationId xmlns:a16="http://schemas.microsoft.com/office/drawing/2014/main" id="{530F9144-398D-4185-B454-756690023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8" name="Rectangle 161">
                  <a:extLst>
                    <a:ext uri="{FF2B5EF4-FFF2-40B4-BE49-F238E27FC236}">
                      <a16:creationId xmlns:a16="http://schemas.microsoft.com/office/drawing/2014/main" id="{8C2B8D48-10E4-4011-9A23-47AFB32F2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9" name="Rectangle 162">
                  <a:extLst>
                    <a:ext uri="{FF2B5EF4-FFF2-40B4-BE49-F238E27FC236}">
                      <a16:creationId xmlns:a16="http://schemas.microsoft.com/office/drawing/2014/main" id="{A0AB3EE0-1CE1-4AEF-A090-123B6C92F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0" name="Rectangle 163">
                  <a:extLst>
                    <a:ext uri="{FF2B5EF4-FFF2-40B4-BE49-F238E27FC236}">
                      <a16:creationId xmlns:a16="http://schemas.microsoft.com/office/drawing/2014/main" id="{72BD379A-4348-437E-9565-81B6CEBAB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1" name="Rectangle 164">
                  <a:extLst>
                    <a:ext uri="{FF2B5EF4-FFF2-40B4-BE49-F238E27FC236}">
                      <a16:creationId xmlns:a16="http://schemas.microsoft.com/office/drawing/2014/main" id="{7670A82D-567F-4962-808C-92C014D2E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2" name="Rectangle 165">
                  <a:extLst>
                    <a:ext uri="{FF2B5EF4-FFF2-40B4-BE49-F238E27FC236}">
                      <a16:creationId xmlns:a16="http://schemas.microsoft.com/office/drawing/2014/main" id="{227B7492-8D91-408E-9F9B-526B37A1E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3" name="Rectangle 166">
                  <a:extLst>
                    <a:ext uri="{FF2B5EF4-FFF2-40B4-BE49-F238E27FC236}">
                      <a16:creationId xmlns:a16="http://schemas.microsoft.com/office/drawing/2014/main" id="{D90410D9-39C8-44A3-A7C1-C0E97738D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4" name="Rectangle 167">
                  <a:extLst>
                    <a:ext uri="{FF2B5EF4-FFF2-40B4-BE49-F238E27FC236}">
                      <a16:creationId xmlns:a16="http://schemas.microsoft.com/office/drawing/2014/main" id="{B7E4EDAF-74A2-41F0-AF27-45BC7F432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5" name="Rectangle 168">
                  <a:extLst>
                    <a:ext uri="{FF2B5EF4-FFF2-40B4-BE49-F238E27FC236}">
                      <a16:creationId xmlns:a16="http://schemas.microsoft.com/office/drawing/2014/main" id="{67189704-DF8D-4AE7-8B8C-20982DAE01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6" name="Rectangle 169">
                  <a:extLst>
                    <a:ext uri="{FF2B5EF4-FFF2-40B4-BE49-F238E27FC236}">
                      <a16:creationId xmlns:a16="http://schemas.microsoft.com/office/drawing/2014/main" id="{AE4700B8-1474-4429-A37F-47218FCA1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7" name="Rectangle 170">
                  <a:extLst>
                    <a:ext uri="{FF2B5EF4-FFF2-40B4-BE49-F238E27FC236}">
                      <a16:creationId xmlns:a16="http://schemas.microsoft.com/office/drawing/2014/main" id="{A01E7F00-7B1E-4265-897E-4EBFFCAE0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8" name="Rectangle 171">
                  <a:extLst>
                    <a:ext uri="{FF2B5EF4-FFF2-40B4-BE49-F238E27FC236}">
                      <a16:creationId xmlns:a16="http://schemas.microsoft.com/office/drawing/2014/main" id="{17706D0D-FA13-4046-AA98-B18980A00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9" name="Rectangle 172">
                  <a:extLst>
                    <a:ext uri="{FF2B5EF4-FFF2-40B4-BE49-F238E27FC236}">
                      <a16:creationId xmlns:a16="http://schemas.microsoft.com/office/drawing/2014/main" id="{8280964F-6774-4BAB-ACFD-8D1F46B02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0" name="Rectangle 173">
                  <a:extLst>
                    <a:ext uri="{FF2B5EF4-FFF2-40B4-BE49-F238E27FC236}">
                      <a16:creationId xmlns:a16="http://schemas.microsoft.com/office/drawing/2014/main" id="{6B5E2EBA-F0AA-4DE4-8FB0-AD812A790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1" name="Rectangle 174">
                  <a:extLst>
                    <a:ext uri="{FF2B5EF4-FFF2-40B4-BE49-F238E27FC236}">
                      <a16:creationId xmlns:a16="http://schemas.microsoft.com/office/drawing/2014/main" id="{663363A3-D46E-4CD8-9392-48E3E2680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2" name="Rectangle 175">
                  <a:extLst>
                    <a:ext uri="{FF2B5EF4-FFF2-40B4-BE49-F238E27FC236}">
                      <a16:creationId xmlns:a16="http://schemas.microsoft.com/office/drawing/2014/main" id="{3B5E3F9F-7AC4-491D-9632-277AF118C8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3" name="Rectangle 176">
                  <a:extLst>
                    <a:ext uri="{FF2B5EF4-FFF2-40B4-BE49-F238E27FC236}">
                      <a16:creationId xmlns:a16="http://schemas.microsoft.com/office/drawing/2014/main" id="{5D2A4F0E-65D4-4843-B51C-FEC9674EC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4" name="Rectangle 177">
                  <a:extLst>
                    <a:ext uri="{FF2B5EF4-FFF2-40B4-BE49-F238E27FC236}">
                      <a16:creationId xmlns:a16="http://schemas.microsoft.com/office/drawing/2014/main" id="{1AF53685-D258-4F62-B906-F55D5A1DC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5" name="Rectangle 178">
                  <a:extLst>
                    <a:ext uri="{FF2B5EF4-FFF2-40B4-BE49-F238E27FC236}">
                      <a16:creationId xmlns:a16="http://schemas.microsoft.com/office/drawing/2014/main" id="{CFCEF865-B327-4EBC-A316-411ACA9988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6" name="Rectangle 179">
                  <a:extLst>
                    <a:ext uri="{FF2B5EF4-FFF2-40B4-BE49-F238E27FC236}">
                      <a16:creationId xmlns:a16="http://schemas.microsoft.com/office/drawing/2014/main" id="{A1FEEE1B-64CC-47F0-B20D-24A772AFC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7" name="Rectangle 180">
                  <a:extLst>
                    <a:ext uri="{FF2B5EF4-FFF2-40B4-BE49-F238E27FC236}">
                      <a16:creationId xmlns:a16="http://schemas.microsoft.com/office/drawing/2014/main" id="{325AE7F2-5287-45F4-A7E6-816B5222E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8" name="Rectangle 181">
                  <a:extLst>
                    <a:ext uri="{FF2B5EF4-FFF2-40B4-BE49-F238E27FC236}">
                      <a16:creationId xmlns:a16="http://schemas.microsoft.com/office/drawing/2014/main" id="{F4CDB457-72B9-468D-90B8-A0899B298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9" name="Rectangle 182">
                  <a:extLst>
                    <a:ext uri="{FF2B5EF4-FFF2-40B4-BE49-F238E27FC236}">
                      <a16:creationId xmlns:a16="http://schemas.microsoft.com/office/drawing/2014/main" id="{C9130EC9-2C55-4890-A278-FC8A6AC0C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0" name="Rectangle 183">
                  <a:extLst>
                    <a:ext uri="{FF2B5EF4-FFF2-40B4-BE49-F238E27FC236}">
                      <a16:creationId xmlns:a16="http://schemas.microsoft.com/office/drawing/2014/main" id="{A537DFFA-507B-4DBE-AF7A-9EF872221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1" name="Rectangle 184">
                  <a:extLst>
                    <a:ext uri="{FF2B5EF4-FFF2-40B4-BE49-F238E27FC236}">
                      <a16:creationId xmlns:a16="http://schemas.microsoft.com/office/drawing/2014/main" id="{7EEB675A-C368-4BDE-9044-649FCE612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2" name="Line 185">
                  <a:extLst>
                    <a:ext uri="{FF2B5EF4-FFF2-40B4-BE49-F238E27FC236}">
                      <a16:creationId xmlns:a16="http://schemas.microsoft.com/office/drawing/2014/main" id="{9A5EC59F-A77B-41A6-A69F-3FE4380ABF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283" name="Line 186">
                  <a:extLst>
                    <a:ext uri="{FF2B5EF4-FFF2-40B4-BE49-F238E27FC236}">
                      <a16:creationId xmlns:a16="http://schemas.microsoft.com/office/drawing/2014/main" id="{5F9B6475-9432-4368-8682-B759F86A6B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284" name="Text Box 187">
                  <a:extLst>
                    <a:ext uri="{FF2B5EF4-FFF2-40B4-BE49-F238E27FC236}">
                      <a16:creationId xmlns:a16="http://schemas.microsoft.com/office/drawing/2014/main" id="{65489272-8510-4FE4-B5F1-E6B871DEA1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2285" name="Text Box 188">
                  <a:extLst>
                    <a:ext uri="{FF2B5EF4-FFF2-40B4-BE49-F238E27FC236}">
                      <a16:creationId xmlns:a16="http://schemas.microsoft.com/office/drawing/2014/main" id="{F3F90480-C9E5-4304-8F2C-C35AAC0376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2286" name="Text Box 189">
                  <a:extLst>
                    <a:ext uri="{FF2B5EF4-FFF2-40B4-BE49-F238E27FC236}">
                      <a16:creationId xmlns:a16="http://schemas.microsoft.com/office/drawing/2014/main" id="{F691F0F2-BCD4-4C20-9501-C6F775CEBD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2287" name="Text Box 190">
                  <a:extLst>
                    <a:ext uri="{FF2B5EF4-FFF2-40B4-BE49-F238E27FC236}">
                      <a16:creationId xmlns:a16="http://schemas.microsoft.com/office/drawing/2014/main" id="{DCB2639D-1865-452F-B28F-065DBC0C7D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2288" name="Text Box 191">
                  <a:extLst>
                    <a:ext uri="{FF2B5EF4-FFF2-40B4-BE49-F238E27FC236}">
                      <a16:creationId xmlns:a16="http://schemas.microsoft.com/office/drawing/2014/main" id="{7709D740-6AF2-4CD1-BE67-E63974CBD1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2289" name="Text Box 192">
                  <a:extLst>
                    <a:ext uri="{FF2B5EF4-FFF2-40B4-BE49-F238E27FC236}">
                      <a16:creationId xmlns:a16="http://schemas.microsoft.com/office/drawing/2014/main" id="{C27A84ED-6B7B-4462-A97E-24EBE51AE7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2290" name="Text Box 193">
                  <a:extLst>
                    <a:ext uri="{FF2B5EF4-FFF2-40B4-BE49-F238E27FC236}">
                      <a16:creationId xmlns:a16="http://schemas.microsoft.com/office/drawing/2014/main" id="{A2D21EF5-6068-4DB3-A8D1-A65E89A6CF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2291" name="Text Box 194">
                  <a:extLst>
                    <a:ext uri="{FF2B5EF4-FFF2-40B4-BE49-F238E27FC236}">
                      <a16:creationId xmlns:a16="http://schemas.microsoft.com/office/drawing/2014/main" id="{676D1FC7-0BCC-4161-80E4-2827471D6B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2292" name="Text Box 195">
                  <a:extLst>
                    <a:ext uri="{FF2B5EF4-FFF2-40B4-BE49-F238E27FC236}">
                      <a16:creationId xmlns:a16="http://schemas.microsoft.com/office/drawing/2014/main" id="{1114A7A8-DA82-4F77-A4D4-AA2F0295F4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2293" name="Text Box 196">
                  <a:extLst>
                    <a:ext uri="{FF2B5EF4-FFF2-40B4-BE49-F238E27FC236}">
                      <a16:creationId xmlns:a16="http://schemas.microsoft.com/office/drawing/2014/main" id="{52543C10-73E2-4599-AB26-A535812BDA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32294" name="Text Box 197">
                  <a:extLst>
                    <a:ext uri="{FF2B5EF4-FFF2-40B4-BE49-F238E27FC236}">
                      <a16:creationId xmlns:a16="http://schemas.microsoft.com/office/drawing/2014/main" id="{1EF9DCBF-798F-4EB0-829F-CACDF24F0A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2295" name="Text Box 198">
                  <a:extLst>
                    <a:ext uri="{FF2B5EF4-FFF2-40B4-BE49-F238E27FC236}">
                      <a16:creationId xmlns:a16="http://schemas.microsoft.com/office/drawing/2014/main" id="{2C929CDD-1978-40ED-84CE-1E7E48A1CF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2296" name="Text Box 199">
                  <a:extLst>
                    <a:ext uri="{FF2B5EF4-FFF2-40B4-BE49-F238E27FC236}">
                      <a16:creationId xmlns:a16="http://schemas.microsoft.com/office/drawing/2014/main" id="{76EFEED1-5A86-442F-84E1-932814FDD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2297" name="Text Box 200">
                  <a:extLst>
                    <a:ext uri="{FF2B5EF4-FFF2-40B4-BE49-F238E27FC236}">
                      <a16:creationId xmlns:a16="http://schemas.microsoft.com/office/drawing/2014/main" id="{C802F624-9C4F-4F90-B54F-91D6844F83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2298" name="Text Box 201">
                  <a:extLst>
                    <a:ext uri="{FF2B5EF4-FFF2-40B4-BE49-F238E27FC236}">
                      <a16:creationId xmlns:a16="http://schemas.microsoft.com/office/drawing/2014/main" id="{AC8D0288-1AB9-4799-AE26-E82D768326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2299" name="Text Box 202">
                  <a:extLst>
                    <a:ext uri="{FF2B5EF4-FFF2-40B4-BE49-F238E27FC236}">
                      <a16:creationId xmlns:a16="http://schemas.microsoft.com/office/drawing/2014/main" id="{B8E3A390-D96D-4415-87E5-20452B3184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2300" name="Text Box 203">
                  <a:extLst>
                    <a:ext uri="{FF2B5EF4-FFF2-40B4-BE49-F238E27FC236}">
                      <a16:creationId xmlns:a16="http://schemas.microsoft.com/office/drawing/2014/main" id="{CEB19BA9-7585-46B6-90B7-905A54D7CA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2301" name="Text Box 204">
                  <a:extLst>
                    <a:ext uri="{FF2B5EF4-FFF2-40B4-BE49-F238E27FC236}">
                      <a16:creationId xmlns:a16="http://schemas.microsoft.com/office/drawing/2014/main" id="{9BB7BDBF-C990-49C2-A52E-50DD2390A5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2302" name="Text Box 205">
                  <a:extLst>
                    <a:ext uri="{FF2B5EF4-FFF2-40B4-BE49-F238E27FC236}">
                      <a16:creationId xmlns:a16="http://schemas.microsoft.com/office/drawing/2014/main" id="{62984E4E-73C3-442F-A883-796D1AF252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2303" name="Text Box 206">
                  <a:extLst>
                    <a:ext uri="{FF2B5EF4-FFF2-40B4-BE49-F238E27FC236}">
                      <a16:creationId xmlns:a16="http://schemas.microsoft.com/office/drawing/2014/main" id="{5EDB8EDD-9D63-4BE2-A626-42D5EF57C1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54479" name="Rectangle 207">
                  <a:extLst>
                    <a:ext uri="{FF2B5EF4-FFF2-40B4-BE49-F238E27FC236}">
                      <a16:creationId xmlns:a16="http://schemas.microsoft.com/office/drawing/2014/main" id="{960B1EBF-6786-4E9E-AEFE-7E6E72F5A8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32131" name="Oval 208">
                <a:extLst>
                  <a:ext uri="{FF2B5EF4-FFF2-40B4-BE49-F238E27FC236}">
                    <a16:creationId xmlns:a16="http://schemas.microsoft.com/office/drawing/2014/main" id="{B8F231F7-359C-4430-919B-C5A373492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145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2" name="Oval 209">
                <a:extLst>
                  <a:ext uri="{FF2B5EF4-FFF2-40B4-BE49-F238E27FC236}">
                    <a16:creationId xmlns:a16="http://schemas.microsoft.com/office/drawing/2014/main" id="{660458A5-23A8-432F-8419-5620248A0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5" y="3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3" name="Oval 210">
                <a:extLst>
                  <a:ext uri="{FF2B5EF4-FFF2-40B4-BE49-F238E27FC236}">
                    <a16:creationId xmlns:a16="http://schemas.microsoft.com/office/drawing/2014/main" id="{172EDFC8-BEE6-467A-8A70-50D5CB5DD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168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4" name="Oval 211">
                <a:extLst>
                  <a:ext uri="{FF2B5EF4-FFF2-40B4-BE49-F238E27FC236}">
                    <a16:creationId xmlns:a16="http://schemas.microsoft.com/office/drawing/2014/main" id="{4C5300B7-DBEA-45F2-B37A-EC00F759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9" y="9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5" name="Oval 212">
                <a:extLst>
                  <a:ext uri="{FF2B5EF4-FFF2-40B4-BE49-F238E27FC236}">
                    <a16:creationId xmlns:a16="http://schemas.microsoft.com/office/drawing/2014/main" id="{B076D86D-4061-451D-936B-E23EFE3D8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" y="10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6" name="Oval 213">
                <a:extLst>
                  <a:ext uri="{FF2B5EF4-FFF2-40B4-BE49-F238E27FC236}">
                    <a16:creationId xmlns:a16="http://schemas.microsoft.com/office/drawing/2014/main" id="{A19C3376-015E-4F0F-8043-6F5C1DF75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37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7" name="Oval 214">
                <a:extLst>
                  <a:ext uri="{FF2B5EF4-FFF2-40B4-BE49-F238E27FC236}">
                    <a16:creationId xmlns:a16="http://schemas.microsoft.com/office/drawing/2014/main" id="{95A4F093-9E0B-4795-B0E6-1AF63652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6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8" name="Oval 215">
                <a:extLst>
                  <a:ext uri="{FF2B5EF4-FFF2-40B4-BE49-F238E27FC236}">
                    <a16:creationId xmlns:a16="http://schemas.microsoft.com/office/drawing/2014/main" id="{C4AC8C66-248B-4AA9-83E7-8262A3DA2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153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9" name="Oval 216">
                <a:extLst>
                  <a:ext uri="{FF2B5EF4-FFF2-40B4-BE49-F238E27FC236}">
                    <a16:creationId xmlns:a16="http://schemas.microsoft.com/office/drawing/2014/main" id="{2617D74C-E4B6-4491-BD35-8E1F1764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154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0" name="Oval 217">
                <a:extLst>
                  <a:ext uri="{FF2B5EF4-FFF2-40B4-BE49-F238E27FC236}">
                    <a16:creationId xmlns:a16="http://schemas.microsoft.com/office/drawing/2014/main" id="{560DAE8C-A9A1-423D-8640-E96A8C470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2" y="120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1" name="Oval 218">
                <a:extLst>
                  <a:ext uri="{FF2B5EF4-FFF2-40B4-BE49-F238E27FC236}">
                    <a16:creationId xmlns:a16="http://schemas.microsoft.com/office/drawing/2014/main" id="{30902728-6AD0-4710-BF98-C7CD120FC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1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2" name="Oval 219">
                <a:extLst>
                  <a:ext uri="{FF2B5EF4-FFF2-40B4-BE49-F238E27FC236}">
                    <a16:creationId xmlns:a16="http://schemas.microsoft.com/office/drawing/2014/main" id="{0730E617-E701-411B-9308-45A2848E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74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3" name="Oval 220">
                <a:extLst>
                  <a:ext uri="{FF2B5EF4-FFF2-40B4-BE49-F238E27FC236}">
                    <a16:creationId xmlns:a16="http://schemas.microsoft.com/office/drawing/2014/main" id="{F69D3580-528D-4CD6-95C2-B027F4F61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" y="7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4" name="Oval 221">
                <a:extLst>
                  <a:ext uri="{FF2B5EF4-FFF2-40B4-BE49-F238E27FC236}">
                    <a16:creationId xmlns:a16="http://schemas.microsoft.com/office/drawing/2014/main" id="{91D316C5-49CA-4515-AD1B-A5C3971CE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111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5" name="Oval 222">
                <a:extLst>
                  <a:ext uri="{FF2B5EF4-FFF2-40B4-BE49-F238E27FC236}">
                    <a16:creationId xmlns:a16="http://schemas.microsoft.com/office/drawing/2014/main" id="{CB4C0C7A-D8C3-4F37-977A-B1CE79404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16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6" name="Oval 223">
                <a:extLst>
                  <a:ext uri="{FF2B5EF4-FFF2-40B4-BE49-F238E27FC236}">
                    <a16:creationId xmlns:a16="http://schemas.microsoft.com/office/drawing/2014/main" id="{90D980F2-4019-46BB-B6B9-87F400332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" y="8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7" name="Oval 224">
                <a:extLst>
                  <a:ext uri="{FF2B5EF4-FFF2-40B4-BE49-F238E27FC236}">
                    <a16:creationId xmlns:a16="http://schemas.microsoft.com/office/drawing/2014/main" id="{48ED0B10-20CF-4321-A579-3C9E37A2F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35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8" name="Oval 225">
                <a:extLst>
                  <a:ext uri="{FF2B5EF4-FFF2-40B4-BE49-F238E27FC236}">
                    <a16:creationId xmlns:a16="http://schemas.microsoft.com/office/drawing/2014/main" id="{5458ECF1-4DB7-4964-B182-803FCDAA5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6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9" name="Rectangle 226" descr="Wide downward diagonal">
                <a:extLst>
                  <a:ext uri="{FF2B5EF4-FFF2-40B4-BE49-F238E27FC236}">
                    <a16:creationId xmlns:a16="http://schemas.microsoft.com/office/drawing/2014/main" id="{EE4E5A30-4C7A-4B50-AD4F-447958AA0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0" name="Rectangle 227" descr="Wide downward diagonal">
                <a:extLst>
                  <a:ext uri="{FF2B5EF4-FFF2-40B4-BE49-F238E27FC236}">
                    <a16:creationId xmlns:a16="http://schemas.microsoft.com/office/drawing/2014/main" id="{A2A612A9-6378-4CB3-8C19-457FE70E1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1" name="Rectangle 228" descr="Wide downward diagonal">
                <a:extLst>
                  <a:ext uri="{FF2B5EF4-FFF2-40B4-BE49-F238E27FC236}">
                    <a16:creationId xmlns:a16="http://schemas.microsoft.com/office/drawing/2014/main" id="{4E341A16-5078-4FEE-A1C6-6CDF4FCF9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2" name="Rectangle 229" descr="Wide downward diagonal">
                <a:extLst>
                  <a:ext uri="{FF2B5EF4-FFF2-40B4-BE49-F238E27FC236}">
                    <a16:creationId xmlns:a16="http://schemas.microsoft.com/office/drawing/2014/main" id="{604615C7-8661-4EF5-9964-AB805C6F5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3" name="Rectangle 230" descr="Wide downward diagonal">
                <a:extLst>
                  <a:ext uri="{FF2B5EF4-FFF2-40B4-BE49-F238E27FC236}">
                    <a16:creationId xmlns:a16="http://schemas.microsoft.com/office/drawing/2014/main" id="{070247E9-153A-4801-93A4-3FFBE8812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4" name="Rectangle 231" descr="Wide downward diagonal">
                <a:extLst>
                  <a:ext uri="{FF2B5EF4-FFF2-40B4-BE49-F238E27FC236}">
                    <a16:creationId xmlns:a16="http://schemas.microsoft.com/office/drawing/2014/main" id="{F4F6E557-04EB-49C6-969C-652F7A89C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5" name="Rectangle 232" descr="Wide downward diagonal">
                <a:extLst>
                  <a:ext uri="{FF2B5EF4-FFF2-40B4-BE49-F238E27FC236}">
                    <a16:creationId xmlns:a16="http://schemas.microsoft.com/office/drawing/2014/main" id="{044159FA-235B-4F57-A11B-4CCDF4ED9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6" name="Rectangle 233" descr="Wide downward diagonal">
                <a:extLst>
                  <a:ext uri="{FF2B5EF4-FFF2-40B4-BE49-F238E27FC236}">
                    <a16:creationId xmlns:a16="http://schemas.microsoft.com/office/drawing/2014/main" id="{13B764BF-1450-4673-B680-AD72DBAC8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7" name="Rectangle 234" descr="Wide downward diagonal">
                <a:extLst>
                  <a:ext uri="{FF2B5EF4-FFF2-40B4-BE49-F238E27FC236}">
                    <a16:creationId xmlns:a16="http://schemas.microsoft.com/office/drawing/2014/main" id="{83DA9784-84D0-4A72-865B-C0F967B15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8" name="Rectangle 235" descr="Wide downward diagonal">
                <a:extLst>
                  <a:ext uri="{FF2B5EF4-FFF2-40B4-BE49-F238E27FC236}">
                    <a16:creationId xmlns:a16="http://schemas.microsoft.com/office/drawing/2014/main" id="{7EF10DA3-0D8A-47E8-964D-84F6AA286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9" name="Rectangle 236" descr="Wide downward diagonal">
                <a:extLst>
                  <a:ext uri="{FF2B5EF4-FFF2-40B4-BE49-F238E27FC236}">
                    <a16:creationId xmlns:a16="http://schemas.microsoft.com/office/drawing/2014/main" id="{0392DDC3-ACF0-49CD-A162-FCF270247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0" name="Rectangle 237" descr="Wide downward diagonal">
                <a:extLst>
                  <a:ext uri="{FF2B5EF4-FFF2-40B4-BE49-F238E27FC236}">
                    <a16:creationId xmlns:a16="http://schemas.microsoft.com/office/drawing/2014/main" id="{AADC2F7E-DB75-413C-A799-BDFE3832B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1" name="Rectangle 238" descr="Wide downward diagonal">
                <a:extLst>
                  <a:ext uri="{FF2B5EF4-FFF2-40B4-BE49-F238E27FC236}">
                    <a16:creationId xmlns:a16="http://schemas.microsoft.com/office/drawing/2014/main" id="{5FBCE981-CB88-4EC2-93B8-7C9D3202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2" name="Rectangle 239" descr="Wide downward diagonal">
                <a:extLst>
                  <a:ext uri="{FF2B5EF4-FFF2-40B4-BE49-F238E27FC236}">
                    <a16:creationId xmlns:a16="http://schemas.microsoft.com/office/drawing/2014/main" id="{054A9246-D30F-43C7-A878-BD977DC1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3" name="Oval 240">
                <a:extLst>
                  <a:ext uri="{FF2B5EF4-FFF2-40B4-BE49-F238E27FC236}">
                    <a16:creationId xmlns:a16="http://schemas.microsoft.com/office/drawing/2014/main" id="{164B0552-DEA3-43F6-9608-11758CF47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145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4" name="Oval 241">
                <a:extLst>
                  <a:ext uri="{FF2B5EF4-FFF2-40B4-BE49-F238E27FC236}">
                    <a16:creationId xmlns:a16="http://schemas.microsoft.com/office/drawing/2014/main" id="{C7FF2E2D-F379-4A0A-AF19-C2E81B534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5" name="Oval 242">
                <a:extLst>
                  <a:ext uri="{FF2B5EF4-FFF2-40B4-BE49-F238E27FC236}">
                    <a16:creationId xmlns:a16="http://schemas.microsoft.com/office/drawing/2014/main" id="{50E517BF-3C0C-46F9-B9E3-A322DD9D1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9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6" name="Oval 243">
                <a:extLst>
                  <a:ext uri="{FF2B5EF4-FFF2-40B4-BE49-F238E27FC236}">
                    <a16:creationId xmlns:a16="http://schemas.microsoft.com/office/drawing/2014/main" id="{63EBB3C8-7B8B-40A2-BE8B-42CE14AC2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4" y="17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7" name="Oval 244">
                <a:extLst>
                  <a:ext uri="{FF2B5EF4-FFF2-40B4-BE49-F238E27FC236}">
                    <a16:creationId xmlns:a16="http://schemas.microsoft.com/office/drawing/2014/main" id="{8DEA0BBE-2CAB-4481-BC7D-D5E966CBC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1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8" name="Oval 245">
                <a:extLst>
                  <a:ext uri="{FF2B5EF4-FFF2-40B4-BE49-F238E27FC236}">
                    <a16:creationId xmlns:a16="http://schemas.microsoft.com/office/drawing/2014/main" id="{D78CE473-785C-4A75-A3C2-17E10880E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164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9" name="Oval 246">
                <a:extLst>
                  <a:ext uri="{FF2B5EF4-FFF2-40B4-BE49-F238E27FC236}">
                    <a16:creationId xmlns:a16="http://schemas.microsoft.com/office/drawing/2014/main" id="{6BEDF4FD-85E3-4A19-9D8E-B2092CA8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9" y="173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0" name="Oval 247">
                <a:extLst>
                  <a:ext uri="{FF2B5EF4-FFF2-40B4-BE49-F238E27FC236}">
                    <a16:creationId xmlns:a16="http://schemas.microsoft.com/office/drawing/2014/main" id="{1D27DBEC-D61A-4479-BB0C-824011574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49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1" name="Oval 248">
                <a:extLst>
                  <a:ext uri="{FF2B5EF4-FFF2-40B4-BE49-F238E27FC236}">
                    <a16:creationId xmlns:a16="http://schemas.microsoft.com/office/drawing/2014/main" id="{374B7409-A886-4578-A72A-D71D40169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" y="5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2" name="Oval 249">
                <a:extLst>
                  <a:ext uri="{FF2B5EF4-FFF2-40B4-BE49-F238E27FC236}">
                    <a16:creationId xmlns:a16="http://schemas.microsoft.com/office/drawing/2014/main" id="{C1EF89EB-E5DE-4DBA-9EC7-3A7AEB119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" y="7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3" name="Rectangle 250" descr="Wide downward diagonal">
                <a:extLst>
                  <a:ext uri="{FF2B5EF4-FFF2-40B4-BE49-F238E27FC236}">
                    <a16:creationId xmlns:a16="http://schemas.microsoft.com/office/drawing/2014/main" id="{3A13B1EF-2B6B-4DE9-8A49-350DEB4C2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6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4" name="Rectangle 251" descr="Wide downward diagonal">
                <a:extLst>
                  <a:ext uri="{FF2B5EF4-FFF2-40B4-BE49-F238E27FC236}">
                    <a16:creationId xmlns:a16="http://schemas.microsoft.com/office/drawing/2014/main" id="{12DFB888-44B5-4377-9DD8-D186DF6B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40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5" name="Rectangle 252" descr="Wide downward diagonal">
                <a:extLst>
                  <a:ext uri="{FF2B5EF4-FFF2-40B4-BE49-F238E27FC236}">
                    <a16:creationId xmlns:a16="http://schemas.microsoft.com/office/drawing/2014/main" id="{7EA3CC0A-855B-4F7C-B326-3C3B1B403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1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6" name="Rectangle 253" descr="Wide downward diagonal">
                <a:extLst>
                  <a:ext uri="{FF2B5EF4-FFF2-40B4-BE49-F238E27FC236}">
                    <a16:creationId xmlns:a16="http://schemas.microsoft.com/office/drawing/2014/main" id="{B819E8E1-F4C9-4A4B-9DEC-9042065C8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91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7" name="Rectangle 254" descr="Wide downward diagonal">
                <a:extLst>
                  <a:ext uri="{FF2B5EF4-FFF2-40B4-BE49-F238E27FC236}">
                    <a16:creationId xmlns:a16="http://schemas.microsoft.com/office/drawing/2014/main" id="{0C8A1B18-A3C9-4B78-B64D-A1FFA7414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8" name="Rectangle 255" descr="Wide downward diagonal">
                <a:extLst>
                  <a:ext uri="{FF2B5EF4-FFF2-40B4-BE49-F238E27FC236}">
                    <a16:creationId xmlns:a16="http://schemas.microsoft.com/office/drawing/2014/main" id="{F6CF73AA-61C7-4BF3-9C21-D714C4402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16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9" name="Rectangle 256" descr="Wide downward diagonal">
                <a:extLst>
                  <a:ext uri="{FF2B5EF4-FFF2-40B4-BE49-F238E27FC236}">
                    <a16:creationId xmlns:a16="http://schemas.microsoft.com/office/drawing/2014/main" id="{9492B6FE-992C-4DEF-A1EF-322765C56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01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80" name="Rectangle 257" descr="Wide downward diagonal">
                <a:extLst>
                  <a:ext uri="{FF2B5EF4-FFF2-40B4-BE49-F238E27FC236}">
                    <a16:creationId xmlns:a16="http://schemas.microsoft.com/office/drawing/2014/main" id="{6ED2773D-9BED-43F6-8001-BCC114EE0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60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31747" name="Line 634">
            <a:extLst>
              <a:ext uri="{FF2B5EF4-FFF2-40B4-BE49-F238E27FC236}">
                <a16:creationId xmlns:a16="http://schemas.microsoft.com/office/drawing/2014/main" id="{6A2152C3-B949-4A21-A712-8BEA43D95F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86500" y="330200"/>
            <a:ext cx="2562225" cy="24606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748" name="Group 640">
            <a:extLst>
              <a:ext uri="{FF2B5EF4-FFF2-40B4-BE49-F238E27FC236}">
                <a16:creationId xmlns:a16="http://schemas.microsoft.com/office/drawing/2014/main" id="{5D05D8BA-C945-4990-A758-1D510BC403BE}"/>
              </a:ext>
            </a:extLst>
          </p:cNvPr>
          <p:cNvGrpSpPr>
            <a:grpSpLocks/>
          </p:cNvGrpSpPr>
          <p:nvPr/>
        </p:nvGrpSpPr>
        <p:grpSpPr bwMode="auto">
          <a:xfrm>
            <a:off x="2446338" y="3549650"/>
            <a:ext cx="3092450" cy="3095625"/>
            <a:chOff x="3729" y="2236"/>
            <a:chExt cx="1948" cy="1950"/>
          </a:xfrm>
        </p:grpSpPr>
        <p:sp>
          <p:nvSpPr>
            <p:cNvPr id="31925" name="Rectangle 627">
              <a:extLst>
                <a:ext uri="{FF2B5EF4-FFF2-40B4-BE49-F238E27FC236}">
                  <a16:creationId xmlns:a16="http://schemas.microsoft.com/office/drawing/2014/main" id="{E2F03A0D-1DE0-4403-BEE0-79CF87639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236"/>
              <a:ext cx="1801" cy="176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1926" name="Group 424">
              <a:extLst>
                <a:ext uri="{FF2B5EF4-FFF2-40B4-BE49-F238E27FC236}">
                  <a16:creationId xmlns:a16="http://schemas.microsoft.com/office/drawing/2014/main" id="{9D506904-DE23-4FFC-85CA-24B0E7223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9" y="2328"/>
              <a:ext cx="1948" cy="1858"/>
              <a:chOff x="3198" y="90"/>
              <a:chExt cx="2484" cy="2265"/>
            </a:xfrm>
          </p:grpSpPr>
          <p:grpSp>
            <p:nvGrpSpPr>
              <p:cNvPr id="31928" name="Group 425">
                <a:extLst>
                  <a:ext uri="{FF2B5EF4-FFF2-40B4-BE49-F238E27FC236}">
                    <a16:creationId xmlns:a16="http://schemas.microsoft.com/office/drawing/2014/main" id="{B9DCF778-CF71-4490-9860-A99F34948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8" y="103"/>
                <a:ext cx="2484" cy="2252"/>
                <a:chOff x="1136" y="1975"/>
                <a:chExt cx="2203" cy="1912"/>
              </a:xfrm>
            </p:grpSpPr>
            <p:sp>
              <p:nvSpPr>
                <p:cNvPr id="54698" name="Rectangle 426">
                  <a:extLst>
                    <a:ext uri="{FF2B5EF4-FFF2-40B4-BE49-F238E27FC236}">
                      <a16:creationId xmlns:a16="http://schemas.microsoft.com/office/drawing/2014/main" id="{04738763-F486-4BE3-A2D7-E149F40E4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130" y="2317"/>
                  <a:ext cx="275" cy="26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32005" name="Rectangle 427">
                  <a:extLst>
                    <a:ext uri="{FF2B5EF4-FFF2-40B4-BE49-F238E27FC236}">
                      <a16:creationId xmlns:a16="http://schemas.microsoft.com/office/drawing/2014/main" id="{4E9FCBCB-38C6-48FA-AA34-177A7F118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6" name="Rectangle 428">
                  <a:extLst>
                    <a:ext uri="{FF2B5EF4-FFF2-40B4-BE49-F238E27FC236}">
                      <a16:creationId xmlns:a16="http://schemas.microsoft.com/office/drawing/2014/main" id="{0EF87BAC-26AF-441D-9BE6-DB98F36E8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7" name="Rectangle 429">
                  <a:extLst>
                    <a:ext uri="{FF2B5EF4-FFF2-40B4-BE49-F238E27FC236}">
                      <a16:creationId xmlns:a16="http://schemas.microsoft.com/office/drawing/2014/main" id="{663F9F92-05F8-41AF-8BE2-AEDBC1D4F5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8" name="Rectangle 430">
                  <a:extLst>
                    <a:ext uri="{FF2B5EF4-FFF2-40B4-BE49-F238E27FC236}">
                      <a16:creationId xmlns:a16="http://schemas.microsoft.com/office/drawing/2014/main" id="{E5D565D7-2681-4C3A-976C-80D41A5291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9" name="Rectangle 431">
                  <a:extLst>
                    <a:ext uri="{FF2B5EF4-FFF2-40B4-BE49-F238E27FC236}">
                      <a16:creationId xmlns:a16="http://schemas.microsoft.com/office/drawing/2014/main" id="{6CCE4DC3-6926-4099-9ABE-7F37EEB82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0" name="Rectangle 432">
                  <a:extLst>
                    <a:ext uri="{FF2B5EF4-FFF2-40B4-BE49-F238E27FC236}">
                      <a16:creationId xmlns:a16="http://schemas.microsoft.com/office/drawing/2014/main" id="{48023688-1DE5-4B82-9CA6-655F6DB805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1" name="Rectangle 433">
                  <a:extLst>
                    <a:ext uri="{FF2B5EF4-FFF2-40B4-BE49-F238E27FC236}">
                      <a16:creationId xmlns:a16="http://schemas.microsoft.com/office/drawing/2014/main" id="{371409C3-C56F-4002-856D-6E201919C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2" name="Rectangle 434">
                  <a:extLst>
                    <a:ext uri="{FF2B5EF4-FFF2-40B4-BE49-F238E27FC236}">
                      <a16:creationId xmlns:a16="http://schemas.microsoft.com/office/drawing/2014/main" id="{00181F1C-B695-4D95-96A0-BCF1B6D19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3" name="Rectangle 435">
                  <a:extLst>
                    <a:ext uri="{FF2B5EF4-FFF2-40B4-BE49-F238E27FC236}">
                      <a16:creationId xmlns:a16="http://schemas.microsoft.com/office/drawing/2014/main" id="{E859D9F5-872B-4C87-B410-238230B10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4" name="Rectangle 436">
                  <a:extLst>
                    <a:ext uri="{FF2B5EF4-FFF2-40B4-BE49-F238E27FC236}">
                      <a16:creationId xmlns:a16="http://schemas.microsoft.com/office/drawing/2014/main" id="{6FA9BE17-7735-40CD-84E4-C021D6BB0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5" name="Rectangle 437">
                  <a:extLst>
                    <a:ext uri="{FF2B5EF4-FFF2-40B4-BE49-F238E27FC236}">
                      <a16:creationId xmlns:a16="http://schemas.microsoft.com/office/drawing/2014/main" id="{C4233A13-5DE7-4580-80D8-17B188DA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6" name="Rectangle 438">
                  <a:extLst>
                    <a:ext uri="{FF2B5EF4-FFF2-40B4-BE49-F238E27FC236}">
                      <a16:creationId xmlns:a16="http://schemas.microsoft.com/office/drawing/2014/main" id="{43687382-874C-4EB7-BFAA-CB1983B8B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7" name="Rectangle 439">
                  <a:extLst>
                    <a:ext uri="{FF2B5EF4-FFF2-40B4-BE49-F238E27FC236}">
                      <a16:creationId xmlns:a16="http://schemas.microsoft.com/office/drawing/2014/main" id="{14786E1D-8AA9-452F-93A1-1298EAFBD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8" name="Rectangle 440">
                  <a:extLst>
                    <a:ext uri="{FF2B5EF4-FFF2-40B4-BE49-F238E27FC236}">
                      <a16:creationId xmlns:a16="http://schemas.microsoft.com/office/drawing/2014/main" id="{426E963B-4587-4D22-BCD2-F25300691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9" name="Rectangle 441">
                  <a:extLst>
                    <a:ext uri="{FF2B5EF4-FFF2-40B4-BE49-F238E27FC236}">
                      <a16:creationId xmlns:a16="http://schemas.microsoft.com/office/drawing/2014/main" id="{2456088F-9FEE-4C67-AA66-61BBC36D6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0" name="Rectangle 442">
                  <a:extLst>
                    <a:ext uri="{FF2B5EF4-FFF2-40B4-BE49-F238E27FC236}">
                      <a16:creationId xmlns:a16="http://schemas.microsoft.com/office/drawing/2014/main" id="{8E60844D-A4D5-4D5C-9C52-BDF88B307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1" name="Rectangle 443">
                  <a:extLst>
                    <a:ext uri="{FF2B5EF4-FFF2-40B4-BE49-F238E27FC236}">
                      <a16:creationId xmlns:a16="http://schemas.microsoft.com/office/drawing/2014/main" id="{B559DE20-AE10-44B5-8402-CB0BD1AC1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2" name="Rectangle 444">
                  <a:extLst>
                    <a:ext uri="{FF2B5EF4-FFF2-40B4-BE49-F238E27FC236}">
                      <a16:creationId xmlns:a16="http://schemas.microsoft.com/office/drawing/2014/main" id="{E1DFDD31-9E90-472A-99FE-D7F645CB82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3" name="Rectangle 445">
                  <a:extLst>
                    <a:ext uri="{FF2B5EF4-FFF2-40B4-BE49-F238E27FC236}">
                      <a16:creationId xmlns:a16="http://schemas.microsoft.com/office/drawing/2014/main" id="{ECC31BBB-E635-44F0-929D-3B4207B40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4" name="Rectangle 446">
                  <a:extLst>
                    <a:ext uri="{FF2B5EF4-FFF2-40B4-BE49-F238E27FC236}">
                      <a16:creationId xmlns:a16="http://schemas.microsoft.com/office/drawing/2014/main" id="{719B7F0F-15D0-40BB-9FA6-45C6BA96AD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5" name="Rectangle 447">
                  <a:extLst>
                    <a:ext uri="{FF2B5EF4-FFF2-40B4-BE49-F238E27FC236}">
                      <a16:creationId xmlns:a16="http://schemas.microsoft.com/office/drawing/2014/main" id="{F92716C1-9657-4533-813A-ABFFD3F25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6" name="Rectangle 448">
                  <a:extLst>
                    <a:ext uri="{FF2B5EF4-FFF2-40B4-BE49-F238E27FC236}">
                      <a16:creationId xmlns:a16="http://schemas.microsoft.com/office/drawing/2014/main" id="{25795981-9787-439E-A644-247E0E80C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7" name="Rectangle 449">
                  <a:extLst>
                    <a:ext uri="{FF2B5EF4-FFF2-40B4-BE49-F238E27FC236}">
                      <a16:creationId xmlns:a16="http://schemas.microsoft.com/office/drawing/2014/main" id="{44E8C973-CBB5-49D5-B96A-0F82BD235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8" name="Rectangle 450">
                  <a:extLst>
                    <a:ext uri="{FF2B5EF4-FFF2-40B4-BE49-F238E27FC236}">
                      <a16:creationId xmlns:a16="http://schemas.microsoft.com/office/drawing/2014/main" id="{4C04C3F1-6303-4118-9480-47A1E997C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9" name="Rectangle 451">
                  <a:extLst>
                    <a:ext uri="{FF2B5EF4-FFF2-40B4-BE49-F238E27FC236}">
                      <a16:creationId xmlns:a16="http://schemas.microsoft.com/office/drawing/2014/main" id="{4A23A4EB-C81F-4D27-A16B-46245DB07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0" name="Rectangle 452">
                  <a:extLst>
                    <a:ext uri="{FF2B5EF4-FFF2-40B4-BE49-F238E27FC236}">
                      <a16:creationId xmlns:a16="http://schemas.microsoft.com/office/drawing/2014/main" id="{623B36DB-CB0A-403A-959C-5CC0B3E7F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1" name="Rectangle 453">
                  <a:extLst>
                    <a:ext uri="{FF2B5EF4-FFF2-40B4-BE49-F238E27FC236}">
                      <a16:creationId xmlns:a16="http://schemas.microsoft.com/office/drawing/2014/main" id="{0EC9B234-ACF9-43E6-9F97-4B217739C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2" name="Rectangle 454">
                  <a:extLst>
                    <a:ext uri="{FF2B5EF4-FFF2-40B4-BE49-F238E27FC236}">
                      <a16:creationId xmlns:a16="http://schemas.microsoft.com/office/drawing/2014/main" id="{2B143E51-4BCE-4DC4-A869-82A4A3A57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3" name="Rectangle 455">
                  <a:extLst>
                    <a:ext uri="{FF2B5EF4-FFF2-40B4-BE49-F238E27FC236}">
                      <a16:creationId xmlns:a16="http://schemas.microsoft.com/office/drawing/2014/main" id="{06A1ACA6-EFCF-4F13-9F36-F1C152502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4" name="Rectangle 456">
                  <a:extLst>
                    <a:ext uri="{FF2B5EF4-FFF2-40B4-BE49-F238E27FC236}">
                      <a16:creationId xmlns:a16="http://schemas.microsoft.com/office/drawing/2014/main" id="{E359D18C-0D25-4056-A269-3187B9E83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5" name="Rectangle 457">
                  <a:extLst>
                    <a:ext uri="{FF2B5EF4-FFF2-40B4-BE49-F238E27FC236}">
                      <a16:creationId xmlns:a16="http://schemas.microsoft.com/office/drawing/2014/main" id="{CCC2522F-52C7-432F-B760-47EF54F37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6" name="Rectangle 458">
                  <a:extLst>
                    <a:ext uri="{FF2B5EF4-FFF2-40B4-BE49-F238E27FC236}">
                      <a16:creationId xmlns:a16="http://schemas.microsoft.com/office/drawing/2014/main" id="{50B52541-ACF5-45A4-A896-EB6E29D938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7" name="Rectangle 459">
                  <a:extLst>
                    <a:ext uri="{FF2B5EF4-FFF2-40B4-BE49-F238E27FC236}">
                      <a16:creationId xmlns:a16="http://schemas.microsoft.com/office/drawing/2014/main" id="{9DCE86E1-6BAE-4424-92D0-BFBD00FED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8" name="Rectangle 460">
                  <a:extLst>
                    <a:ext uri="{FF2B5EF4-FFF2-40B4-BE49-F238E27FC236}">
                      <a16:creationId xmlns:a16="http://schemas.microsoft.com/office/drawing/2014/main" id="{C788C234-9C1B-4B7C-BB37-67C66A20F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9" name="Rectangle 461">
                  <a:extLst>
                    <a:ext uri="{FF2B5EF4-FFF2-40B4-BE49-F238E27FC236}">
                      <a16:creationId xmlns:a16="http://schemas.microsoft.com/office/drawing/2014/main" id="{86207BEC-366E-4840-A7B9-7E5D941C41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0" name="Rectangle 462">
                  <a:extLst>
                    <a:ext uri="{FF2B5EF4-FFF2-40B4-BE49-F238E27FC236}">
                      <a16:creationId xmlns:a16="http://schemas.microsoft.com/office/drawing/2014/main" id="{10B6F9F1-947F-47A2-BAF1-F03CB674B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1" name="Rectangle 463">
                  <a:extLst>
                    <a:ext uri="{FF2B5EF4-FFF2-40B4-BE49-F238E27FC236}">
                      <a16:creationId xmlns:a16="http://schemas.microsoft.com/office/drawing/2014/main" id="{4FC5021F-E210-4FAF-978F-F16552DAE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2" name="Rectangle 464">
                  <a:extLst>
                    <a:ext uri="{FF2B5EF4-FFF2-40B4-BE49-F238E27FC236}">
                      <a16:creationId xmlns:a16="http://schemas.microsoft.com/office/drawing/2014/main" id="{BC9910C1-D89F-4BB8-89AD-6EA4B7912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3" name="Rectangle 465">
                  <a:extLst>
                    <a:ext uri="{FF2B5EF4-FFF2-40B4-BE49-F238E27FC236}">
                      <a16:creationId xmlns:a16="http://schemas.microsoft.com/office/drawing/2014/main" id="{46423E77-DA7C-4D1C-8E80-339096106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4" name="Rectangle 466">
                  <a:extLst>
                    <a:ext uri="{FF2B5EF4-FFF2-40B4-BE49-F238E27FC236}">
                      <a16:creationId xmlns:a16="http://schemas.microsoft.com/office/drawing/2014/main" id="{2D410938-6063-4857-8D58-6342895B2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5" name="Rectangle 467">
                  <a:extLst>
                    <a:ext uri="{FF2B5EF4-FFF2-40B4-BE49-F238E27FC236}">
                      <a16:creationId xmlns:a16="http://schemas.microsoft.com/office/drawing/2014/main" id="{B0A2333E-CA86-4711-861C-50844D88D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6" name="Rectangle 468">
                  <a:extLst>
                    <a:ext uri="{FF2B5EF4-FFF2-40B4-BE49-F238E27FC236}">
                      <a16:creationId xmlns:a16="http://schemas.microsoft.com/office/drawing/2014/main" id="{913AEB15-EB05-4314-813B-FE59299A5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7" name="Rectangle 469">
                  <a:extLst>
                    <a:ext uri="{FF2B5EF4-FFF2-40B4-BE49-F238E27FC236}">
                      <a16:creationId xmlns:a16="http://schemas.microsoft.com/office/drawing/2014/main" id="{F653A437-2DF0-4E06-91D5-FBADEBFEC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8" name="Rectangle 470">
                  <a:extLst>
                    <a:ext uri="{FF2B5EF4-FFF2-40B4-BE49-F238E27FC236}">
                      <a16:creationId xmlns:a16="http://schemas.microsoft.com/office/drawing/2014/main" id="{C1210C97-00FD-44B6-BBAE-77F9C156D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9" name="Rectangle 471">
                  <a:extLst>
                    <a:ext uri="{FF2B5EF4-FFF2-40B4-BE49-F238E27FC236}">
                      <a16:creationId xmlns:a16="http://schemas.microsoft.com/office/drawing/2014/main" id="{32CDBDF1-E968-4A84-8118-9DF046CB8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0" name="Rectangle 472">
                  <a:extLst>
                    <a:ext uri="{FF2B5EF4-FFF2-40B4-BE49-F238E27FC236}">
                      <a16:creationId xmlns:a16="http://schemas.microsoft.com/office/drawing/2014/main" id="{950B1B94-07CF-437A-A919-CE61DD341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1" name="Rectangle 473">
                  <a:extLst>
                    <a:ext uri="{FF2B5EF4-FFF2-40B4-BE49-F238E27FC236}">
                      <a16:creationId xmlns:a16="http://schemas.microsoft.com/office/drawing/2014/main" id="{0FB865B1-0825-478C-9E27-3E5C9F562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2" name="Rectangle 474">
                  <a:extLst>
                    <a:ext uri="{FF2B5EF4-FFF2-40B4-BE49-F238E27FC236}">
                      <a16:creationId xmlns:a16="http://schemas.microsoft.com/office/drawing/2014/main" id="{79EB2EFB-511B-4082-A403-2D9FB440E8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3" name="Rectangle 475">
                  <a:extLst>
                    <a:ext uri="{FF2B5EF4-FFF2-40B4-BE49-F238E27FC236}">
                      <a16:creationId xmlns:a16="http://schemas.microsoft.com/office/drawing/2014/main" id="{5813A8F1-03DD-4E56-AAEF-1F45F6772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4" name="Rectangle 476">
                  <a:extLst>
                    <a:ext uri="{FF2B5EF4-FFF2-40B4-BE49-F238E27FC236}">
                      <a16:creationId xmlns:a16="http://schemas.microsoft.com/office/drawing/2014/main" id="{A9A28EBE-279F-4D32-8DBA-9EAEB76AA4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5" name="Rectangle 477">
                  <a:extLst>
                    <a:ext uri="{FF2B5EF4-FFF2-40B4-BE49-F238E27FC236}">
                      <a16:creationId xmlns:a16="http://schemas.microsoft.com/office/drawing/2014/main" id="{6AFD6C0F-2038-4543-90B5-EAF85C2DA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6" name="Rectangle 478">
                  <a:extLst>
                    <a:ext uri="{FF2B5EF4-FFF2-40B4-BE49-F238E27FC236}">
                      <a16:creationId xmlns:a16="http://schemas.microsoft.com/office/drawing/2014/main" id="{D70BB1BD-2047-47E0-9A91-A3FB556AF7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7" name="Rectangle 479">
                  <a:extLst>
                    <a:ext uri="{FF2B5EF4-FFF2-40B4-BE49-F238E27FC236}">
                      <a16:creationId xmlns:a16="http://schemas.microsoft.com/office/drawing/2014/main" id="{322CBAD4-B662-4A6D-BB82-9192A8F6E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8" name="Rectangle 480">
                  <a:extLst>
                    <a:ext uri="{FF2B5EF4-FFF2-40B4-BE49-F238E27FC236}">
                      <a16:creationId xmlns:a16="http://schemas.microsoft.com/office/drawing/2014/main" id="{26B0337C-4CDF-41E7-8215-8FD9A188B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9" name="Rectangle 481">
                  <a:extLst>
                    <a:ext uri="{FF2B5EF4-FFF2-40B4-BE49-F238E27FC236}">
                      <a16:creationId xmlns:a16="http://schemas.microsoft.com/office/drawing/2014/main" id="{9302A903-092D-4123-BC27-12C8EABBA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0" name="Rectangle 482">
                  <a:extLst>
                    <a:ext uri="{FF2B5EF4-FFF2-40B4-BE49-F238E27FC236}">
                      <a16:creationId xmlns:a16="http://schemas.microsoft.com/office/drawing/2014/main" id="{21941CAB-ACD9-4843-B037-6388F47F1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1" name="Rectangle 483">
                  <a:extLst>
                    <a:ext uri="{FF2B5EF4-FFF2-40B4-BE49-F238E27FC236}">
                      <a16:creationId xmlns:a16="http://schemas.microsoft.com/office/drawing/2014/main" id="{E5AFE0D2-95DA-4EC6-8544-893AF6A5C2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2" name="Rectangle 484">
                  <a:extLst>
                    <a:ext uri="{FF2B5EF4-FFF2-40B4-BE49-F238E27FC236}">
                      <a16:creationId xmlns:a16="http://schemas.microsoft.com/office/drawing/2014/main" id="{E534655F-934B-4FA0-BFC3-6AC0F41ED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3" name="Rectangle 485">
                  <a:extLst>
                    <a:ext uri="{FF2B5EF4-FFF2-40B4-BE49-F238E27FC236}">
                      <a16:creationId xmlns:a16="http://schemas.microsoft.com/office/drawing/2014/main" id="{6050CD81-6869-483F-A063-2E6D1C12C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4" name="Rectangle 486">
                  <a:extLst>
                    <a:ext uri="{FF2B5EF4-FFF2-40B4-BE49-F238E27FC236}">
                      <a16:creationId xmlns:a16="http://schemas.microsoft.com/office/drawing/2014/main" id="{715590E8-34DF-4BDA-9538-D4565268A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5" name="Rectangle 487">
                  <a:extLst>
                    <a:ext uri="{FF2B5EF4-FFF2-40B4-BE49-F238E27FC236}">
                      <a16:creationId xmlns:a16="http://schemas.microsoft.com/office/drawing/2014/main" id="{2F70B914-3E64-42BE-9FD2-E090F9526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6" name="Rectangle 488">
                  <a:extLst>
                    <a:ext uri="{FF2B5EF4-FFF2-40B4-BE49-F238E27FC236}">
                      <a16:creationId xmlns:a16="http://schemas.microsoft.com/office/drawing/2014/main" id="{DA49EEA1-786F-4AD3-90EF-33362B6C4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7" name="Rectangle 489">
                  <a:extLst>
                    <a:ext uri="{FF2B5EF4-FFF2-40B4-BE49-F238E27FC236}">
                      <a16:creationId xmlns:a16="http://schemas.microsoft.com/office/drawing/2014/main" id="{FCB1202E-AD0F-4D3C-A6C2-6B7370B70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8" name="Rectangle 490">
                  <a:extLst>
                    <a:ext uri="{FF2B5EF4-FFF2-40B4-BE49-F238E27FC236}">
                      <a16:creationId xmlns:a16="http://schemas.microsoft.com/office/drawing/2014/main" id="{8A5255E1-EB68-49D3-A42A-410290A3D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9" name="Rectangle 491">
                  <a:extLst>
                    <a:ext uri="{FF2B5EF4-FFF2-40B4-BE49-F238E27FC236}">
                      <a16:creationId xmlns:a16="http://schemas.microsoft.com/office/drawing/2014/main" id="{CFAC6216-4344-4E6A-981B-164F9FD99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0" name="Rectangle 492">
                  <a:extLst>
                    <a:ext uri="{FF2B5EF4-FFF2-40B4-BE49-F238E27FC236}">
                      <a16:creationId xmlns:a16="http://schemas.microsoft.com/office/drawing/2014/main" id="{067D4574-7118-4205-8165-36055B72F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1" name="Rectangle 493">
                  <a:extLst>
                    <a:ext uri="{FF2B5EF4-FFF2-40B4-BE49-F238E27FC236}">
                      <a16:creationId xmlns:a16="http://schemas.microsoft.com/office/drawing/2014/main" id="{BBA112CD-C0B0-401F-B8BB-7CF49751A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2" name="Rectangle 494">
                  <a:extLst>
                    <a:ext uri="{FF2B5EF4-FFF2-40B4-BE49-F238E27FC236}">
                      <a16:creationId xmlns:a16="http://schemas.microsoft.com/office/drawing/2014/main" id="{5C58B842-CFB5-44D7-901B-4D05EA099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3" name="Rectangle 495">
                  <a:extLst>
                    <a:ext uri="{FF2B5EF4-FFF2-40B4-BE49-F238E27FC236}">
                      <a16:creationId xmlns:a16="http://schemas.microsoft.com/office/drawing/2014/main" id="{80C54C6A-31A9-4720-8D03-7980F8B6A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4" name="Rectangle 496">
                  <a:extLst>
                    <a:ext uri="{FF2B5EF4-FFF2-40B4-BE49-F238E27FC236}">
                      <a16:creationId xmlns:a16="http://schemas.microsoft.com/office/drawing/2014/main" id="{8B4951A1-6096-4506-9ACE-A928439E9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5" name="Rectangle 497">
                  <a:extLst>
                    <a:ext uri="{FF2B5EF4-FFF2-40B4-BE49-F238E27FC236}">
                      <a16:creationId xmlns:a16="http://schemas.microsoft.com/office/drawing/2014/main" id="{A52E9400-D0BA-44F4-8650-50E71142F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6" name="Rectangle 498">
                  <a:extLst>
                    <a:ext uri="{FF2B5EF4-FFF2-40B4-BE49-F238E27FC236}">
                      <a16:creationId xmlns:a16="http://schemas.microsoft.com/office/drawing/2014/main" id="{3E647AC2-B36E-479D-99B2-6AECA3F63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7" name="Rectangle 499">
                  <a:extLst>
                    <a:ext uri="{FF2B5EF4-FFF2-40B4-BE49-F238E27FC236}">
                      <a16:creationId xmlns:a16="http://schemas.microsoft.com/office/drawing/2014/main" id="{25404FC6-0BEA-4B25-AA03-A3E4781697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8" name="Rectangle 500">
                  <a:extLst>
                    <a:ext uri="{FF2B5EF4-FFF2-40B4-BE49-F238E27FC236}">
                      <a16:creationId xmlns:a16="http://schemas.microsoft.com/office/drawing/2014/main" id="{BB1CE63B-65E9-4B5F-89D2-3C8C95956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9" name="Rectangle 501">
                  <a:extLst>
                    <a:ext uri="{FF2B5EF4-FFF2-40B4-BE49-F238E27FC236}">
                      <a16:creationId xmlns:a16="http://schemas.microsoft.com/office/drawing/2014/main" id="{2774178A-A26A-4914-A93D-2AA9F7DD7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0" name="Rectangle 502">
                  <a:extLst>
                    <a:ext uri="{FF2B5EF4-FFF2-40B4-BE49-F238E27FC236}">
                      <a16:creationId xmlns:a16="http://schemas.microsoft.com/office/drawing/2014/main" id="{86C2D397-F9D9-4F31-99BE-D7E4FDAD0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1" name="Rectangle 503">
                  <a:extLst>
                    <a:ext uri="{FF2B5EF4-FFF2-40B4-BE49-F238E27FC236}">
                      <a16:creationId xmlns:a16="http://schemas.microsoft.com/office/drawing/2014/main" id="{E000CE16-642B-4AE3-9B41-B74B334DE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2" name="Rectangle 504">
                  <a:extLst>
                    <a:ext uri="{FF2B5EF4-FFF2-40B4-BE49-F238E27FC236}">
                      <a16:creationId xmlns:a16="http://schemas.microsoft.com/office/drawing/2014/main" id="{C3ABA579-BE74-4FE3-A515-EB672359F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3" name="Rectangle 505">
                  <a:extLst>
                    <a:ext uri="{FF2B5EF4-FFF2-40B4-BE49-F238E27FC236}">
                      <a16:creationId xmlns:a16="http://schemas.microsoft.com/office/drawing/2014/main" id="{D1FCE3C4-2747-4071-A6C1-17912A3F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4" name="Rectangle 506">
                  <a:extLst>
                    <a:ext uri="{FF2B5EF4-FFF2-40B4-BE49-F238E27FC236}">
                      <a16:creationId xmlns:a16="http://schemas.microsoft.com/office/drawing/2014/main" id="{06EB11F4-DC20-4A08-A7E6-98C66902A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5" name="Rectangle 507">
                  <a:extLst>
                    <a:ext uri="{FF2B5EF4-FFF2-40B4-BE49-F238E27FC236}">
                      <a16:creationId xmlns:a16="http://schemas.microsoft.com/office/drawing/2014/main" id="{419C899B-A379-4773-8BEC-6B362A85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6" name="Rectangle 508">
                  <a:extLst>
                    <a:ext uri="{FF2B5EF4-FFF2-40B4-BE49-F238E27FC236}">
                      <a16:creationId xmlns:a16="http://schemas.microsoft.com/office/drawing/2014/main" id="{896F2034-2D94-435F-9F26-6D4C9FD50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7" name="Rectangle 509">
                  <a:extLst>
                    <a:ext uri="{FF2B5EF4-FFF2-40B4-BE49-F238E27FC236}">
                      <a16:creationId xmlns:a16="http://schemas.microsoft.com/office/drawing/2014/main" id="{63B8627E-E171-4B97-B10D-94AA32324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8" name="Rectangle 510">
                  <a:extLst>
                    <a:ext uri="{FF2B5EF4-FFF2-40B4-BE49-F238E27FC236}">
                      <a16:creationId xmlns:a16="http://schemas.microsoft.com/office/drawing/2014/main" id="{4F5A2FFD-53B4-4E12-919C-253709E83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9" name="Rectangle 511">
                  <a:extLst>
                    <a:ext uri="{FF2B5EF4-FFF2-40B4-BE49-F238E27FC236}">
                      <a16:creationId xmlns:a16="http://schemas.microsoft.com/office/drawing/2014/main" id="{4E2195CF-4DB3-4754-8233-8779D6E7D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0" name="Rectangle 512">
                  <a:extLst>
                    <a:ext uri="{FF2B5EF4-FFF2-40B4-BE49-F238E27FC236}">
                      <a16:creationId xmlns:a16="http://schemas.microsoft.com/office/drawing/2014/main" id="{232F22C2-C439-4D42-BFAB-F2C950DD2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1" name="Rectangle 513">
                  <a:extLst>
                    <a:ext uri="{FF2B5EF4-FFF2-40B4-BE49-F238E27FC236}">
                      <a16:creationId xmlns:a16="http://schemas.microsoft.com/office/drawing/2014/main" id="{FB663BFE-E0E6-4DEF-BD44-B76334562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2" name="Rectangle 514">
                  <a:extLst>
                    <a:ext uri="{FF2B5EF4-FFF2-40B4-BE49-F238E27FC236}">
                      <a16:creationId xmlns:a16="http://schemas.microsoft.com/office/drawing/2014/main" id="{8BBFF274-7A09-44CD-86A6-6360568A86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3" name="Rectangle 515">
                  <a:extLst>
                    <a:ext uri="{FF2B5EF4-FFF2-40B4-BE49-F238E27FC236}">
                      <a16:creationId xmlns:a16="http://schemas.microsoft.com/office/drawing/2014/main" id="{E32139AA-5614-496F-B24B-0673BF374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4" name="Rectangle 516">
                  <a:extLst>
                    <a:ext uri="{FF2B5EF4-FFF2-40B4-BE49-F238E27FC236}">
                      <a16:creationId xmlns:a16="http://schemas.microsoft.com/office/drawing/2014/main" id="{4A036A67-9AE9-4105-A8B5-D5023675B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5" name="Rectangle 517">
                  <a:extLst>
                    <a:ext uri="{FF2B5EF4-FFF2-40B4-BE49-F238E27FC236}">
                      <a16:creationId xmlns:a16="http://schemas.microsoft.com/office/drawing/2014/main" id="{FE35BC8A-A3EC-4004-BF43-FFEEF040C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6" name="Rectangle 518">
                  <a:extLst>
                    <a:ext uri="{FF2B5EF4-FFF2-40B4-BE49-F238E27FC236}">
                      <a16:creationId xmlns:a16="http://schemas.microsoft.com/office/drawing/2014/main" id="{668DD129-AE46-40A7-B0E0-D8B6658CC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7" name="Rectangle 519">
                  <a:extLst>
                    <a:ext uri="{FF2B5EF4-FFF2-40B4-BE49-F238E27FC236}">
                      <a16:creationId xmlns:a16="http://schemas.microsoft.com/office/drawing/2014/main" id="{5F33825F-AB70-4D24-BD7B-05A61C28A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8" name="Rectangle 520">
                  <a:extLst>
                    <a:ext uri="{FF2B5EF4-FFF2-40B4-BE49-F238E27FC236}">
                      <a16:creationId xmlns:a16="http://schemas.microsoft.com/office/drawing/2014/main" id="{1787B92E-D623-4FCC-8E6F-77BFED24F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9" name="Rectangle 521">
                  <a:extLst>
                    <a:ext uri="{FF2B5EF4-FFF2-40B4-BE49-F238E27FC236}">
                      <a16:creationId xmlns:a16="http://schemas.microsoft.com/office/drawing/2014/main" id="{AECB9A32-E16F-4544-B5BC-3480A0BBF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0" name="Rectangle 522">
                  <a:extLst>
                    <a:ext uri="{FF2B5EF4-FFF2-40B4-BE49-F238E27FC236}">
                      <a16:creationId xmlns:a16="http://schemas.microsoft.com/office/drawing/2014/main" id="{703A1917-BE9E-4A1D-8E59-820AA4A85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1" name="Rectangle 523">
                  <a:extLst>
                    <a:ext uri="{FF2B5EF4-FFF2-40B4-BE49-F238E27FC236}">
                      <a16:creationId xmlns:a16="http://schemas.microsoft.com/office/drawing/2014/main" id="{C96A95D6-43B8-4232-82EC-2B83DB569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2" name="Rectangle 524">
                  <a:extLst>
                    <a:ext uri="{FF2B5EF4-FFF2-40B4-BE49-F238E27FC236}">
                      <a16:creationId xmlns:a16="http://schemas.microsoft.com/office/drawing/2014/main" id="{112BECCB-DC44-41B3-A782-F21F8B30B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3" name="Rectangle 525">
                  <a:extLst>
                    <a:ext uri="{FF2B5EF4-FFF2-40B4-BE49-F238E27FC236}">
                      <a16:creationId xmlns:a16="http://schemas.microsoft.com/office/drawing/2014/main" id="{CFEE10FA-824C-49B5-B9E6-B22D28A57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4" name="Rectangle 526">
                  <a:extLst>
                    <a:ext uri="{FF2B5EF4-FFF2-40B4-BE49-F238E27FC236}">
                      <a16:creationId xmlns:a16="http://schemas.microsoft.com/office/drawing/2014/main" id="{2A25EFC8-5EE5-49C1-A208-1A23A2C6D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5" name="Line 527">
                  <a:extLst>
                    <a:ext uri="{FF2B5EF4-FFF2-40B4-BE49-F238E27FC236}">
                      <a16:creationId xmlns:a16="http://schemas.microsoft.com/office/drawing/2014/main" id="{A36678AA-EBAC-4DD5-9C97-B016233938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106" name="Line 528">
                  <a:extLst>
                    <a:ext uri="{FF2B5EF4-FFF2-40B4-BE49-F238E27FC236}">
                      <a16:creationId xmlns:a16="http://schemas.microsoft.com/office/drawing/2014/main" id="{F16FEA8B-5FD5-4767-A1A4-F109511FDB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107" name="Text Box 529">
                  <a:extLst>
                    <a:ext uri="{FF2B5EF4-FFF2-40B4-BE49-F238E27FC236}">
                      <a16:creationId xmlns:a16="http://schemas.microsoft.com/office/drawing/2014/main" id="{0F2C465D-617C-45BC-94BD-92D107C55B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66" y="1979"/>
                  <a:ext cx="294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100</a:t>
                  </a:r>
                </a:p>
              </p:txBody>
            </p:sp>
            <p:sp>
              <p:nvSpPr>
                <p:cNvPr id="32108" name="Text Box 530">
                  <a:extLst>
                    <a:ext uri="{FF2B5EF4-FFF2-40B4-BE49-F238E27FC236}">
                      <a16:creationId xmlns:a16="http://schemas.microsoft.com/office/drawing/2014/main" id="{7C18B1C0-480A-43F9-9270-D834FB4A0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547"/>
                  <a:ext cx="241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</a:t>
                  </a:r>
                </a:p>
              </p:txBody>
            </p:sp>
            <p:sp>
              <p:nvSpPr>
                <p:cNvPr id="32109" name="Text Box 531">
                  <a:extLst>
                    <a:ext uri="{FF2B5EF4-FFF2-40B4-BE49-F238E27FC236}">
                      <a16:creationId xmlns:a16="http://schemas.microsoft.com/office/drawing/2014/main" id="{9D852A85-883B-483B-9BC3-588D7588E7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8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20</a:t>
                  </a:r>
                </a:p>
              </p:txBody>
            </p:sp>
            <p:sp>
              <p:nvSpPr>
                <p:cNvPr id="32110" name="Text Box 532">
                  <a:extLst>
                    <a:ext uri="{FF2B5EF4-FFF2-40B4-BE49-F238E27FC236}">
                      <a16:creationId xmlns:a16="http://schemas.microsoft.com/office/drawing/2014/main" id="{B25A429E-7DB3-4FBD-A889-5B7BC13298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2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30</a:t>
                  </a:r>
                </a:p>
              </p:txBody>
            </p:sp>
            <p:sp>
              <p:nvSpPr>
                <p:cNvPr id="32111" name="Text Box 533">
                  <a:extLst>
                    <a:ext uri="{FF2B5EF4-FFF2-40B4-BE49-F238E27FC236}">
                      <a16:creationId xmlns:a16="http://schemas.microsoft.com/office/drawing/2014/main" id="{EE59D3ED-8996-4A5E-8BC8-9B37E6AB30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65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40</a:t>
                  </a:r>
                </a:p>
              </p:txBody>
            </p:sp>
            <p:sp>
              <p:nvSpPr>
                <p:cNvPr id="32112" name="Text Box 534">
                  <a:extLst>
                    <a:ext uri="{FF2B5EF4-FFF2-40B4-BE49-F238E27FC236}">
                      <a16:creationId xmlns:a16="http://schemas.microsoft.com/office/drawing/2014/main" id="{BBBCE640-6438-41A9-BBFF-B202822A1C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2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50</a:t>
                  </a:r>
                </a:p>
              </p:txBody>
            </p:sp>
            <p:sp>
              <p:nvSpPr>
                <p:cNvPr id="32113" name="Text Box 535">
                  <a:extLst>
                    <a:ext uri="{FF2B5EF4-FFF2-40B4-BE49-F238E27FC236}">
                      <a16:creationId xmlns:a16="http://schemas.microsoft.com/office/drawing/2014/main" id="{0E8E60BA-99CC-4EF4-8A50-E347FDABF4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02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60</a:t>
                  </a:r>
                </a:p>
              </p:txBody>
            </p:sp>
            <p:sp>
              <p:nvSpPr>
                <p:cNvPr id="32114" name="Text Box 536">
                  <a:extLst>
                    <a:ext uri="{FF2B5EF4-FFF2-40B4-BE49-F238E27FC236}">
                      <a16:creationId xmlns:a16="http://schemas.microsoft.com/office/drawing/2014/main" id="{58DA3E26-35ED-4722-A3D4-7786D50247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64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70</a:t>
                  </a:r>
                </a:p>
              </p:txBody>
            </p:sp>
            <p:sp>
              <p:nvSpPr>
                <p:cNvPr id="32115" name="Text Box 537">
                  <a:extLst>
                    <a:ext uri="{FF2B5EF4-FFF2-40B4-BE49-F238E27FC236}">
                      <a16:creationId xmlns:a16="http://schemas.microsoft.com/office/drawing/2014/main" id="{FAD11F46-DDE2-43CF-9DE6-07A20B9C17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80</a:t>
                  </a:r>
                </a:p>
              </p:txBody>
            </p:sp>
            <p:sp>
              <p:nvSpPr>
                <p:cNvPr id="32116" name="Text Box 538">
                  <a:extLst>
                    <a:ext uri="{FF2B5EF4-FFF2-40B4-BE49-F238E27FC236}">
                      <a16:creationId xmlns:a16="http://schemas.microsoft.com/office/drawing/2014/main" id="{EFE2EC0E-E46B-45A1-8242-D20B940E16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0" y="3550"/>
                  <a:ext cx="240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90</a:t>
                  </a:r>
                </a:p>
              </p:txBody>
            </p:sp>
            <p:sp>
              <p:nvSpPr>
                <p:cNvPr id="32117" name="Text Box 539">
                  <a:extLst>
                    <a:ext uri="{FF2B5EF4-FFF2-40B4-BE49-F238E27FC236}">
                      <a16:creationId xmlns:a16="http://schemas.microsoft.com/office/drawing/2014/main" id="{ABA2131E-C009-4C5E-84F7-EA7E9A6602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" y="3547"/>
                  <a:ext cx="295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100</a:t>
                  </a:r>
                </a:p>
              </p:txBody>
            </p:sp>
            <p:sp>
              <p:nvSpPr>
                <p:cNvPr id="32118" name="Text Box 540">
                  <a:extLst>
                    <a:ext uri="{FF2B5EF4-FFF2-40B4-BE49-F238E27FC236}">
                      <a16:creationId xmlns:a16="http://schemas.microsoft.com/office/drawing/2014/main" id="{7F22EE11-98C4-4F99-954A-FCFE775344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312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</a:t>
                  </a:r>
                </a:p>
              </p:txBody>
            </p:sp>
            <p:sp>
              <p:nvSpPr>
                <p:cNvPr id="32119" name="Text Box 541">
                  <a:extLst>
                    <a:ext uri="{FF2B5EF4-FFF2-40B4-BE49-F238E27FC236}">
                      <a16:creationId xmlns:a16="http://schemas.microsoft.com/office/drawing/2014/main" id="{979DE2D2-99B8-47B5-B899-F63A90532E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163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20</a:t>
                  </a:r>
                </a:p>
              </p:txBody>
            </p:sp>
            <p:sp>
              <p:nvSpPr>
                <p:cNvPr id="32120" name="Text Box 542">
                  <a:extLst>
                    <a:ext uri="{FF2B5EF4-FFF2-40B4-BE49-F238E27FC236}">
                      <a16:creationId xmlns:a16="http://schemas.microsoft.com/office/drawing/2014/main" id="{E5A8337A-B7DA-4BBD-A797-8E2B48FDDB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01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30</a:t>
                  </a:r>
                </a:p>
              </p:txBody>
            </p:sp>
            <p:sp>
              <p:nvSpPr>
                <p:cNvPr id="32121" name="Text Box 543">
                  <a:extLst>
                    <a:ext uri="{FF2B5EF4-FFF2-40B4-BE49-F238E27FC236}">
                      <a16:creationId xmlns:a16="http://schemas.microsoft.com/office/drawing/2014/main" id="{5C00B659-3F04-4018-872C-EDDEF4F311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86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40</a:t>
                  </a:r>
                </a:p>
              </p:txBody>
            </p:sp>
            <p:sp>
              <p:nvSpPr>
                <p:cNvPr id="32122" name="Text Box 544">
                  <a:extLst>
                    <a:ext uri="{FF2B5EF4-FFF2-40B4-BE49-F238E27FC236}">
                      <a16:creationId xmlns:a16="http://schemas.microsoft.com/office/drawing/2014/main" id="{DA39CF39-78CF-419D-9855-3197FCE2E5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719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50</a:t>
                  </a:r>
                </a:p>
              </p:txBody>
            </p:sp>
            <p:sp>
              <p:nvSpPr>
                <p:cNvPr id="32123" name="Text Box 545">
                  <a:extLst>
                    <a:ext uri="{FF2B5EF4-FFF2-40B4-BE49-F238E27FC236}">
                      <a16:creationId xmlns:a16="http://schemas.microsoft.com/office/drawing/2014/main" id="{FE4F77DC-0882-4DFC-A7A9-E32E78B210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572"/>
                  <a:ext cx="239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60</a:t>
                  </a:r>
                </a:p>
              </p:txBody>
            </p:sp>
            <p:sp>
              <p:nvSpPr>
                <p:cNvPr id="32124" name="Text Box 546">
                  <a:extLst>
                    <a:ext uri="{FF2B5EF4-FFF2-40B4-BE49-F238E27FC236}">
                      <a16:creationId xmlns:a16="http://schemas.microsoft.com/office/drawing/2014/main" id="{154D3009-D89F-4242-865A-AF4FA37D64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423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70</a:t>
                  </a:r>
                </a:p>
              </p:txBody>
            </p:sp>
            <p:sp>
              <p:nvSpPr>
                <p:cNvPr id="32125" name="Text Box 547">
                  <a:extLst>
                    <a:ext uri="{FF2B5EF4-FFF2-40B4-BE49-F238E27FC236}">
                      <a16:creationId xmlns:a16="http://schemas.microsoft.com/office/drawing/2014/main" id="{2B0DA911-F0D2-449D-9223-B54FDD9389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275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80</a:t>
                  </a:r>
                </a:p>
              </p:txBody>
            </p:sp>
            <p:sp>
              <p:nvSpPr>
                <p:cNvPr id="32126" name="Text Box 548">
                  <a:extLst>
                    <a:ext uri="{FF2B5EF4-FFF2-40B4-BE49-F238E27FC236}">
                      <a16:creationId xmlns:a16="http://schemas.microsoft.com/office/drawing/2014/main" id="{265E1FE9-9E0A-49AB-A0A8-519ABCA304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128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90</a:t>
                  </a:r>
                </a:p>
              </p:txBody>
            </p:sp>
            <p:sp>
              <p:nvSpPr>
                <p:cNvPr id="54821" name="Rectangle 549">
                  <a:extLst>
                    <a:ext uri="{FF2B5EF4-FFF2-40B4-BE49-F238E27FC236}">
                      <a16:creationId xmlns:a16="http://schemas.microsoft.com/office/drawing/2014/main" id="{D1370D7C-2506-4D61-81C7-948CE78B3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31929" name="Oval 550">
                <a:extLst>
                  <a:ext uri="{FF2B5EF4-FFF2-40B4-BE49-F238E27FC236}">
                    <a16:creationId xmlns:a16="http://schemas.microsoft.com/office/drawing/2014/main" id="{CAC2FC24-DC67-4C42-A40C-40247F5F5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" y="153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0" name="Oval 551">
                <a:extLst>
                  <a:ext uri="{FF2B5EF4-FFF2-40B4-BE49-F238E27FC236}">
                    <a16:creationId xmlns:a16="http://schemas.microsoft.com/office/drawing/2014/main" id="{E645D668-9B16-473C-9275-F3378B082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11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1" name="Oval 552">
                <a:extLst>
                  <a:ext uri="{FF2B5EF4-FFF2-40B4-BE49-F238E27FC236}">
                    <a16:creationId xmlns:a16="http://schemas.microsoft.com/office/drawing/2014/main" id="{43AFFC90-95C8-4F81-91E8-08F52A4D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21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2" name="Oval 553">
                <a:extLst>
                  <a:ext uri="{FF2B5EF4-FFF2-40B4-BE49-F238E27FC236}">
                    <a16:creationId xmlns:a16="http://schemas.microsoft.com/office/drawing/2014/main" id="{06E62324-6D11-4196-A3BA-D8DCE44FE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5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3" name="Oval 554">
                <a:extLst>
                  <a:ext uri="{FF2B5EF4-FFF2-40B4-BE49-F238E27FC236}">
                    <a16:creationId xmlns:a16="http://schemas.microsoft.com/office/drawing/2014/main" id="{6BEFD1CB-DDFD-4A84-88A6-48BE206AF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93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4" name="Oval 555">
                <a:extLst>
                  <a:ext uri="{FF2B5EF4-FFF2-40B4-BE49-F238E27FC236}">
                    <a16:creationId xmlns:a16="http://schemas.microsoft.com/office/drawing/2014/main" id="{E3281D45-7FE6-4331-B997-9A0058F7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67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5" name="Oval 556">
                <a:extLst>
                  <a:ext uri="{FF2B5EF4-FFF2-40B4-BE49-F238E27FC236}">
                    <a16:creationId xmlns:a16="http://schemas.microsoft.com/office/drawing/2014/main" id="{1AE6F170-5F08-4758-AD6A-10519893E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7" y="16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6" name="Oval 557">
                <a:extLst>
                  <a:ext uri="{FF2B5EF4-FFF2-40B4-BE49-F238E27FC236}">
                    <a16:creationId xmlns:a16="http://schemas.microsoft.com/office/drawing/2014/main" id="{48B6A7FE-6E90-4653-AD26-90B7454EB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56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7" name="Oval 558">
                <a:extLst>
                  <a:ext uri="{FF2B5EF4-FFF2-40B4-BE49-F238E27FC236}">
                    <a16:creationId xmlns:a16="http://schemas.microsoft.com/office/drawing/2014/main" id="{7857FC44-C914-4404-93A4-526F67DC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5" y="8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8" name="Oval 559">
                <a:extLst>
                  <a:ext uri="{FF2B5EF4-FFF2-40B4-BE49-F238E27FC236}">
                    <a16:creationId xmlns:a16="http://schemas.microsoft.com/office/drawing/2014/main" id="{D2F77804-57A3-4CF7-88B8-EEC2EC1EA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36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9" name="Oval 560">
                <a:extLst>
                  <a:ext uri="{FF2B5EF4-FFF2-40B4-BE49-F238E27FC236}">
                    <a16:creationId xmlns:a16="http://schemas.microsoft.com/office/drawing/2014/main" id="{04192B3A-0462-4A34-8B96-E6929585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11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0" name="Oval 561">
                <a:extLst>
                  <a:ext uri="{FF2B5EF4-FFF2-40B4-BE49-F238E27FC236}">
                    <a16:creationId xmlns:a16="http://schemas.microsoft.com/office/drawing/2014/main" id="{BF18704D-9CDD-425C-9DE3-53CAEBD3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1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1" name="Oval 562">
                <a:extLst>
                  <a:ext uri="{FF2B5EF4-FFF2-40B4-BE49-F238E27FC236}">
                    <a16:creationId xmlns:a16="http://schemas.microsoft.com/office/drawing/2014/main" id="{17B27369-CF9D-4DDA-A2DC-D756B2CCA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12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2" name="Oval 563">
                <a:extLst>
                  <a:ext uri="{FF2B5EF4-FFF2-40B4-BE49-F238E27FC236}">
                    <a16:creationId xmlns:a16="http://schemas.microsoft.com/office/drawing/2014/main" id="{6567E914-F3C3-4724-9A7B-75784A099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33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3" name="Oval 564">
                <a:extLst>
                  <a:ext uri="{FF2B5EF4-FFF2-40B4-BE49-F238E27FC236}">
                    <a16:creationId xmlns:a16="http://schemas.microsoft.com/office/drawing/2014/main" id="{9786DDDF-E6F0-428D-85D0-D85A6DD2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22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4" name="Oval 565">
                <a:extLst>
                  <a:ext uri="{FF2B5EF4-FFF2-40B4-BE49-F238E27FC236}">
                    <a16:creationId xmlns:a16="http://schemas.microsoft.com/office/drawing/2014/main" id="{C6B83AD5-E108-4F9A-8693-729EE199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5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5" name="Oval 566">
                <a:extLst>
                  <a:ext uri="{FF2B5EF4-FFF2-40B4-BE49-F238E27FC236}">
                    <a16:creationId xmlns:a16="http://schemas.microsoft.com/office/drawing/2014/main" id="{B691D283-5B52-4287-9201-4061C991E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46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6" name="Oval 567">
                <a:extLst>
                  <a:ext uri="{FF2B5EF4-FFF2-40B4-BE49-F238E27FC236}">
                    <a16:creationId xmlns:a16="http://schemas.microsoft.com/office/drawing/2014/main" id="{D59EA2FA-3D1E-46E6-B1B3-067403FA0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" y="7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7" name="Rectangle 568" descr="Wide downward diagonal">
                <a:extLst>
                  <a:ext uri="{FF2B5EF4-FFF2-40B4-BE49-F238E27FC236}">
                    <a16:creationId xmlns:a16="http://schemas.microsoft.com/office/drawing/2014/main" id="{CADAE975-BB8B-4997-941B-982AFF076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3" y="28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8" name="Rectangle 569" descr="Wide downward diagonal">
                <a:extLst>
                  <a:ext uri="{FF2B5EF4-FFF2-40B4-BE49-F238E27FC236}">
                    <a16:creationId xmlns:a16="http://schemas.microsoft.com/office/drawing/2014/main" id="{9176D21C-A35D-4F61-B448-A56102E2A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6" y="5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9" name="Rectangle 570" descr="Wide downward diagonal">
                <a:extLst>
                  <a:ext uri="{FF2B5EF4-FFF2-40B4-BE49-F238E27FC236}">
                    <a16:creationId xmlns:a16="http://schemas.microsoft.com/office/drawing/2014/main" id="{99629FA5-99F0-4104-B4A6-B31680713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89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0" name="Rectangle 571" descr="Wide downward diagonal">
                <a:extLst>
                  <a:ext uri="{FF2B5EF4-FFF2-40B4-BE49-F238E27FC236}">
                    <a16:creationId xmlns:a16="http://schemas.microsoft.com/office/drawing/2014/main" id="{B6254ECC-DC3B-43C8-A4F5-39344C88F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1" name="Rectangle 572" descr="Wide downward diagonal">
                <a:extLst>
                  <a:ext uri="{FF2B5EF4-FFF2-40B4-BE49-F238E27FC236}">
                    <a16:creationId xmlns:a16="http://schemas.microsoft.com/office/drawing/2014/main" id="{EBCE2DEA-54A3-4AB3-8E58-6EB926017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47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2" name="Rectangle 573" descr="Wide downward diagonal">
                <a:extLst>
                  <a:ext uri="{FF2B5EF4-FFF2-40B4-BE49-F238E27FC236}">
                    <a16:creationId xmlns:a16="http://schemas.microsoft.com/office/drawing/2014/main" id="{1408E066-D53E-4776-9317-9FDFD50D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13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3" name="Rectangle 574" descr="Wide downward diagonal">
                <a:extLst>
                  <a:ext uri="{FF2B5EF4-FFF2-40B4-BE49-F238E27FC236}">
                    <a16:creationId xmlns:a16="http://schemas.microsoft.com/office/drawing/2014/main" id="{698D3D88-18E1-4827-B5E0-87B9099DA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4" name="Rectangle 575" descr="Wide downward diagonal">
                <a:extLst>
                  <a:ext uri="{FF2B5EF4-FFF2-40B4-BE49-F238E27FC236}">
                    <a16:creationId xmlns:a16="http://schemas.microsoft.com/office/drawing/2014/main" id="{03805B19-6711-46DA-B650-A86898B6A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62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5" name="Rectangle 576" descr="Wide downward diagonal">
                <a:extLst>
                  <a:ext uri="{FF2B5EF4-FFF2-40B4-BE49-F238E27FC236}">
                    <a16:creationId xmlns:a16="http://schemas.microsoft.com/office/drawing/2014/main" id="{ECBDFF76-6A1C-490B-B9DD-1D6D540A1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07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6" name="Rectangle 577" descr="Wide downward diagonal">
                <a:extLst>
                  <a:ext uri="{FF2B5EF4-FFF2-40B4-BE49-F238E27FC236}">
                    <a16:creationId xmlns:a16="http://schemas.microsoft.com/office/drawing/2014/main" id="{FC50B482-4741-42D9-B615-1EF2630D4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" y="133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7" name="Rectangle 578" descr="Wide downward diagonal">
                <a:extLst>
                  <a:ext uri="{FF2B5EF4-FFF2-40B4-BE49-F238E27FC236}">
                    <a16:creationId xmlns:a16="http://schemas.microsoft.com/office/drawing/2014/main" id="{FB9C71BA-E1C7-4418-9AB0-9D3198330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40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8" name="Rectangle 579" descr="Wide downward diagonal">
                <a:extLst>
                  <a:ext uri="{FF2B5EF4-FFF2-40B4-BE49-F238E27FC236}">
                    <a16:creationId xmlns:a16="http://schemas.microsoft.com/office/drawing/2014/main" id="{862022E1-B9A2-4BA1-9C78-77AB53D5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9" name="Rectangle 580" descr="Wide downward diagonal">
                <a:extLst>
                  <a:ext uri="{FF2B5EF4-FFF2-40B4-BE49-F238E27FC236}">
                    <a16:creationId xmlns:a16="http://schemas.microsoft.com/office/drawing/2014/main" id="{F0FE8857-35BA-4EB8-A98C-0175D9951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37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0" name="Rectangle 581" descr="Wide downward diagonal">
                <a:extLst>
                  <a:ext uri="{FF2B5EF4-FFF2-40B4-BE49-F238E27FC236}">
                    <a16:creationId xmlns:a16="http://schemas.microsoft.com/office/drawing/2014/main" id="{5D9A824E-D97B-409A-86A4-A2B6DA898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2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1" name="Rectangle 582" descr="Wide downward diagonal">
                <a:extLst>
                  <a:ext uri="{FF2B5EF4-FFF2-40B4-BE49-F238E27FC236}">
                    <a16:creationId xmlns:a16="http://schemas.microsoft.com/office/drawing/2014/main" id="{BBEBC30B-0BE4-43FE-B916-79CDAA0C0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6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2" name="Rectangle 583" descr="Wide downward diagonal">
                <a:extLst>
                  <a:ext uri="{FF2B5EF4-FFF2-40B4-BE49-F238E27FC236}">
                    <a16:creationId xmlns:a16="http://schemas.microsoft.com/office/drawing/2014/main" id="{C41D9BE0-2D13-4B67-B1D3-5DD826705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3" name="Rectangle 584" descr="Wide downward diagonal">
                <a:extLst>
                  <a:ext uri="{FF2B5EF4-FFF2-40B4-BE49-F238E27FC236}">
                    <a16:creationId xmlns:a16="http://schemas.microsoft.com/office/drawing/2014/main" id="{FE121501-FA76-43E2-A98A-BE83CE49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3" y="38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4" name="Oval 585">
                <a:extLst>
                  <a:ext uri="{FF2B5EF4-FFF2-40B4-BE49-F238E27FC236}">
                    <a16:creationId xmlns:a16="http://schemas.microsoft.com/office/drawing/2014/main" id="{3C378B0E-861D-4762-A04E-23DCC993E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72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5" name="Oval 586">
                <a:extLst>
                  <a:ext uri="{FF2B5EF4-FFF2-40B4-BE49-F238E27FC236}">
                    <a16:creationId xmlns:a16="http://schemas.microsoft.com/office/drawing/2014/main" id="{206E0CE6-6BF7-4430-AC88-5BAAFC6DC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7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6" name="Oval 587">
                <a:extLst>
                  <a:ext uri="{FF2B5EF4-FFF2-40B4-BE49-F238E27FC236}">
                    <a16:creationId xmlns:a16="http://schemas.microsoft.com/office/drawing/2014/main" id="{8C5B1A63-1602-4F6A-AA0F-794F63CF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4" y="9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7" name="Oval 588">
                <a:extLst>
                  <a:ext uri="{FF2B5EF4-FFF2-40B4-BE49-F238E27FC236}">
                    <a16:creationId xmlns:a16="http://schemas.microsoft.com/office/drawing/2014/main" id="{2FD66E87-2E01-449B-AD9F-1E05B1C86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5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8" name="Oval 589">
                <a:extLst>
                  <a:ext uri="{FF2B5EF4-FFF2-40B4-BE49-F238E27FC236}">
                    <a16:creationId xmlns:a16="http://schemas.microsoft.com/office/drawing/2014/main" id="{C3DA0D90-6A6C-457D-BD1E-5BC7863D7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5" y="5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9" name="Oval 590">
                <a:extLst>
                  <a:ext uri="{FF2B5EF4-FFF2-40B4-BE49-F238E27FC236}">
                    <a16:creationId xmlns:a16="http://schemas.microsoft.com/office/drawing/2014/main" id="{80888522-CE5B-4C6C-B493-3E97F6285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3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0" name="Oval 591">
                <a:extLst>
                  <a:ext uri="{FF2B5EF4-FFF2-40B4-BE49-F238E27FC236}">
                    <a16:creationId xmlns:a16="http://schemas.microsoft.com/office/drawing/2014/main" id="{B172935B-4173-49BC-A2D1-026650AA6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88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1" name="Oval 592">
                <a:extLst>
                  <a:ext uri="{FF2B5EF4-FFF2-40B4-BE49-F238E27FC236}">
                    <a16:creationId xmlns:a16="http://schemas.microsoft.com/office/drawing/2014/main" id="{E022720B-CE8A-4EF7-BACD-75D153C1B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108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2" name="Oval 593">
                <a:extLst>
                  <a:ext uri="{FF2B5EF4-FFF2-40B4-BE49-F238E27FC236}">
                    <a16:creationId xmlns:a16="http://schemas.microsoft.com/office/drawing/2014/main" id="{EA1B4033-FE1A-4123-AF38-F82F496B6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142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3" name="Oval 594">
                <a:extLst>
                  <a:ext uri="{FF2B5EF4-FFF2-40B4-BE49-F238E27FC236}">
                    <a16:creationId xmlns:a16="http://schemas.microsoft.com/office/drawing/2014/main" id="{3CA1E336-D8EB-46F1-8C17-84562F979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16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4" name="Oval 595">
                <a:extLst>
                  <a:ext uri="{FF2B5EF4-FFF2-40B4-BE49-F238E27FC236}">
                    <a16:creationId xmlns:a16="http://schemas.microsoft.com/office/drawing/2014/main" id="{EAB139B4-6D67-466D-A2F0-CE74B09A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98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5" name="Oval 596">
                <a:extLst>
                  <a:ext uri="{FF2B5EF4-FFF2-40B4-BE49-F238E27FC236}">
                    <a16:creationId xmlns:a16="http://schemas.microsoft.com/office/drawing/2014/main" id="{79F7F7D7-228D-420D-B7DF-5740C0193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98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6" name="Oval 597">
                <a:extLst>
                  <a:ext uri="{FF2B5EF4-FFF2-40B4-BE49-F238E27FC236}">
                    <a16:creationId xmlns:a16="http://schemas.microsoft.com/office/drawing/2014/main" id="{8D704D8E-2000-4A4A-ABC4-65DD27052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14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7" name="Oval 598">
                <a:extLst>
                  <a:ext uri="{FF2B5EF4-FFF2-40B4-BE49-F238E27FC236}">
                    <a16:creationId xmlns:a16="http://schemas.microsoft.com/office/drawing/2014/main" id="{3682483D-E8A3-431A-BC0A-92B39C0FB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138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8" name="Oval 599">
                <a:extLst>
                  <a:ext uri="{FF2B5EF4-FFF2-40B4-BE49-F238E27FC236}">
                    <a16:creationId xmlns:a16="http://schemas.microsoft.com/office/drawing/2014/main" id="{C060CFD0-20C9-4894-BF9A-1622E0BE0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119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9" name="Oval 600">
                <a:extLst>
                  <a:ext uri="{FF2B5EF4-FFF2-40B4-BE49-F238E27FC236}">
                    <a16:creationId xmlns:a16="http://schemas.microsoft.com/office/drawing/2014/main" id="{90B83FF0-66B8-4309-9E7F-1D2B2F47F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0" name="Oval 601">
                <a:extLst>
                  <a:ext uri="{FF2B5EF4-FFF2-40B4-BE49-F238E27FC236}">
                    <a16:creationId xmlns:a16="http://schemas.microsoft.com/office/drawing/2014/main" id="{89782667-68D6-46F3-9698-8B418BE3C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47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1" name="Oval 602">
                <a:extLst>
                  <a:ext uri="{FF2B5EF4-FFF2-40B4-BE49-F238E27FC236}">
                    <a16:creationId xmlns:a16="http://schemas.microsoft.com/office/drawing/2014/main" id="{D085B993-87AB-4F2F-86B3-117E4909C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48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2" name="Oval 603">
                <a:extLst>
                  <a:ext uri="{FF2B5EF4-FFF2-40B4-BE49-F238E27FC236}">
                    <a16:creationId xmlns:a16="http://schemas.microsoft.com/office/drawing/2014/main" id="{0E9B307E-8933-4F93-BD3C-B858A9598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15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3" name="Oval 604">
                <a:extLst>
                  <a:ext uri="{FF2B5EF4-FFF2-40B4-BE49-F238E27FC236}">
                    <a16:creationId xmlns:a16="http://schemas.microsoft.com/office/drawing/2014/main" id="{B7C4C9DA-DE95-4BA1-B7C3-02D25A3ED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2" y="141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4" name="Oval 605">
                <a:extLst>
                  <a:ext uri="{FF2B5EF4-FFF2-40B4-BE49-F238E27FC236}">
                    <a16:creationId xmlns:a16="http://schemas.microsoft.com/office/drawing/2014/main" id="{DFEF908A-221D-4352-AC4A-01D4EEA8D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13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5" name="Oval 606">
                <a:extLst>
                  <a:ext uri="{FF2B5EF4-FFF2-40B4-BE49-F238E27FC236}">
                    <a16:creationId xmlns:a16="http://schemas.microsoft.com/office/drawing/2014/main" id="{785DADAA-1137-4D18-B491-8FD8EC86A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72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6" name="Oval 607">
                <a:extLst>
                  <a:ext uri="{FF2B5EF4-FFF2-40B4-BE49-F238E27FC236}">
                    <a16:creationId xmlns:a16="http://schemas.microsoft.com/office/drawing/2014/main" id="{89A6E20C-3CC1-4AA4-BE9D-30A7A127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3" y="8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7" name="Oval 608">
                <a:extLst>
                  <a:ext uri="{FF2B5EF4-FFF2-40B4-BE49-F238E27FC236}">
                    <a16:creationId xmlns:a16="http://schemas.microsoft.com/office/drawing/2014/main" id="{A058898E-25F1-4ED3-9474-D2142BC0B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91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8" name="Oval 609">
                <a:extLst>
                  <a:ext uri="{FF2B5EF4-FFF2-40B4-BE49-F238E27FC236}">
                    <a16:creationId xmlns:a16="http://schemas.microsoft.com/office/drawing/2014/main" id="{473C2B32-D80B-4BE3-B5F0-E9CFC23DC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14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9" name="Oval 610">
                <a:extLst>
                  <a:ext uri="{FF2B5EF4-FFF2-40B4-BE49-F238E27FC236}">
                    <a16:creationId xmlns:a16="http://schemas.microsoft.com/office/drawing/2014/main" id="{FB60C05A-DAE0-45E7-BF1D-FE0E2F0EF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16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0" name="Oval 611">
                <a:extLst>
                  <a:ext uri="{FF2B5EF4-FFF2-40B4-BE49-F238E27FC236}">
                    <a16:creationId xmlns:a16="http://schemas.microsoft.com/office/drawing/2014/main" id="{7A004D65-F83B-46DA-8464-BD0EAD47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2" y="165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1" name="Oval 612">
                <a:extLst>
                  <a:ext uri="{FF2B5EF4-FFF2-40B4-BE49-F238E27FC236}">
                    <a16:creationId xmlns:a16="http://schemas.microsoft.com/office/drawing/2014/main" id="{51C8DAE6-8247-44D7-8B51-961CA4B72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9" y="16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2" name="Oval 613">
                <a:extLst>
                  <a:ext uri="{FF2B5EF4-FFF2-40B4-BE49-F238E27FC236}">
                    <a16:creationId xmlns:a16="http://schemas.microsoft.com/office/drawing/2014/main" id="{D74099E4-5F27-4F96-8F6F-AAD774CF9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6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3" name="Oval 614">
                <a:extLst>
                  <a:ext uri="{FF2B5EF4-FFF2-40B4-BE49-F238E27FC236}">
                    <a16:creationId xmlns:a16="http://schemas.microsoft.com/office/drawing/2014/main" id="{397945F3-CCD5-4324-8C81-DC6704BF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4" name="Oval 615">
                <a:extLst>
                  <a:ext uri="{FF2B5EF4-FFF2-40B4-BE49-F238E27FC236}">
                    <a16:creationId xmlns:a16="http://schemas.microsoft.com/office/drawing/2014/main" id="{BB5566B4-FABE-4B16-9756-3866F7511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138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5" name="Oval 616">
                <a:extLst>
                  <a:ext uri="{FF2B5EF4-FFF2-40B4-BE49-F238E27FC236}">
                    <a16:creationId xmlns:a16="http://schemas.microsoft.com/office/drawing/2014/main" id="{15CF6EB1-114D-469D-BBAB-82A152EB3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2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6" name="Oval 617">
                <a:extLst>
                  <a:ext uri="{FF2B5EF4-FFF2-40B4-BE49-F238E27FC236}">
                    <a16:creationId xmlns:a16="http://schemas.microsoft.com/office/drawing/2014/main" id="{28EF8540-219D-4AE2-8AD3-59F247633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7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7" name="Oval 618">
                <a:extLst>
                  <a:ext uri="{FF2B5EF4-FFF2-40B4-BE49-F238E27FC236}">
                    <a16:creationId xmlns:a16="http://schemas.microsoft.com/office/drawing/2014/main" id="{33E64E1E-0EF1-4912-A2C0-4470086F0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134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8" name="Oval 619">
                <a:extLst>
                  <a:ext uri="{FF2B5EF4-FFF2-40B4-BE49-F238E27FC236}">
                    <a16:creationId xmlns:a16="http://schemas.microsoft.com/office/drawing/2014/main" id="{22617D12-F14B-47EA-B00C-704E46E8D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" y="91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9" name="Oval 620">
                <a:extLst>
                  <a:ext uri="{FF2B5EF4-FFF2-40B4-BE49-F238E27FC236}">
                    <a16:creationId xmlns:a16="http://schemas.microsoft.com/office/drawing/2014/main" id="{AB938A55-7475-43DE-BFF1-263151A4F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159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0" name="Rectangle 621" descr="Wide downward diagonal">
                <a:extLst>
                  <a:ext uri="{FF2B5EF4-FFF2-40B4-BE49-F238E27FC236}">
                    <a16:creationId xmlns:a16="http://schemas.microsoft.com/office/drawing/2014/main" id="{DD803F9F-130F-4B8A-A944-8F1409142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83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1" name="Rectangle 622" descr="Wide downward diagonal">
                <a:extLst>
                  <a:ext uri="{FF2B5EF4-FFF2-40B4-BE49-F238E27FC236}">
                    <a16:creationId xmlns:a16="http://schemas.microsoft.com/office/drawing/2014/main" id="{C1FB3C0E-0E48-4B4D-B373-29384B147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119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2" name="Rectangle 623" descr="Wide downward diagonal">
                <a:extLst>
                  <a:ext uri="{FF2B5EF4-FFF2-40B4-BE49-F238E27FC236}">
                    <a16:creationId xmlns:a16="http://schemas.microsoft.com/office/drawing/2014/main" id="{AB90E8B7-78FA-4447-90BE-8796E755C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" y="15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3" name="Rectangle 624" descr="Wide downward diagonal">
                <a:extLst>
                  <a:ext uri="{FF2B5EF4-FFF2-40B4-BE49-F238E27FC236}">
                    <a16:creationId xmlns:a16="http://schemas.microsoft.com/office/drawing/2014/main" id="{033904AB-A993-4534-8AF5-F4A63136D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15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31927" name="Line 635">
              <a:extLst>
                <a:ext uri="{FF2B5EF4-FFF2-40B4-BE49-F238E27FC236}">
                  <a16:creationId xmlns:a16="http://schemas.microsoft.com/office/drawing/2014/main" id="{15E41222-824F-4A5A-AD0A-70F421725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7" y="2250"/>
              <a:ext cx="1066" cy="1331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9" name="Group 641">
            <a:extLst>
              <a:ext uri="{FF2B5EF4-FFF2-40B4-BE49-F238E27FC236}">
                <a16:creationId xmlns:a16="http://schemas.microsoft.com/office/drawing/2014/main" id="{263B1D92-AD3F-417D-9955-11C872C9FD02}"/>
              </a:ext>
            </a:extLst>
          </p:cNvPr>
          <p:cNvGrpSpPr>
            <a:grpSpLocks/>
          </p:cNvGrpSpPr>
          <p:nvPr/>
        </p:nvGrpSpPr>
        <p:grpSpPr bwMode="auto">
          <a:xfrm>
            <a:off x="5865813" y="3557588"/>
            <a:ext cx="3067050" cy="3078162"/>
            <a:chOff x="1634" y="2241"/>
            <a:chExt cx="1932" cy="1939"/>
          </a:xfrm>
        </p:grpSpPr>
        <p:grpSp>
          <p:nvGrpSpPr>
            <p:cNvPr id="31756" name="Group 630">
              <a:extLst>
                <a:ext uri="{FF2B5EF4-FFF2-40B4-BE49-F238E27FC236}">
                  <a16:creationId xmlns:a16="http://schemas.microsoft.com/office/drawing/2014/main" id="{74AE75DE-4C5A-482D-A593-6FD5857B1A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4" y="2241"/>
              <a:ext cx="1932" cy="1939"/>
              <a:chOff x="1887" y="2230"/>
              <a:chExt cx="1932" cy="1939"/>
            </a:xfrm>
          </p:grpSpPr>
          <p:sp>
            <p:nvSpPr>
              <p:cNvPr id="31758" name="Rectangle 628">
                <a:extLst>
                  <a:ext uri="{FF2B5EF4-FFF2-40B4-BE49-F238E27FC236}">
                    <a16:creationId xmlns:a16="http://schemas.microsoft.com/office/drawing/2014/main" id="{EC3244FA-275C-4371-9C57-CF368943A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2230"/>
                <a:ext cx="1801" cy="1765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107763" dir="8100000" algn="ctr" rotWithShape="0">
                  <a:schemeClr val="bg2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31759" name="Group 258">
                <a:extLst>
                  <a:ext uri="{FF2B5EF4-FFF2-40B4-BE49-F238E27FC236}">
                    <a16:creationId xmlns:a16="http://schemas.microsoft.com/office/drawing/2014/main" id="{2B2E07E1-FF51-4350-80F4-9A3563D8C5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87" y="2293"/>
                <a:ext cx="1932" cy="1876"/>
                <a:chOff x="3198" y="69"/>
                <a:chExt cx="2463" cy="2286"/>
              </a:xfrm>
            </p:grpSpPr>
            <p:grpSp>
              <p:nvGrpSpPr>
                <p:cNvPr id="31760" name="Group 259">
                  <a:extLst>
                    <a:ext uri="{FF2B5EF4-FFF2-40B4-BE49-F238E27FC236}">
                      <a16:creationId xmlns:a16="http://schemas.microsoft.com/office/drawing/2014/main" id="{2A0F67FB-EF2B-49B4-BFAF-601278B185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98" y="69"/>
                  <a:ext cx="2463" cy="2286"/>
                  <a:chOff x="1136" y="1946"/>
                  <a:chExt cx="2184" cy="1941"/>
                </a:xfrm>
              </p:grpSpPr>
              <p:sp>
                <p:nvSpPr>
                  <p:cNvPr id="54532" name="Rectangle 260">
                    <a:extLst>
                      <a:ext uri="{FF2B5EF4-FFF2-40B4-BE49-F238E27FC236}">
                        <a16:creationId xmlns:a16="http://schemas.microsoft.com/office/drawing/2014/main" id="{BF33A261-AD9A-4948-B4CA-BEC42BF22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127" y="2314"/>
                    <a:ext cx="281" cy="26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vert="eaVert">
                    <a:spAutoFit/>
                  </a:bodyPr>
                  <a:lstStyle/>
                  <a:p>
                    <a:pPr algn="ctr"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8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  <p:sp>
                <p:nvSpPr>
                  <p:cNvPr id="31802" name="Rectangle 261">
                    <a:extLst>
                      <a:ext uri="{FF2B5EF4-FFF2-40B4-BE49-F238E27FC236}">
                        <a16:creationId xmlns:a16="http://schemas.microsoft.com/office/drawing/2014/main" id="{D3EE0EA4-65D1-4E32-A2ED-A2178FCCF8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3" name="Rectangle 262">
                    <a:extLst>
                      <a:ext uri="{FF2B5EF4-FFF2-40B4-BE49-F238E27FC236}">
                        <a16:creationId xmlns:a16="http://schemas.microsoft.com/office/drawing/2014/main" id="{017C3233-5628-4C0D-A9B8-94A55007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4" name="Rectangle 263">
                    <a:extLst>
                      <a:ext uri="{FF2B5EF4-FFF2-40B4-BE49-F238E27FC236}">
                        <a16:creationId xmlns:a16="http://schemas.microsoft.com/office/drawing/2014/main" id="{B895EC4D-9ABF-41B7-B4F7-CB7118481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5" name="Rectangle 264">
                    <a:extLst>
                      <a:ext uri="{FF2B5EF4-FFF2-40B4-BE49-F238E27FC236}">
                        <a16:creationId xmlns:a16="http://schemas.microsoft.com/office/drawing/2014/main" id="{628181DE-88ED-49B1-B9D6-A582FEA2BC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6" name="Rectangle 265">
                    <a:extLst>
                      <a:ext uri="{FF2B5EF4-FFF2-40B4-BE49-F238E27FC236}">
                        <a16:creationId xmlns:a16="http://schemas.microsoft.com/office/drawing/2014/main" id="{38022FF7-7E7C-4BEC-BF42-BC8F3D99D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7" name="Rectangle 266">
                    <a:extLst>
                      <a:ext uri="{FF2B5EF4-FFF2-40B4-BE49-F238E27FC236}">
                        <a16:creationId xmlns:a16="http://schemas.microsoft.com/office/drawing/2014/main" id="{1E3C6509-AD8F-4B88-8B42-FD9E84DD32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8" name="Rectangle 267">
                    <a:extLst>
                      <a:ext uri="{FF2B5EF4-FFF2-40B4-BE49-F238E27FC236}">
                        <a16:creationId xmlns:a16="http://schemas.microsoft.com/office/drawing/2014/main" id="{C882464D-4210-4E86-8C18-4B93A8A8D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09" name="Rectangle 268">
                    <a:extLst>
                      <a:ext uri="{FF2B5EF4-FFF2-40B4-BE49-F238E27FC236}">
                        <a16:creationId xmlns:a16="http://schemas.microsoft.com/office/drawing/2014/main" id="{E65329F7-F219-4954-8AAF-DA45DCAB7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0" name="Rectangle 269">
                    <a:extLst>
                      <a:ext uri="{FF2B5EF4-FFF2-40B4-BE49-F238E27FC236}">
                        <a16:creationId xmlns:a16="http://schemas.microsoft.com/office/drawing/2014/main" id="{434BF938-C67A-45AA-8DA1-A40FA7B035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1" name="Rectangle 270">
                    <a:extLst>
                      <a:ext uri="{FF2B5EF4-FFF2-40B4-BE49-F238E27FC236}">
                        <a16:creationId xmlns:a16="http://schemas.microsoft.com/office/drawing/2014/main" id="{BC5E4068-E98F-46F4-8028-F15763E6D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2" name="Rectangle 271">
                    <a:extLst>
                      <a:ext uri="{FF2B5EF4-FFF2-40B4-BE49-F238E27FC236}">
                        <a16:creationId xmlns:a16="http://schemas.microsoft.com/office/drawing/2014/main" id="{239BF5AF-66BF-4906-B00D-02B59EAD1C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3" name="Rectangle 272">
                    <a:extLst>
                      <a:ext uri="{FF2B5EF4-FFF2-40B4-BE49-F238E27FC236}">
                        <a16:creationId xmlns:a16="http://schemas.microsoft.com/office/drawing/2014/main" id="{8E5761DE-45C9-4A91-A274-17A966260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4" name="Rectangle 273">
                    <a:extLst>
                      <a:ext uri="{FF2B5EF4-FFF2-40B4-BE49-F238E27FC236}">
                        <a16:creationId xmlns:a16="http://schemas.microsoft.com/office/drawing/2014/main" id="{19F79899-9AC3-4026-AF11-C9F6FE6109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5" name="Rectangle 274">
                    <a:extLst>
                      <a:ext uri="{FF2B5EF4-FFF2-40B4-BE49-F238E27FC236}">
                        <a16:creationId xmlns:a16="http://schemas.microsoft.com/office/drawing/2014/main" id="{FFF6A372-6139-48BC-999D-A723C809C6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6" name="Rectangle 275">
                    <a:extLst>
                      <a:ext uri="{FF2B5EF4-FFF2-40B4-BE49-F238E27FC236}">
                        <a16:creationId xmlns:a16="http://schemas.microsoft.com/office/drawing/2014/main" id="{48F2EEF2-1EAD-421C-BA83-3ECC79FC7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7" name="Rectangle 276">
                    <a:extLst>
                      <a:ext uri="{FF2B5EF4-FFF2-40B4-BE49-F238E27FC236}">
                        <a16:creationId xmlns:a16="http://schemas.microsoft.com/office/drawing/2014/main" id="{36A01756-F796-4E9D-9452-B42832FB1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8" name="Rectangle 277">
                    <a:extLst>
                      <a:ext uri="{FF2B5EF4-FFF2-40B4-BE49-F238E27FC236}">
                        <a16:creationId xmlns:a16="http://schemas.microsoft.com/office/drawing/2014/main" id="{99386F59-49C5-4A44-803C-A6307AFD3F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19" name="Rectangle 278">
                    <a:extLst>
                      <a:ext uri="{FF2B5EF4-FFF2-40B4-BE49-F238E27FC236}">
                        <a16:creationId xmlns:a16="http://schemas.microsoft.com/office/drawing/2014/main" id="{0D7731C6-144D-4A6B-AE6B-0B7951311F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0" name="Rectangle 279">
                    <a:extLst>
                      <a:ext uri="{FF2B5EF4-FFF2-40B4-BE49-F238E27FC236}">
                        <a16:creationId xmlns:a16="http://schemas.microsoft.com/office/drawing/2014/main" id="{CC1BDCD8-A3AC-4E0B-A1A3-4925AF889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1" name="Rectangle 280">
                    <a:extLst>
                      <a:ext uri="{FF2B5EF4-FFF2-40B4-BE49-F238E27FC236}">
                        <a16:creationId xmlns:a16="http://schemas.microsoft.com/office/drawing/2014/main" id="{B6BD0746-9395-487E-8214-20E14F669F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2" name="Rectangle 281">
                    <a:extLst>
                      <a:ext uri="{FF2B5EF4-FFF2-40B4-BE49-F238E27FC236}">
                        <a16:creationId xmlns:a16="http://schemas.microsoft.com/office/drawing/2014/main" id="{0C5AD0EE-AD41-4C31-96E8-D0A6A23FA2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3" name="Rectangle 282">
                    <a:extLst>
                      <a:ext uri="{FF2B5EF4-FFF2-40B4-BE49-F238E27FC236}">
                        <a16:creationId xmlns:a16="http://schemas.microsoft.com/office/drawing/2014/main" id="{1D56AC17-4828-4371-9534-6247D364D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4" name="Rectangle 283">
                    <a:extLst>
                      <a:ext uri="{FF2B5EF4-FFF2-40B4-BE49-F238E27FC236}">
                        <a16:creationId xmlns:a16="http://schemas.microsoft.com/office/drawing/2014/main" id="{5BB2F8F1-A4E1-44EF-8E5B-5A1986A058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5" name="Rectangle 284">
                    <a:extLst>
                      <a:ext uri="{FF2B5EF4-FFF2-40B4-BE49-F238E27FC236}">
                        <a16:creationId xmlns:a16="http://schemas.microsoft.com/office/drawing/2014/main" id="{13675BC0-D591-4E84-8D5E-D335ECFEC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6" name="Rectangle 285">
                    <a:extLst>
                      <a:ext uri="{FF2B5EF4-FFF2-40B4-BE49-F238E27FC236}">
                        <a16:creationId xmlns:a16="http://schemas.microsoft.com/office/drawing/2014/main" id="{D44CD10E-80FE-4171-9C17-6544C4B90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7" name="Rectangle 286">
                    <a:extLst>
                      <a:ext uri="{FF2B5EF4-FFF2-40B4-BE49-F238E27FC236}">
                        <a16:creationId xmlns:a16="http://schemas.microsoft.com/office/drawing/2014/main" id="{E1976D47-24EA-43EC-8A24-482E01E72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8" name="Rectangle 287">
                    <a:extLst>
                      <a:ext uri="{FF2B5EF4-FFF2-40B4-BE49-F238E27FC236}">
                        <a16:creationId xmlns:a16="http://schemas.microsoft.com/office/drawing/2014/main" id="{FE012F08-B9BF-4271-BFEB-547EB2642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29" name="Rectangle 288">
                    <a:extLst>
                      <a:ext uri="{FF2B5EF4-FFF2-40B4-BE49-F238E27FC236}">
                        <a16:creationId xmlns:a16="http://schemas.microsoft.com/office/drawing/2014/main" id="{7C1FB9CE-0E8D-4B9F-A057-32C3B60C8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0" name="Rectangle 289">
                    <a:extLst>
                      <a:ext uri="{FF2B5EF4-FFF2-40B4-BE49-F238E27FC236}">
                        <a16:creationId xmlns:a16="http://schemas.microsoft.com/office/drawing/2014/main" id="{5D316ECA-25A4-41BC-A9B3-43A96C898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1" name="Rectangle 290">
                    <a:extLst>
                      <a:ext uri="{FF2B5EF4-FFF2-40B4-BE49-F238E27FC236}">
                        <a16:creationId xmlns:a16="http://schemas.microsoft.com/office/drawing/2014/main" id="{09852FD3-0785-4DCB-BFDC-23BC378142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2" name="Rectangle 291">
                    <a:extLst>
                      <a:ext uri="{FF2B5EF4-FFF2-40B4-BE49-F238E27FC236}">
                        <a16:creationId xmlns:a16="http://schemas.microsoft.com/office/drawing/2014/main" id="{F369D4FA-F4F5-4BF1-B3B1-2B00CADFE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3" name="Rectangle 292">
                    <a:extLst>
                      <a:ext uri="{FF2B5EF4-FFF2-40B4-BE49-F238E27FC236}">
                        <a16:creationId xmlns:a16="http://schemas.microsoft.com/office/drawing/2014/main" id="{C2B95838-6FC9-462D-972A-E3C200DA5A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4" name="Rectangle 293">
                    <a:extLst>
                      <a:ext uri="{FF2B5EF4-FFF2-40B4-BE49-F238E27FC236}">
                        <a16:creationId xmlns:a16="http://schemas.microsoft.com/office/drawing/2014/main" id="{6C1C6A0C-4AB8-4C7C-91E6-5CA4A99367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5" name="Rectangle 294">
                    <a:extLst>
                      <a:ext uri="{FF2B5EF4-FFF2-40B4-BE49-F238E27FC236}">
                        <a16:creationId xmlns:a16="http://schemas.microsoft.com/office/drawing/2014/main" id="{AD265946-B2AB-41DA-859E-A6FD452ED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6" name="Rectangle 295">
                    <a:extLst>
                      <a:ext uri="{FF2B5EF4-FFF2-40B4-BE49-F238E27FC236}">
                        <a16:creationId xmlns:a16="http://schemas.microsoft.com/office/drawing/2014/main" id="{88ABA6B2-2669-4BF6-B448-B6F64CBF4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7" name="Rectangle 296">
                    <a:extLst>
                      <a:ext uri="{FF2B5EF4-FFF2-40B4-BE49-F238E27FC236}">
                        <a16:creationId xmlns:a16="http://schemas.microsoft.com/office/drawing/2014/main" id="{40E90B9B-F3D4-4420-9194-144DE5462A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8" name="Rectangle 297">
                    <a:extLst>
                      <a:ext uri="{FF2B5EF4-FFF2-40B4-BE49-F238E27FC236}">
                        <a16:creationId xmlns:a16="http://schemas.microsoft.com/office/drawing/2014/main" id="{5DD10187-D179-479A-9B14-A9B9C67315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39" name="Rectangle 298">
                    <a:extLst>
                      <a:ext uri="{FF2B5EF4-FFF2-40B4-BE49-F238E27FC236}">
                        <a16:creationId xmlns:a16="http://schemas.microsoft.com/office/drawing/2014/main" id="{A285F480-6A7D-4A05-995F-A83025977E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0" name="Rectangle 299">
                    <a:extLst>
                      <a:ext uri="{FF2B5EF4-FFF2-40B4-BE49-F238E27FC236}">
                        <a16:creationId xmlns:a16="http://schemas.microsoft.com/office/drawing/2014/main" id="{4AC963F4-9866-4993-876F-60097A2344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1" name="Rectangle 300">
                    <a:extLst>
                      <a:ext uri="{FF2B5EF4-FFF2-40B4-BE49-F238E27FC236}">
                        <a16:creationId xmlns:a16="http://schemas.microsoft.com/office/drawing/2014/main" id="{14B4D50E-284B-4379-942C-FEA2DEDA08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2" name="Rectangle 301">
                    <a:extLst>
                      <a:ext uri="{FF2B5EF4-FFF2-40B4-BE49-F238E27FC236}">
                        <a16:creationId xmlns:a16="http://schemas.microsoft.com/office/drawing/2014/main" id="{DD6A44C3-87D2-42CF-BEF5-BA3C2ABDD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3" name="Rectangle 302">
                    <a:extLst>
                      <a:ext uri="{FF2B5EF4-FFF2-40B4-BE49-F238E27FC236}">
                        <a16:creationId xmlns:a16="http://schemas.microsoft.com/office/drawing/2014/main" id="{284EFBA1-EE88-44B5-BA2B-B219BE478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4" name="Rectangle 303">
                    <a:extLst>
                      <a:ext uri="{FF2B5EF4-FFF2-40B4-BE49-F238E27FC236}">
                        <a16:creationId xmlns:a16="http://schemas.microsoft.com/office/drawing/2014/main" id="{4606B8EB-17F0-4810-8A6E-1B95792D54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5" name="Rectangle 304">
                    <a:extLst>
                      <a:ext uri="{FF2B5EF4-FFF2-40B4-BE49-F238E27FC236}">
                        <a16:creationId xmlns:a16="http://schemas.microsoft.com/office/drawing/2014/main" id="{9487F2AB-2D60-4B24-99EB-79AD2BA779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6" name="Rectangle 305">
                    <a:extLst>
                      <a:ext uri="{FF2B5EF4-FFF2-40B4-BE49-F238E27FC236}">
                        <a16:creationId xmlns:a16="http://schemas.microsoft.com/office/drawing/2014/main" id="{8216EDFF-7853-4EC3-A9A3-7BA0F3A2C8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7" name="Rectangle 306">
                    <a:extLst>
                      <a:ext uri="{FF2B5EF4-FFF2-40B4-BE49-F238E27FC236}">
                        <a16:creationId xmlns:a16="http://schemas.microsoft.com/office/drawing/2014/main" id="{348D55B5-BE58-41F8-B950-3D10DC27CC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8" name="Rectangle 307">
                    <a:extLst>
                      <a:ext uri="{FF2B5EF4-FFF2-40B4-BE49-F238E27FC236}">
                        <a16:creationId xmlns:a16="http://schemas.microsoft.com/office/drawing/2014/main" id="{7081BCD6-7FAD-4E87-981B-E369DDBF23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49" name="Rectangle 308">
                    <a:extLst>
                      <a:ext uri="{FF2B5EF4-FFF2-40B4-BE49-F238E27FC236}">
                        <a16:creationId xmlns:a16="http://schemas.microsoft.com/office/drawing/2014/main" id="{1E0D4B11-5A63-4B8D-A30E-EB4AA3530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0" name="Rectangle 309">
                    <a:extLst>
                      <a:ext uri="{FF2B5EF4-FFF2-40B4-BE49-F238E27FC236}">
                        <a16:creationId xmlns:a16="http://schemas.microsoft.com/office/drawing/2014/main" id="{9602FFEC-AE52-47CB-88C9-1EB300F48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1" name="Rectangle 310">
                    <a:extLst>
                      <a:ext uri="{FF2B5EF4-FFF2-40B4-BE49-F238E27FC236}">
                        <a16:creationId xmlns:a16="http://schemas.microsoft.com/office/drawing/2014/main" id="{3F756A29-55E5-40F4-8C6F-AA360123A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2" name="Rectangle 311">
                    <a:extLst>
                      <a:ext uri="{FF2B5EF4-FFF2-40B4-BE49-F238E27FC236}">
                        <a16:creationId xmlns:a16="http://schemas.microsoft.com/office/drawing/2014/main" id="{0E8786B3-1763-4DB6-8261-43BA6E2DDD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3" name="Rectangle 312">
                    <a:extLst>
                      <a:ext uri="{FF2B5EF4-FFF2-40B4-BE49-F238E27FC236}">
                        <a16:creationId xmlns:a16="http://schemas.microsoft.com/office/drawing/2014/main" id="{8996A86D-BDE6-4559-ABA8-EA6F87957A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4" name="Rectangle 313">
                    <a:extLst>
                      <a:ext uri="{FF2B5EF4-FFF2-40B4-BE49-F238E27FC236}">
                        <a16:creationId xmlns:a16="http://schemas.microsoft.com/office/drawing/2014/main" id="{23E2CA86-EA3D-4D9E-AC10-73D03E2029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5" name="Rectangle 314">
                    <a:extLst>
                      <a:ext uri="{FF2B5EF4-FFF2-40B4-BE49-F238E27FC236}">
                        <a16:creationId xmlns:a16="http://schemas.microsoft.com/office/drawing/2014/main" id="{2BB7A52C-AF60-4626-9014-410AF9A0A4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6" name="Rectangle 315">
                    <a:extLst>
                      <a:ext uri="{FF2B5EF4-FFF2-40B4-BE49-F238E27FC236}">
                        <a16:creationId xmlns:a16="http://schemas.microsoft.com/office/drawing/2014/main" id="{6844ED4C-0D05-4022-A40E-631F1AB17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7" name="Rectangle 316">
                    <a:extLst>
                      <a:ext uri="{FF2B5EF4-FFF2-40B4-BE49-F238E27FC236}">
                        <a16:creationId xmlns:a16="http://schemas.microsoft.com/office/drawing/2014/main" id="{AE27A89F-A3FD-4DBE-B39A-28C62C7B80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8" name="Rectangle 317">
                    <a:extLst>
                      <a:ext uri="{FF2B5EF4-FFF2-40B4-BE49-F238E27FC236}">
                        <a16:creationId xmlns:a16="http://schemas.microsoft.com/office/drawing/2014/main" id="{4FF05551-A8A2-400B-8156-E29E27FE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59" name="Rectangle 318">
                    <a:extLst>
                      <a:ext uri="{FF2B5EF4-FFF2-40B4-BE49-F238E27FC236}">
                        <a16:creationId xmlns:a16="http://schemas.microsoft.com/office/drawing/2014/main" id="{835C78DE-70CA-4D27-9C56-6EF22C6FF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0" name="Rectangle 319">
                    <a:extLst>
                      <a:ext uri="{FF2B5EF4-FFF2-40B4-BE49-F238E27FC236}">
                        <a16:creationId xmlns:a16="http://schemas.microsoft.com/office/drawing/2014/main" id="{9B3E2B89-F8F7-4234-B048-16D9115C33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1" name="Rectangle 320">
                    <a:extLst>
                      <a:ext uri="{FF2B5EF4-FFF2-40B4-BE49-F238E27FC236}">
                        <a16:creationId xmlns:a16="http://schemas.microsoft.com/office/drawing/2014/main" id="{DC381B49-3CD1-419A-AFAE-40207F9F3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2" name="Rectangle 321">
                    <a:extLst>
                      <a:ext uri="{FF2B5EF4-FFF2-40B4-BE49-F238E27FC236}">
                        <a16:creationId xmlns:a16="http://schemas.microsoft.com/office/drawing/2014/main" id="{7D5A25A5-9AAA-4ED1-86DE-393DBE918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3" name="Rectangle 322">
                    <a:extLst>
                      <a:ext uri="{FF2B5EF4-FFF2-40B4-BE49-F238E27FC236}">
                        <a16:creationId xmlns:a16="http://schemas.microsoft.com/office/drawing/2014/main" id="{7B952E20-7CAA-44B2-B018-811B32930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4" name="Rectangle 323">
                    <a:extLst>
                      <a:ext uri="{FF2B5EF4-FFF2-40B4-BE49-F238E27FC236}">
                        <a16:creationId xmlns:a16="http://schemas.microsoft.com/office/drawing/2014/main" id="{93C01A4E-1504-420C-8D28-E9E9843CB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5" name="Rectangle 324">
                    <a:extLst>
                      <a:ext uri="{FF2B5EF4-FFF2-40B4-BE49-F238E27FC236}">
                        <a16:creationId xmlns:a16="http://schemas.microsoft.com/office/drawing/2014/main" id="{33C01937-13C2-4338-99FF-F6B5BE35DB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6" name="Rectangle 325">
                    <a:extLst>
                      <a:ext uri="{FF2B5EF4-FFF2-40B4-BE49-F238E27FC236}">
                        <a16:creationId xmlns:a16="http://schemas.microsoft.com/office/drawing/2014/main" id="{492E3BFA-3069-44FF-9D20-1265430D4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7" name="Rectangle 326">
                    <a:extLst>
                      <a:ext uri="{FF2B5EF4-FFF2-40B4-BE49-F238E27FC236}">
                        <a16:creationId xmlns:a16="http://schemas.microsoft.com/office/drawing/2014/main" id="{C98F915C-6BA1-416E-8AE2-6E5A5BCB8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8" name="Rectangle 327">
                    <a:extLst>
                      <a:ext uri="{FF2B5EF4-FFF2-40B4-BE49-F238E27FC236}">
                        <a16:creationId xmlns:a16="http://schemas.microsoft.com/office/drawing/2014/main" id="{90014D92-5E11-4309-9A74-D9CDFE59DB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69" name="Rectangle 328">
                    <a:extLst>
                      <a:ext uri="{FF2B5EF4-FFF2-40B4-BE49-F238E27FC236}">
                        <a16:creationId xmlns:a16="http://schemas.microsoft.com/office/drawing/2014/main" id="{84A80889-C2C0-4E96-9043-0456FBA0B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0" name="Rectangle 329">
                    <a:extLst>
                      <a:ext uri="{FF2B5EF4-FFF2-40B4-BE49-F238E27FC236}">
                        <a16:creationId xmlns:a16="http://schemas.microsoft.com/office/drawing/2014/main" id="{654BE5B0-85B5-435F-B3FE-A43154B48A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1" name="Rectangle 330">
                    <a:extLst>
                      <a:ext uri="{FF2B5EF4-FFF2-40B4-BE49-F238E27FC236}">
                        <a16:creationId xmlns:a16="http://schemas.microsoft.com/office/drawing/2014/main" id="{5292F4B6-F549-43D5-91C7-45D265845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2" name="Rectangle 331">
                    <a:extLst>
                      <a:ext uri="{FF2B5EF4-FFF2-40B4-BE49-F238E27FC236}">
                        <a16:creationId xmlns:a16="http://schemas.microsoft.com/office/drawing/2014/main" id="{31E9715C-6668-49F5-B8BB-B15FEA330F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3" name="Rectangle 332">
                    <a:extLst>
                      <a:ext uri="{FF2B5EF4-FFF2-40B4-BE49-F238E27FC236}">
                        <a16:creationId xmlns:a16="http://schemas.microsoft.com/office/drawing/2014/main" id="{D38559D9-741B-4C2C-A10F-9C453C108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4" name="Rectangle 333">
                    <a:extLst>
                      <a:ext uri="{FF2B5EF4-FFF2-40B4-BE49-F238E27FC236}">
                        <a16:creationId xmlns:a16="http://schemas.microsoft.com/office/drawing/2014/main" id="{862D1157-C864-4488-BF95-3718F5BB8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5" name="Rectangle 334">
                    <a:extLst>
                      <a:ext uri="{FF2B5EF4-FFF2-40B4-BE49-F238E27FC236}">
                        <a16:creationId xmlns:a16="http://schemas.microsoft.com/office/drawing/2014/main" id="{E37B7C57-0257-4517-89AB-C0E0D9E44E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6" name="Rectangle 335">
                    <a:extLst>
                      <a:ext uri="{FF2B5EF4-FFF2-40B4-BE49-F238E27FC236}">
                        <a16:creationId xmlns:a16="http://schemas.microsoft.com/office/drawing/2014/main" id="{9D897124-DBC5-490C-BD23-75FF2D5B97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7" name="Rectangle 336">
                    <a:extLst>
                      <a:ext uri="{FF2B5EF4-FFF2-40B4-BE49-F238E27FC236}">
                        <a16:creationId xmlns:a16="http://schemas.microsoft.com/office/drawing/2014/main" id="{836E7F9F-5531-40A0-8FEF-E443240373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8" name="Rectangle 337">
                    <a:extLst>
                      <a:ext uri="{FF2B5EF4-FFF2-40B4-BE49-F238E27FC236}">
                        <a16:creationId xmlns:a16="http://schemas.microsoft.com/office/drawing/2014/main" id="{DB6F2832-D4AB-4AA4-98D7-E7E4F3D5D4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79" name="Rectangle 338">
                    <a:extLst>
                      <a:ext uri="{FF2B5EF4-FFF2-40B4-BE49-F238E27FC236}">
                        <a16:creationId xmlns:a16="http://schemas.microsoft.com/office/drawing/2014/main" id="{A08E1B63-DE2D-4CA4-BC8A-C8F7245C02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0" name="Rectangle 339">
                    <a:extLst>
                      <a:ext uri="{FF2B5EF4-FFF2-40B4-BE49-F238E27FC236}">
                        <a16:creationId xmlns:a16="http://schemas.microsoft.com/office/drawing/2014/main" id="{62A0010A-3BD6-419E-A6AF-2515EB8BF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1" name="Rectangle 340">
                    <a:extLst>
                      <a:ext uri="{FF2B5EF4-FFF2-40B4-BE49-F238E27FC236}">
                        <a16:creationId xmlns:a16="http://schemas.microsoft.com/office/drawing/2014/main" id="{D033A1FA-6F1D-4F0C-933D-0442C9E3AB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2" name="Rectangle 341">
                    <a:extLst>
                      <a:ext uri="{FF2B5EF4-FFF2-40B4-BE49-F238E27FC236}">
                        <a16:creationId xmlns:a16="http://schemas.microsoft.com/office/drawing/2014/main" id="{F7AFE5AE-7CA5-43EB-BB47-345AEB728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3" name="Rectangle 342">
                    <a:extLst>
                      <a:ext uri="{FF2B5EF4-FFF2-40B4-BE49-F238E27FC236}">
                        <a16:creationId xmlns:a16="http://schemas.microsoft.com/office/drawing/2014/main" id="{67F53BB4-C2B1-4FC9-A783-9A7E463F8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4" name="Rectangle 343">
                    <a:extLst>
                      <a:ext uri="{FF2B5EF4-FFF2-40B4-BE49-F238E27FC236}">
                        <a16:creationId xmlns:a16="http://schemas.microsoft.com/office/drawing/2014/main" id="{F2F058CE-321F-476C-8B07-B3C3F5414E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5" name="Rectangle 344">
                    <a:extLst>
                      <a:ext uri="{FF2B5EF4-FFF2-40B4-BE49-F238E27FC236}">
                        <a16:creationId xmlns:a16="http://schemas.microsoft.com/office/drawing/2014/main" id="{DD649E0B-0456-4484-A12B-3AD00B0E61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6" name="Rectangle 345">
                    <a:extLst>
                      <a:ext uri="{FF2B5EF4-FFF2-40B4-BE49-F238E27FC236}">
                        <a16:creationId xmlns:a16="http://schemas.microsoft.com/office/drawing/2014/main" id="{B3347ECA-6DC4-4493-B5A6-F4065A404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7" name="Rectangle 346">
                    <a:extLst>
                      <a:ext uri="{FF2B5EF4-FFF2-40B4-BE49-F238E27FC236}">
                        <a16:creationId xmlns:a16="http://schemas.microsoft.com/office/drawing/2014/main" id="{A9310BA4-8A94-4132-9265-731E2E8742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8" name="Rectangle 347">
                    <a:extLst>
                      <a:ext uri="{FF2B5EF4-FFF2-40B4-BE49-F238E27FC236}">
                        <a16:creationId xmlns:a16="http://schemas.microsoft.com/office/drawing/2014/main" id="{D5246606-5D5E-4481-8F6F-0DBE25F04A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89" name="Rectangle 348">
                    <a:extLst>
                      <a:ext uri="{FF2B5EF4-FFF2-40B4-BE49-F238E27FC236}">
                        <a16:creationId xmlns:a16="http://schemas.microsoft.com/office/drawing/2014/main" id="{5272AC60-C569-42E3-8633-79A73394C4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0" name="Rectangle 349">
                    <a:extLst>
                      <a:ext uri="{FF2B5EF4-FFF2-40B4-BE49-F238E27FC236}">
                        <a16:creationId xmlns:a16="http://schemas.microsoft.com/office/drawing/2014/main" id="{EDF5F356-4B49-4398-B847-99F854742A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1" name="Rectangle 350">
                    <a:extLst>
                      <a:ext uri="{FF2B5EF4-FFF2-40B4-BE49-F238E27FC236}">
                        <a16:creationId xmlns:a16="http://schemas.microsoft.com/office/drawing/2014/main" id="{7899431E-AABD-4C77-9B81-5613575324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2" name="Rectangle 351">
                    <a:extLst>
                      <a:ext uri="{FF2B5EF4-FFF2-40B4-BE49-F238E27FC236}">
                        <a16:creationId xmlns:a16="http://schemas.microsoft.com/office/drawing/2014/main" id="{3748004E-5A9A-4413-AE9A-05D1BC26C6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3" name="Rectangle 352">
                    <a:extLst>
                      <a:ext uri="{FF2B5EF4-FFF2-40B4-BE49-F238E27FC236}">
                        <a16:creationId xmlns:a16="http://schemas.microsoft.com/office/drawing/2014/main" id="{B1AF56A5-B8A2-4395-967D-97DB10FE2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4" name="Rectangle 353">
                    <a:extLst>
                      <a:ext uri="{FF2B5EF4-FFF2-40B4-BE49-F238E27FC236}">
                        <a16:creationId xmlns:a16="http://schemas.microsoft.com/office/drawing/2014/main" id="{55BD9F79-02B2-49DA-A761-4429D54516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5" name="Rectangle 354">
                    <a:extLst>
                      <a:ext uri="{FF2B5EF4-FFF2-40B4-BE49-F238E27FC236}">
                        <a16:creationId xmlns:a16="http://schemas.microsoft.com/office/drawing/2014/main" id="{C8DB72FC-3792-40BE-95FD-95F08D6A2B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6" name="Rectangle 355">
                    <a:extLst>
                      <a:ext uri="{FF2B5EF4-FFF2-40B4-BE49-F238E27FC236}">
                        <a16:creationId xmlns:a16="http://schemas.microsoft.com/office/drawing/2014/main" id="{F5104F33-69FC-4877-97E0-74C584D8DE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7" name="Rectangle 356">
                    <a:extLst>
                      <a:ext uri="{FF2B5EF4-FFF2-40B4-BE49-F238E27FC236}">
                        <a16:creationId xmlns:a16="http://schemas.microsoft.com/office/drawing/2014/main" id="{1F5BADA7-6162-43D0-B567-03707DBF95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8" name="Rectangle 357">
                    <a:extLst>
                      <a:ext uri="{FF2B5EF4-FFF2-40B4-BE49-F238E27FC236}">
                        <a16:creationId xmlns:a16="http://schemas.microsoft.com/office/drawing/2014/main" id="{F5D6A812-A3B7-4F90-B92C-5F32AF5A6C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899" name="Rectangle 358">
                    <a:extLst>
                      <a:ext uri="{FF2B5EF4-FFF2-40B4-BE49-F238E27FC236}">
                        <a16:creationId xmlns:a16="http://schemas.microsoft.com/office/drawing/2014/main" id="{6C8F516D-F760-455F-A66A-A6571717A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900" name="Rectangle 359">
                    <a:extLst>
                      <a:ext uri="{FF2B5EF4-FFF2-40B4-BE49-F238E27FC236}">
                        <a16:creationId xmlns:a16="http://schemas.microsoft.com/office/drawing/2014/main" id="{516B8539-446A-4E46-A0A2-9D537F1FB5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901" name="Rectangle 360">
                    <a:extLst>
                      <a:ext uri="{FF2B5EF4-FFF2-40B4-BE49-F238E27FC236}">
                        <a16:creationId xmlns:a16="http://schemas.microsoft.com/office/drawing/2014/main" id="{FC44BEEF-E1AD-4172-B5CC-6F5D2BF413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31902" name="Line 361">
                    <a:extLst>
                      <a:ext uri="{FF2B5EF4-FFF2-40B4-BE49-F238E27FC236}">
                        <a16:creationId xmlns:a16="http://schemas.microsoft.com/office/drawing/2014/main" id="{35A991FC-867B-40C5-A113-C35E32ECF4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02" y="3457"/>
                    <a:ext cx="1677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03" name="Line 362">
                    <a:extLst>
                      <a:ext uri="{FF2B5EF4-FFF2-40B4-BE49-F238E27FC236}">
                        <a16:creationId xmlns:a16="http://schemas.microsoft.com/office/drawing/2014/main" id="{B667769A-7E16-407F-9024-635AD8F5AF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02" y="1975"/>
                    <a:ext cx="0" cy="1482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04" name="Text Box 363">
                    <a:extLst>
                      <a:ext uri="{FF2B5EF4-FFF2-40B4-BE49-F238E27FC236}">
                        <a16:creationId xmlns:a16="http://schemas.microsoft.com/office/drawing/2014/main" id="{5939AF09-25AA-4CDA-A022-64BB1C4BB0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66" y="1946"/>
                    <a:ext cx="276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31905" name="Text Box 364">
                    <a:extLst>
                      <a:ext uri="{FF2B5EF4-FFF2-40B4-BE49-F238E27FC236}">
                        <a16:creationId xmlns:a16="http://schemas.microsoft.com/office/drawing/2014/main" id="{2DCBC576-9138-40CC-A891-29B5C0335E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56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31906" name="Text Box 365">
                    <a:extLst>
                      <a:ext uri="{FF2B5EF4-FFF2-40B4-BE49-F238E27FC236}">
                        <a16:creationId xmlns:a16="http://schemas.microsoft.com/office/drawing/2014/main" id="{3833B90A-F036-42A4-B625-8755F6BC4C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27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31907" name="Text Box 366">
                    <a:extLst>
                      <a:ext uri="{FF2B5EF4-FFF2-40B4-BE49-F238E27FC236}">
                        <a16:creationId xmlns:a16="http://schemas.microsoft.com/office/drawing/2014/main" id="{01847CB4-C53D-4575-84A2-C71AE415B0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92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31908" name="Text Box 367">
                    <a:extLst>
                      <a:ext uri="{FF2B5EF4-FFF2-40B4-BE49-F238E27FC236}">
                        <a16:creationId xmlns:a16="http://schemas.microsoft.com/office/drawing/2014/main" id="{00EEFD76-74F0-435A-A31D-C4944DDF17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64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31909" name="Text Box 368">
                    <a:extLst>
                      <a:ext uri="{FF2B5EF4-FFF2-40B4-BE49-F238E27FC236}">
                        <a16:creationId xmlns:a16="http://schemas.microsoft.com/office/drawing/2014/main" id="{FEEAC59A-7DA0-49EA-AF67-02C07070FC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31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31910" name="Text Box 369">
                    <a:extLst>
                      <a:ext uri="{FF2B5EF4-FFF2-40B4-BE49-F238E27FC236}">
                        <a16:creationId xmlns:a16="http://schemas.microsoft.com/office/drawing/2014/main" id="{926FDE83-D7B2-4820-B929-8BD7961DA1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31911" name="Text Box 370">
                    <a:extLst>
                      <a:ext uri="{FF2B5EF4-FFF2-40B4-BE49-F238E27FC236}">
                        <a16:creationId xmlns:a16="http://schemas.microsoft.com/office/drawing/2014/main" id="{02ED0219-1DC7-49A0-BD84-45AC7193F8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564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31912" name="Text Box 371">
                    <a:extLst>
                      <a:ext uri="{FF2B5EF4-FFF2-40B4-BE49-F238E27FC236}">
                        <a16:creationId xmlns:a16="http://schemas.microsoft.com/office/drawing/2014/main" id="{06536566-3171-4F4C-B1E4-95F44FAC3D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36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31913" name="Text Box 372">
                    <a:extLst>
                      <a:ext uri="{FF2B5EF4-FFF2-40B4-BE49-F238E27FC236}">
                        <a16:creationId xmlns:a16="http://schemas.microsoft.com/office/drawing/2014/main" id="{785B142C-3843-4E91-AA24-53EC763DCC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00" y="3517"/>
                    <a:ext cx="203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31914" name="Text Box 373">
                    <a:extLst>
                      <a:ext uri="{FF2B5EF4-FFF2-40B4-BE49-F238E27FC236}">
                        <a16:creationId xmlns:a16="http://schemas.microsoft.com/office/drawing/2014/main" id="{466FBFCC-5B75-4EB9-BEBD-C895DCBE93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4" y="3514"/>
                    <a:ext cx="276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31915" name="Text Box 374">
                    <a:extLst>
                      <a:ext uri="{FF2B5EF4-FFF2-40B4-BE49-F238E27FC236}">
                        <a16:creationId xmlns:a16="http://schemas.microsoft.com/office/drawing/2014/main" id="{C9FF2858-DD2A-4A37-A5E8-2FE859D8B7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280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31916" name="Text Box 375">
                    <a:extLst>
                      <a:ext uri="{FF2B5EF4-FFF2-40B4-BE49-F238E27FC236}">
                        <a16:creationId xmlns:a16="http://schemas.microsoft.com/office/drawing/2014/main" id="{D24FED93-0C09-44A5-89DC-F03E8E8433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130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31917" name="Text Box 376">
                    <a:extLst>
                      <a:ext uri="{FF2B5EF4-FFF2-40B4-BE49-F238E27FC236}">
                        <a16:creationId xmlns:a16="http://schemas.microsoft.com/office/drawing/2014/main" id="{FA9A18F7-28BE-4EC2-B05C-49202FF996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98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31918" name="Text Box 377">
                    <a:extLst>
                      <a:ext uri="{FF2B5EF4-FFF2-40B4-BE49-F238E27FC236}">
                        <a16:creationId xmlns:a16="http://schemas.microsoft.com/office/drawing/2014/main" id="{865A7945-1BB9-4A95-9FF1-345A82D210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835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31919" name="Text Box 378">
                    <a:extLst>
                      <a:ext uri="{FF2B5EF4-FFF2-40B4-BE49-F238E27FC236}">
                        <a16:creationId xmlns:a16="http://schemas.microsoft.com/office/drawing/2014/main" id="{BF1E7750-F695-4516-BB4C-B265407170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686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31920" name="Text Box 379">
                    <a:extLst>
                      <a:ext uri="{FF2B5EF4-FFF2-40B4-BE49-F238E27FC236}">
                        <a16:creationId xmlns:a16="http://schemas.microsoft.com/office/drawing/2014/main" id="{FA714ADD-7973-44CE-BA76-0CE26DC202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539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31921" name="Text Box 380">
                    <a:extLst>
                      <a:ext uri="{FF2B5EF4-FFF2-40B4-BE49-F238E27FC236}">
                        <a16:creationId xmlns:a16="http://schemas.microsoft.com/office/drawing/2014/main" id="{3C02246A-C477-4619-ADD1-3B9B1A2562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391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31922" name="Text Box 381">
                    <a:extLst>
                      <a:ext uri="{FF2B5EF4-FFF2-40B4-BE49-F238E27FC236}">
                        <a16:creationId xmlns:a16="http://schemas.microsoft.com/office/drawing/2014/main" id="{6A0C0687-3491-4968-81B5-5CCDAEAEC8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242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31923" name="Text Box 382">
                    <a:extLst>
                      <a:ext uri="{FF2B5EF4-FFF2-40B4-BE49-F238E27FC236}">
                        <a16:creationId xmlns:a16="http://schemas.microsoft.com/office/drawing/2014/main" id="{5F9F1BB1-E381-4675-8328-4C0DD9F7D7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095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54655" name="Rectangle 383">
                    <a:extLst>
                      <a:ext uri="{FF2B5EF4-FFF2-40B4-BE49-F238E27FC236}">
                        <a16:creationId xmlns:a16="http://schemas.microsoft.com/office/drawing/2014/main" id="{272CCDB8-182C-4E51-BDDA-721B58C383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2" y="3683"/>
                    <a:ext cx="1098" cy="20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>
                    <a:spAutoFit/>
                  </a:bodyPr>
                  <a:lstStyle/>
                  <a:p>
                    <a:pPr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6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31761" name="Oval 384">
                  <a:extLst>
                    <a:ext uri="{FF2B5EF4-FFF2-40B4-BE49-F238E27FC236}">
                      <a16:creationId xmlns:a16="http://schemas.microsoft.com/office/drawing/2014/main" id="{129D44E1-6048-4FB1-947A-06DD09C8CB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136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2" name="Oval 385">
                  <a:extLst>
                    <a:ext uri="{FF2B5EF4-FFF2-40B4-BE49-F238E27FC236}">
                      <a16:creationId xmlns:a16="http://schemas.microsoft.com/office/drawing/2014/main" id="{F0AB9C4C-1913-4F62-91A5-A827BA3BF4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2" y="127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3" name="Oval 386">
                  <a:extLst>
                    <a:ext uri="{FF2B5EF4-FFF2-40B4-BE49-F238E27FC236}">
                      <a16:creationId xmlns:a16="http://schemas.microsoft.com/office/drawing/2014/main" id="{8C0A6390-E127-4B20-95C7-C3D0B8EE5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0" y="1618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4" name="Oval 387">
                  <a:extLst>
                    <a:ext uri="{FF2B5EF4-FFF2-40B4-BE49-F238E27FC236}">
                      <a16:creationId xmlns:a16="http://schemas.microsoft.com/office/drawing/2014/main" id="{F2A0853A-AFEF-4D1E-B746-D76586BDE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6" y="935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5" name="Oval 388">
                  <a:extLst>
                    <a:ext uri="{FF2B5EF4-FFF2-40B4-BE49-F238E27FC236}">
                      <a16:creationId xmlns:a16="http://schemas.microsoft.com/office/drawing/2014/main" id="{ACD8B31E-3867-44CC-A0B0-53134CA5A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109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6" name="Oval 389">
                  <a:extLst>
                    <a:ext uri="{FF2B5EF4-FFF2-40B4-BE49-F238E27FC236}">
                      <a16:creationId xmlns:a16="http://schemas.microsoft.com/office/drawing/2014/main" id="{DD4455EE-0996-4294-ACDA-FC71251E2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6" y="696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7" name="Oval 390">
                  <a:extLst>
                    <a:ext uri="{FF2B5EF4-FFF2-40B4-BE49-F238E27FC236}">
                      <a16:creationId xmlns:a16="http://schemas.microsoft.com/office/drawing/2014/main" id="{54A9079A-9DEA-4211-A943-5C0E484B8D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86" y="479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8" name="Rectangle 391" descr="Wide downward diagonal">
                  <a:extLst>
                    <a:ext uri="{FF2B5EF4-FFF2-40B4-BE49-F238E27FC236}">
                      <a16:creationId xmlns:a16="http://schemas.microsoft.com/office/drawing/2014/main" id="{183802DD-8D4D-42A5-8E0C-2CD1C56D3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2" y="50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69" name="Rectangle 392" descr="Wide downward diagonal">
                  <a:extLst>
                    <a:ext uri="{FF2B5EF4-FFF2-40B4-BE49-F238E27FC236}">
                      <a16:creationId xmlns:a16="http://schemas.microsoft.com/office/drawing/2014/main" id="{0B0FFD25-4BF8-427B-9980-5629BEAFA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4" y="2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0" name="Rectangle 393" descr="Wide downward diagonal">
                  <a:extLst>
                    <a:ext uri="{FF2B5EF4-FFF2-40B4-BE49-F238E27FC236}">
                      <a16:creationId xmlns:a16="http://schemas.microsoft.com/office/drawing/2014/main" id="{99B6F0A0-77B0-45C5-9D4F-3032A5833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3" y="65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1" name="Rectangle 394" descr="Wide downward diagonal">
                  <a:extLst>
                    <a:ext uri="{FF2B5EF4-FFF2-40B4-BE49-F238E27FC236}">
                      <a16:creationId xmlns:a16="http://schemas.microsoft.com/office/drawing/2014/main" id="{72E8906A-603B-4880-94A0-E5C9AE0A6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2" y="14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2" name="Rectangle 395" descr="Wide downward diagonal">
                  <a:extLst>
                    <a:ext uri="{FF2B5EF4-FFF2-40B4-BE49-F238E27FC236}">
                      <a16:creationId xmlns:a16="http://schemas.microsoft.com/office/drawing/2014/main" id="{A4038354-6E47-4BFE-9F68-A0D052C787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4" y="2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3" name="Rectangle 396" descr="Wide downward diagonal">
                  <a:extLst>
                    <a:ext uri="{FF2B5EF4-FFF2-40B4-BE49-F238E27FC236}">
                      <a16:creationId xmlns:a16="http://schemas.microsoft.com/office/drawing/2014/main" id="{E955CC83-C0B9-49DB-AC90-EB43E7F35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22" y="98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4" name="Rectangle 397" descr="Wide downward diagonal">
                  <a:extLst>
                    <a:ext uri="{FF2B5EF4-FFF2-40B4-BE49-F238E27FC236}">
                      <a16:creationId xmlns:a16="http://schemas.microsoft.com/office/drawing/2014/main" id="{0E31CFCA-B68B-4A74-AAD6-7DE6F18A05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84" y="22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5" name="Rectangle 398" descr="Wide downward diagonal">
                  <a:extLst>
                    <a:ext uri="{FF2B5EF4-FFF2-40B4-BE49-F238E27FC236}">
                      <a16:creationId xmlns:a16="http://schemas.microsoft.com/office/drawing/2014/main" id="{200CCB67-EA45-4699-98A4-08A54BFA9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1" y="49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6" name="Rectangle 399" descr="Wide downward diagonal">
                  <a:extLst>
                    <a:ext uri="{FF2B5EF4-FFF2-40B4-BE49-F238E27FC236}">
                      <a16:creationId xmlns:a16="http://schemas.microsoft.com/office/drawing/2014/main" id="{A059D0E3-CFE9-4DEE-A299-248DB646B8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20" y="93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7" name="Rectangle 400" descr="Wide downward diagonal">
                  <a:extLst>
                    <a:ext uri="{FF2B5EF4-FFF2-40B4-BE49-F238E27FC236}">
                      <a16:creationId xmlns:a16="http://schemas.microsoft.com/office/drawing/2014/main" id="{D771DA05-0930-4D61-B4E3-3EAA702869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790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8" name="Rectangle 401" descr="Wide downward diagonal">
                  <a:extLst>
                    <a:ext uri="{FF2B5EF4-FFF2-40B4-BE49-F238E27FC236}">
                      <a16:creationId xmlns:a16="http://schemas.microsoft.com/office/drawing/2014/main" id="{B19BCA52-E523-489B-9C0D-6E5AD1A3B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1" y="45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79" name="Rectangle 402" descr="Wide downward diagonal">
                  <a:extLst>
                    <a:ext uri="{FF2B5EF4-FFF2-40B4-BE49-F238E27FC236}">
                      <a16:creationId xmlns:a16="http://schemas.microsoft.com/office/drawing/2014/main" id="{7251EC28-6D1F-405C-BF84-BABAF783C5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00" y="145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0" name="Rectangle 403" descr="Wide downward diagonal">
                  <a:extLst>
                    <a:ext uri="{FF2B5EF4-FFF2-40B4-BE49-F238E27FC236}">
                      <a16:creationId xmlns:a16="http://schemas.microsoft.com/office/drawing/2014/main" id="{D51EB75D-8A35-46A6-A42C-315B8B3A9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4" y="1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1" name="Rectangle 404" descr="Wide downward diagonal">
                  <a:extLst>
                    <a:ext uri="{FF2B5EF4-FFF2-40B4-BE49-F238E27FC236}">
                      <a16:creationId xmlns:a16="http://schemas.microsoft.com/office/drawing/2014/main" id="{5F64A2EC-E270-48A0-9324-3BA2F0791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9" y="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2" name="Rectangle 405" descr="Wide downward diagonal">
                  <a:extLst>
                    <a:ext uri="{FF2B5EF4-FFF2-40B4-BE49-F238E27FC236}">
                      <a16:creationId xmlns:a16="http://schemas.microsoft.com/office/drawing/2014/main" id="{85A66F87-54B2-410F-BAF3-584421026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57" y="11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3" name="Rectangle 406" descr="Wide downward diagonal">
                  <a:extLst>
                    <a:ext uri="{FF2B5EF4-FFF2-40B4-BE49-F238E27FC236}">
                      <a16:creationId xmlns:a16="http://schemas.microsoft.com/office/drawing/2014/main" id="{2753FD11-437A-40E6-B072-A878E9E10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6" y="13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4" name="Rectangle 407" descr="Wide downward diagonal">
                  <a:extLst>
                    <a:ext uri="{FF2B5EF4-FFF2-40B4-BE49-F238E27FC236}">
                      <a16:creationId xmlns:a16="http://schemas.microsoft.com/office/drawing/2014/main" id="{CE5489AF-6CE2-4DDD-A0DE-2F1097001F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1" y="69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5" name="Rectangle 408" descr="Wide downward diagonal">
                  <a:extLst>
                    <a:ext uri="{FF2B5EF4-FFF2-40B4-BE49-F238E27FC236}">
                      <a16:creationId xmlns:a16="http://schemas.microsoft.com/office/drawing/2014/main" id="{744253C1-148A-4E38-A154-87791CCE71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6" name="Rectangle 409" descr="Wide downward diagonal">
                  <a:extLst>
                    <a:ext uri="{FF2B5EF4-FFF2-40B4-BE49-F238E27FC236}">
                      <a16:creationId xmlns:a16="http://schemas.microsoft.com/office/drawing/2014/main" id="{43B00EB8-930F-4D73-8F75-1B2D9B6532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8" y="158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7" name="Rectangle 410" descr="Wide downward diagonal">
                  <a:extLst>
                    <a:ext uri="{FF2B5EF4-FFF2-40B4-BE49-F238E27FC236}">
                      <a16:creationId xmlns:a16="http://schemas.microsoft.com/office/drawing/2014/main" id="{8640FE88-0E06-4919-9567-9B1C5FA99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6" y="153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8" name="Rectangle 411" descr="Wide downward diagonal">
                  <a:extLst>
                    <a:ext uri="{FF2B5EF4-FFF2-40B4-BE49-F238E27FC236}">
                      <a16:creationId xmlns:a16="http://schemas.microsoft.com/office/drawing/2014/main" id="{788BA7CA-C049-457E-A2A1-E13D61A5DE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2" y="127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89" name="Rectangle 412" descr="Wide downward diagonal">
                  <a:extLst>
                    <a:ext uri="{FF2B5EF4-FFF2-40B4-BE49-F238E27FC236}">
                      <a16:creationId xmlns:a16="http://schemas.microsoft.com/office/drawing/2014/main" id="{E901F514-82DC-40CD-BEC9-ABA7B7CFE1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5" y="87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0" name="Rectangle 413" descr="Wide downward diagonal">
                  <a:extLst>
                    <a:ext uri="{FF2B5EF4-FFF2-40B4-BE49-F238E27FC236}">
                      <a16:creationId xmlns:a16="http://schemas.microsoft.com/office/drawing/2014/main" id="{F8A31877-14E4-45EA-BD46-EB9520F86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9" y="162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1" name="Rectangle 414" descr="Wide downward diagonal">
                  <a:extLst>
                    <a:ext uri="{FF2B5EF4-FFF2-40B4-BE49-F238E27FC236}">
                      <a16:creationId xmlns:a16="http://schemas.microsoft.com/office/drawing/2014/main" id="{E767AE16-8428-4A9B-B08F-973F1051CC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20" y="38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2" name="Rectangle 415" descr="Wide downward diagonal">
                  <a:extLst>
                    <a:ext uri="{FF2B5EF4-FFF2-40B4-BE49-F238E27FC236}">
                      <a16:creationId xmlns:a16="http://schemas.microsoft.com/office/drawing/2014/main" id="{A13C2D40-9759-46F0-A181-82E5BCA875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20" y="124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 b="1"/>
                </a:p>
              </p:txBody>
            </p:sp>
            <p:sp>
              <p:nvSpPr>
                <p:cNvPr id="31793" name="Rectangle 416" descr="Wide downward diagonal">
                  <a:extLst>
                    <a:ext uri="{FF2B5EF4-FFF2-40B4-BE49-F238E27FC236}">
                      <a16:creationId xmlns:a16="http://schemas.microsoft.com/office/drawing/2014/main" id="{627F0610-802F-49A8-B3C3-72E572A30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8" y="94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4" name="Rectangle 417" descr="Wide downward diagonal">
                  <a:extLst>
                    <a:ext uri="{FF2B5EF4-FFF2-40B4-BE49-F238E27FC236}">
                      <a16:creationId xmlns:a16="http://schemas.microsoft.com/office/drawing/2014/main" id="{62F37A64-2C13-4C01-A0F3-E953619AB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65" y="71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5" name="Rectangle 418" descr="Wide downward diagonal">
                  <a:extLst>
                    <a:ext uri="{FF2B5EF4-FFF2-40B4-BE49-F238E27FC236}">
                      <a16:creationId xmlns:a16="http://schemas.microsoft.com/office/drawing/2014/main" id="{F7EE13BF-3A8A-43CF-891D-93ED96BA3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167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6" name="Oval 419">
                  <a:extLst>
                    <a:ext uri="{FF2B5EF4-FFF2-40B4-BE49-F238E27FC236}">
                      <a16:creationId xmlns:a16="http://schemas.microsoft.com/office/drawing/2014/main" id="{878EB856-4F3F-491C-BD60-FA842617B5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9" y="1470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7" name="Oval 420">
                  <a:extLst>
                    <a:ext uri="{FF2B5EF4-FFF2-40B4-BE49-F238E27FC236}">
                      <a16:creationId xmlns:a16="http://schemas.microsoft.com/office/drawing/2014/main" id="{FF6618AC-A27E-4D26-A84A-01AF505CE2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0" y="85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8" name="Oval 421">
                  <a:extLst>
                    <a:ext uri="{FF2B5EF4-FFF2-40B4-BE49-F238E27FC236}">
                      <a16:creationId xmlns:a16="http://schemas.microsoft.com/office/drawing/2014/main" id="{8BB29DE6-8BFA-40EF-A22F-2EF17B645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24" y="261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799" name="Oval 422">
                  <a:extLst>
                    <a:ext uri="{FF2B5EF4-FFF2-40B4-BE49-F238E27FC236}">
                      <a16:creationId xmlns:a16="http://schemas.microsoft.com/office/drawing/2014/main" id="{26809D45-BB5B-41E4-9D68-3686B3FF7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65" y="60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0" name="Oval 423">
                  <a:extLst>
                    <a:ext uri="{FF2B5EF4-FFF2-40B4-BE49-F238E27FC236}">
                      <a16:creationId xmlns:a16="http://schemas.microsoft.com/office/drawing/2014/main" id="{DAD491E4-A9A3-4430-8B7C-DBB848BEE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3" y="124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</p:grpSp>
        <p:sp>
          <p:nvSpPr>
            <p:cNvPr id="31757" name="Line 636">
              <a:extLst>
                <a:ext uri="{FF2B5EF4-FFF2-40B4-BE49-F238E27FC236}">
                  <a16:creationId xmlns:a16="http://schemas.microsoft.com/office/drawing/2014/main" id="{DA9226F4-88FC-4DED-9392-840C93A11B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7" y="2498"/>
              <a:ext cx="1335" cy="1338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909" name="Text Box 637">
            <a:extLst>
              <a:ext uri="{FF2B5EF4-FFF2-40B4-BE49-F238E27FC236}">
                <a16:creationId xmlns:a16="http://schemas.microsoft.com/office/drawing/2014/main" id="{9D546382-DA05-4F7F-B091-EE66AC367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" y="122238"/>
            <a:ext cx="524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Which of the “Pigeon Problems” can be solved by the Simple Linear Classifier?</a:t>
            </a:r>
          </a:p>
        </p:txBody>
      </p:sp>
      <p:sp>
        <p:nvSpPr>
          <p:cNvPr id="54910" name="Text Box 638">
            <a:extLst>
              <a:ext uri="{FF2B5EF4-FFF2-40B4-BE49-F238E27FC236}">
                <a16:creationId xmlns:a16="http://schemas.microsoft.com/office/drawing/2014/main" id="{B6A36A1B-DC87-4A87-99E0-895072F03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1565275"/>
            <a:ext cx="2122487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Perfect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Useless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Pretty Good</a:t>
            </a:r>
          </a:p>
        </p:txBody>
      </p:sp>
      <p:sp>
        <p:nvSpPr>
          <p:cNvPr id="31752" name="Line 639">
            <a:extLst>
              <a:ext uri="{FF2B5EF4-FFF2-40B4-BE49-F238E27FC236}">
                <a16:creationId xmlns:a16="http://schemas.microsoft.com/office/drawing/2014/main" id="{777C9591-4626-4D3F-8EB1-B3F7134BBA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450" y="1611313"/>
            <a:ext cx="3187700" cy="20955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3" name="Line 642">
            <a:extLst>
              <a:ext uri="{FF2B5EF4-FFF2-40B4-BE49-F238E27FC236}">
                <a16:creationId xmlns:a16="http://schemas.microsoft.com/office/drawing/2014/main" id="{530058BF-AF3F-4A15-96A9-05454A694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0175" y="2176463"/>
            <a:ext cx="3205163" cy="117475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4" name="Line 643">
            <a:extLst>
              <a:ext uri="{FF2B5EF4-FFF2-40B4-BE49-F238E27FC236}">
                <a16:creationId xmlns:a16="http://schemas.microsoft.com/office/drawing/2014/main" id="{1B05CA85-C94F-4B6F-8C02-C6414E6079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7013" y="2638425"/>
            <a:ext cx="862012" cy="620713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5" name="Text Box 644">
            <a:extLst>
              <a:ext uri="{FF2B5EF4-FFF2-40B4-BE49-F238E27FC236}">
                <a16:creationId xmlns:a16="http://schemas.microsoft.com/office/drawing/2014/main" id="{92AD2F9A-358A-497A-9E24-43983DED0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288" y="4106863"/>
            <a:ext cx="2357437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Problems that can be solved by a linear classifier are call </a:t>
            </a:r>
            <a:r>
              <a:rPr lang="en-US" altLang="en-US" sz="2000" b="1"/>
              <a:t>linearly separable</a:t>
            </a:r>
            <a:r>
              <a:rPr lang="en-US" altLang="en-US" sz="2000"/>
              <a:t>.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Box 1">
            <a:extLst>
              <a:ext uri="{FF2B5EF4-FFF2-40B4-BE49-F238E27FC236}">
                <a16:creationId xmlns:a16="http://schemas.microsoft.com/office/drawing/2014/main" id="{FC41BCC0-7E93-412D-B099-7F2DAF5CE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28600"/>
            <a:ext cx="42672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Is body type (as defined by BMI) a Linearly Separable Function?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 (it is quadratic), but it is </a:t>
            </a:r>
            <a:r>
              <a:rPr lang="en-US" altLang="en-US" sz="2400" i="1"/>
              <a:t>locally</a:t>
            </a:r>
            <a:r>
              <a:rPr lang="en-US" altLang="en-US" sz="2400"/>
              <a:t> linear.</a:t>
            </a:r>
          </a:p>
        </p:txBody>
      </p:sp>
      <p:pic>
        <p:nvPicPr>
          <p:cNvPr id="32771" name="Picture 2">
            <a:extLst>
              <a:ext uri="{FF2B5EF4-FFF2-40B4-BE49-F238E27FC236}">
                <a16:creationId xmlns:a16="http://schemas.microsoft.com/office/drawing/2014/main" id="{14AFBD69-88EB-4D04-9975-7B382F69C0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3688" y="2667000"/>
            <a:ext cx="3584575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2" name="Picture 2">
            <a:extLst>
              <a:ext uri="{FF2B5EF4-FFF2-40B4-BE49-F238E27FC236}">
                <a16:creationId xmlns:a16="http://schemas.microsoft.com/office/drawing/2014/main" id="{6F3AAD78-4FD4-4D57-AE25-5298522C4C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352800"/>
            <a:ext cx="3048000" cy="298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rc 4">
            <a:extLst>
              <a:ext uri="{FF2B5EF4-FFF2-40B4-BE49-F238E27FC236}">
                <a16:creationId xmlns:a16="http://schemas.microsoft.com/office/drawing/2014/main" id="{DEDB507D-270B-4AEC-84AF-CBDD09359070}"/>
              </a:ext>
            </a:extLst>
          </p:cNvPr>
          <p:cNvSpPr/>
          <p:nvPr/>
        </p:nvSpPr>
        <p:spPr bwMode="auto">
          <a:xfrm rot="8820000">
            <a:off x="-7797800" y="722313"/>
            <a:ext cx="15087600" cy="4757737"/>
          </a:xfrm>
          <a:prstGeom prst="arc">
            <a:avLst>
              <a:gd name="adj1" fmla="val 11241633"/>
              <a:gd name="adj2" fmla="val 17849068"/>
            </a:avLst>
          </a:prstGeom>
          <a:noFill/>
          <a:ln w="4127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32774" name="Line 634">
            <a:extLst>
              <a:ext uri="{FF2B5EF4-FFF2-40B4-BE49-F238E27FC236}">
                <a16:creationId xmlns:a16="http://schemas.microsoft.com/office/drawing/2014/main" id="{75234982-EAD3-42F5-96D3-D30180BE22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1288" y="3810000"/>
            <a:ext cx="3846512" cy="2693988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iris">
            <a:extLst>
              <a:ext uri="{FF2B5EF4-FFF2-40B4-BE49-F238E27FC236}">
                <a16:creationId xmlns:a16="http://schemas.microsoft.com/office/drawing/2014/main" id="{132166EC-84A6-439E-A6DC-BD94245ACD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5650" y="327025"/>
            <a:ext cx="5599113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 Box 3">
            <a:extLst>
              <a:ext uri="{FF2B5EF4-FFF2-40B4-BE49-F238E27FC236}">
                <a16:creationId xmlns:a16="http://schemas.microsoft.com/office/drawing/2014/main" id="{65281825-3EC2-48B5-A74E-E3520AB9A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" y="352425"/>
            <a:ext cx="3284538" cy="310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A Famous Problem</a:t>
            </a:r>
          </a:p>
          <a:p>
            <a:pPr>
              <a:spcBef>
                <a:spcPts val="500"/>
              </a:spcBef>
              <a:spcAft>
                <a:spcPts val="500"/>
              </a:spcAft>
              <a:defRPr/>
            </a:pPr>
            <a:r>
              <a:rPr lang="en-US" sz="1800"/>
              <a:t>R. A. Fisher’s Iris Dataset.</a:t>
            </a:r>
            <a:endParaRPr lang="en-US"/>
          </a:p>
          <a:p>
            <a:pPr>
              <a:spcBef>
                <a:spcPts val="500"/>
              </a:spcBef>
              <a:spcAft>
                <a:spcPts val="500"/>
              </a:spcAft>
              <a:defRPr/>
            </a:pPr>
            <a:endParaRPr lang="en-US" sz="2000"/>
          </a:p>
          <a:p>
            <a:pPr>
              <a:spcBef>
                <a:spcPts val="500"/>
              </a:spcBef>
              <a:spcAft>
                <a:spcPts val="500"/>
              </a:spcAft>
              <a:buFontTx/>
              <a:buChar char="•"/>
              <a:defRPr/>
            </a:pPr>
            <a:r>
              <a:rPr lang="en-US" sz="1800"/>
              <a:t> 3 classes</a:t>
            </a:r>
          </a:p>
          <a:p>
            <a:pPr>
              <a:spcBef>
                <a:spcPts val="500"/>
              </a:spcBef>
              <a:spcAft>
                <a:spcPts val="500"/>
              </a:spcAft>
              <a:buFontTx/>
              <a:buChar char="•"/>
              <a:defRPr/>
            </a:pPr>
            <a:r>
              <a:rPr lang="en-US" sz="1800"/>
              <a:t> 50 of each class</a:t>
            </a:r>
          </a:p>
          <a:p>
            <a:pPr>
              <a:spcBef>
                <a:spcPts val="500"/>
              </a:spcBef>
              <a:spcAft>
                <a:spcPts val="500"/>
              </a:spcAft>
              <a:defRPr/>
            </a:pPr>
            <a:r>
              <a:rPr lang="en-US" sz="1800"/>
              <a:t>The task is to classify Iris plants into one of 3 varieties using the Petal Length and Petal Width.</a:t>
            </a:r>
          </a:p>
        </p:txBody>
      </p:sp>
      <p:grpSp>
        <p:nvGrpSpPr>
          <p:cNvPr id="33796" name="Group 4">
            <a:extLst>
              <a:ext uri="{FF2B5EF4-FFF2-40B4-BE49-F238E27FC236}">
                <a16:creationId xmlns:a16="http://schemas.microsoft.com/office/drawing/2014/main" id="{18072066-0282-4BFC-BA70-C2C138B9AD1F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4606925"/>
            <a:ext cx="7745413" cy="2251075"/>
            <a:chOff x="363" y="2719"/>
            <a:chExt cx="4879" cy="1418"/>
          </a:xfrm>
        </p:grpSpPr>
        <p:pic>
          <p:nvPicPr>
            <p:cNvPr id="33800" name="Picture 5" descr="irisver">
              <a:extLst>
                <a:ext uri="{FF2B5EF4-FFF2-40B4-BE49-F238E27FC236}">
                  <a16:creationId xmlns:a16="http://schemas.microsoft.com/office/drawing/2014/main" id="{940FFAA0-03A4-44A5-9BFD-0C0D61A7D9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" y="2719"/>
              <a:ext cx="1528" cy="1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1" name="Picture 6" descr="I_virg_sDK">
              <a:extLst>
                <a:ext uri="{FF2B5EF4-FFF2-40B4-BE49-F238E27FC236}">
                  <a16:creationId xmlns:a16="http://schemas.microsoft.com/office/drawing/2014/main" id="{7EC40945-1593-420C-8242-89E7666F06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0" y="2720"/>
              <a:ext cx="1112" cy="1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2" name="Picture 7" descr="I_setosa">
              <a:extLst>
                <a:ext uri="{FF2B5EF4-FFF2-40B4-BE49-F238E27FC236}">
                  <a16:creationId xmlns:a16="http://schemas.microsoft.com/office/drawing/2014/main" id="{1351E4B6-CE59-4124-883D-C41D4DAE9B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lum bright="12000" contrast="2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" y="2739"/>
              <a:ext cx="1246" cy="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03" name="Text Box 8">
              <a:extLst>
                <a:ext uri="{FF2B5EF4-FFF2-40B4-BE49-F238E27FC236}">
                  <a16:creationId xmlns:a16="http://schemas.microsoft.com/office/drawing/2014/main" id="{06F2B602-2E8B-44C8-905A-D049FCDCE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1" y="3906"/>
              <a:ext cx="7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Iris Setosa</a:t>
              </a:r>
            </a:p>
          </p:txBody>
        </p:sp>
        <p:sp>
          <p:nvSpPr>
            <p:cNvPr id="33804" name="Text Box 9">
              <a:extLst>
                <a:ext uri="{FF2B5EF4-FFF2-40B4-BE49-F238E27FC236}">
                  <a16:creationId xmlns:a16="http://schemas.microsoft.com/office/drawing/2014/main" id="{197AB4BA-CBFB-4839-A01C-BF10A0AA7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4" y="3906"/>
              <a:ext cx="9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Iris Versicolor</a:t>
              </a:r>
            </a:p>
          </p:txBody>
        </p:sp>
        <p:sp>
          <p:nvSpPr>
            <p:cNvPr id="33805" name="Text Box 10">
              <a:extLst>
                <a:ext uri="{FF2B5EF4-FFF2-40B4-BE49-F238E27FC236}">
                  <a16:creationId xmlns:a16="http://schemas.microsoft.com/office/drawing/2014/main" id="{0CECFD46-387D-42D7-83EA-7AF3814ADF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8" y="3906"/>
              <a:ext cx="8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Iris Virginica</a:t>
              </a:r>
            </a:p>
          </p:txBody>
        </p:sp>
      </p:grpSp>
      <p:sp>
        <p:nvSpPr>
          <p:cNvPr id="33797" name="Rectangle 11">
            <a:extLst>
              <a:ext uri="{FF2B5EF4-FFF2-40B4-BE49-F238E27FC236}">
                <a16:creationId xmlns:a16="http://schemas.microsoft.com/office/drawing/2014/main" id="{D593339A-70CD-4F16-9101-80AB55007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300" y="2293938"/>
            <a:ext cx="781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Setosa</a:t>
            </a:r>
          </a:p>
        </p:txBody>
      </p:sp>
      <p:sp>
        <p:nvSpPr>
          <p:cNvPr id="33798" name="Rectangle 12">
            <a:extLst>
              <a:ext uri="{FF2B5EF4-FFF2-40B4-BE49-F238E27FC236}">
                <a16:creationId xmlns:a16="http://schemas.microsoft.com/office/drawing/2014/main" id="{226AB754-993B-4F67-B270-6AA4D5ACE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0" y="2655888"/>
            <a:ext cx="1149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Versicolor</a:t>
            </a:r>
          </a:p>
        </p:txBody>
      </p:sp>
      <p:sp>
        <p:nvSpPr>
          <p:cNvPr id="33799" name="Rectangle 13">
            <a:extLst>
              <a:ext uri="{FF2B5EF4-FFF2-40B4-BE49-F238E27FC236}">
                <a16:creationId xmlns:a16="http://schemas.microsoft.com/office/drawing/2014/main" id="{1B857511-6D66-4328-A064-D7BA1247C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3325" y="179388"/>
            <a:ext cx="1047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Virginica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Group 20">
            <a:extLst>
              <a:ext uri="{FF2B5EF4-FFF2-40B4-BE49-F238E27FC236}">
                <a16:creationId xmlns:a16="http://schemas.microsoft.com/office/drawing/2014/main" id="{C931F25D-76D0-4132-B8DE-ABED7270C88C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885950"/>
            <a:ext cx="6602412" cy="3914775"/>
            <a:chOff x="939" y="1164"/>
            <a:chExt cx="4485" cy="2772"/>
          </a:xfrm>
        </p:grpSpPr>
        <p:grpSp>
          <p:nvGrpSpPr>
            <p:cNvPr id="34821" name="Group 15">
              <a:extLst>
                <a:ext uri="{FF2B5EF4-FFF2-40B4-BE49-F238E27FC236}">
                  <a16:creationId xmlns:a16="http://schemas.microsoft.com/office/drawing/2014/main" id="{4E5843AF-0D33-4FEE-A918-75F0F9773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9" y="1164"/>
              <a:ext cx="4159" cy="2772"/>
              <a:chOff x="591" y="918"/>
              <a:chExt cx="4579" cy="3324"/>
            </a:xfrm>
          </p:grpSpPr>
          <p:graphicFrame>
            <p:nvGraphicFramePr>
              <p:cNvPr id="34825" name="Object 0">
                <a:extLst>
                  <a:ext uri="{FF2B5EF4-FFF2-40B4-BE49-F238E27FC236}">
                    <a16:creationId xmlns:a16="http://schemas.microsoft.com/office/drawing/2014/main" id="{138AF918-31E8-4F18-8E23-D1255130A6EC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591" y="918"/>
              <a:ext cx="4579" cy="332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72" name="Bitmap Image" r:id="rId3" imgW="7268590" imgH="5276190" progId="Paint.Picture">
                      <p:embed/>
                    </p:oleObj>
                  </mc:Choice>
                  <mc:Fallback>
                    <p:oleObj name="Bitmap Image" r:id="rId3" imgW="7268590" imgH="5276190" progId="Paint.Picture">
                      <p:embed/>
                      <p:pic>
                        <p:nvPicPr>
                          <p:cNvPr id="0" name="Object 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91" y="918"/>
                            <a:ext cx="4579" cy="332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0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34826" name="Line 12">
                <a:extLst>
                  <a:ext uri="{FF2B5EF4-FFF2-40B4-BE49-F238E27FC236}">
                    <a16:creationId xmlns:a16="http://schemas.microsoft.com/office/drawing/2014/main" id="{177D5AB5-AD51-48C2-AADC-FABA67D60C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0" y="1986"/>
                <a:ext cx="1608" cy="2080"/>
              </a:xfrm>
              <a:prstGeom prst="line">
                <a:avLst/>
              </a:prstGeom>
              <a:noFill/>
              <a:ln w="76200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7" name="Line 13">
                <a:extLst>
                  <a:ext uri="{FF2B5EF4-FFF2-40B4-BE49-F238E27FC236}">
                    <a16:creationId xmlns:a16="http://schemas.microsoft.com/office/drawing/2014/main" id="{B4C5C1DC-3592-4918-9E00-CFBA3C002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266"/>
                <a:ext cx="2454" cy="1816"/>
              </a:xfrm>
              <a:prstGeom prst="line">
                <a:avLst/>
              </a:prstGeom>
              <a:noFill/>
              <a:ln w="76200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2" name="Rectangle 16">
              <a:extLst>
                <a:ext uri="{FF2B5EF4-FFF2-40B4-BE49-F238E27FC236}">
                  <a16:creationId xmlns:a16="http://schemas.microsoft.com/office/drawing/2014/main" id="{30CA8C5D-0FF3-4098-9243-7DD98D3D8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2798"/>
              <a:ext cx="595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0000FF"/>
                  </a:solidFill>
                </a:rPr>
                <a:t>Setosa</a:t>
              </a:r>
            </a:p>
          </p:txBody>
        </p:sp>
        <p:sp>
          <p:nvSpPr>
            <p:cNvPr id="34823" name="Rectangle 17">
              <a:extLst>
                <a:ext uri="{FF2B5EF4-FFF2-40B4-BE49-F238E27FC236}">
                  <a16:creationId xmlns:a16="http://schemas.microsoft.com/office/drawing/2014/main" id="{35D81DC8-9C1F-4110-B5A3-C7DBEE0CD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978"/>
              <a:ext cx="891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33CC33"/>
                  </a:solidFill>
                </a:rPr>
                <a:t>Versicolor</a:t>
              </a:r>
            </a:p>
          </p:txBody>
        </p:sp>
        <p:sp>
          <p:nvSpPr>
            <p:cNvPr id="34824" name="Rectangle 18">
              <a:extLst>
                <a:ext uri="{FF2B5EF4-FFF2-40B4-BE49-F238E27FC236}">
                  <a16:creationId xmlns:a16="http://schemas.microsoft.com/office/drawing/2014/main" id="{58CD94AE-DE31-4638-9A47-A4B7E79F5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958"/>
              <a:ext cx="81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FF0000"/>
                  </a:solidFill>
                </a:rPr>
                <a:t>Virginica</a:t>
              </a:r>
            </a:p>
          </p:txBody>
        </p:sp>
      </p:grpSp>
      <p:sp>
        <p:nvSpPr>
          <p:cNvPr id="34819" name="Text Box 14">
            <a:extLst>
              <a:ext uri="{FF2B5EF4-FFF2-40B4-BE49-F238E27FC236}">
                <a16:creationId xmlns:a16="http://schemas.microsoft.com/office/drawing/2014/main" id="{961CB887-37A6-4EF2-A257-44DDFC842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" y="138113"/>
            <a:ext cx="887412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generalize the piecewise linear classifier to N classes, by fitting N-1 lines. In this case we first learned the line to (perfectly) discriminate between </a:t>
            </a:r>
            <a:r>
              <a:rPr lang="en-US" altLang="en-US" sz="2400" b="1">
                <a:solidFill>
                  <a:srgbClr val="0000FF"/>
                </a:solidFill>
              </a:rPr>
              <a:t>Setosa</a:t>
            </a:r>
            <a:r>
              <a:rPr lang="en-US" altLang="en-US" sz="2400"/>
              <a:t> and </a:t>
            </a:r>
            <a:r>
              <a:rPr lang="en-US" altLang="en-US" sz="2400" b="1">
                <a:solidFill>
                  <a:srgbClr val="FF0000"/>
                </a:solidFill>
              </a:rPr>
              <a:t>Virginica</a:t>
            </a:r>
            <a:r>
              <a:rPr lang="en-US" altLang="en-US" sz="2400" b="1"/>
              <a:t>/</a:t>
            </a:r>
            <a:r>
              <a:rPr lang="en-US" altLang="en-US" sz="2400" b="1">
                <a:solidFill>
                  <a:srgbClr val="33CC33"/>
                </a:solidFill>
              </a:rPr>
              <a:t>Versicolor</a:t>
            </a:r>
            <a:r>
              <a:rPr lang="en-US" altLang="en-US" sz="2400"/>
              <a:t>, then we learned to approximately discriminate between </a:t>
            </a:r>
            <a:r>
              <a:rPr lang="en-US" altLang="en-US" sz="2400" b="1">
                <a:solidFill>
                  <a:srgbClr val="FF0000"/>
                </a:solidFill>
              </a:rPr>
              <a:t>Virginica</a:t>
            </a:r>
            <a:r>
              <a:rPr lang="en-US" altLang="en-US" sz="2400" b="1"/>
              <a:t> </a:t>
            </a:r>
            <a:r>
              <a:rPr lang="en-US" altLang="en-US" sz="2400"/>
              <a:t>and</a:t>
            </a:r>
            <a:r>
              <a:rPr lang="en-US" altLang="en-US" sz="2400" b="1"/>
              <a:t> </a:t>
            </a:r>
            <a:r>
              <a:rPr lang="en-US" altLang="en-US" sz="2400" b="1">
                <a:solidFill>
                  <a:srgbClr val="33CC33"/>
                </a:solidFill>
              </a:rPr>
              <a:t>Versicolor</a:t>
            </a:r>
            <a:r>
              <a:rPr lang="en-US" altLang="en-US" sz="2400"/>
              <a:t>.</a:t>
            </a:r>
          </a:p>
        </p:txBody>
      </p:sp>
      <p:sp>
        <p:nvSpPr>
          <p:cNvPr id="34820" name="Text Box 19">
            <a:extLst>
              <a:ext uri="{FF2B5EF4-FFF2-40B4-BE49-F238E27FC236}">
                <a16:creationId xmlns:a16="http://schemas.microsoft.com/office/drawing/2014/main" id="{4ACB1A2C-4B0E-4CA4-A57E-E84EA9377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8" y="5937250"/>
            <a:ext cx="86391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If</a:t>
            </a:r>
            <a:r>
              <a:rPr lang="en-US" altLang="en-US" sz="2400"/>
              <a:t> petal width &gt; 3.272 – (0.325 * petal length) </a:t>
            </a:r>
            <a:r>
              <a:rPr lang="en-US" altLang="en-US" sz="2400" b="1"/>
              <a:t>then</a:t>
            </a:r>
            <a:r>
              <a:rPr lang="en-US" altLang="en-US" sz="2400"/>
              <a:t> class = </a:t>
            </a:r>
            <a:r>
              <a:rPr lang="en-US" altLang="en-US" sz="2400" b="1">
                <a:solidFill>
                  <a:srgbClr val="FF0000"/>
                </a:solidFill>
              </a:rPr>
              <a:t>Virginica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Elseif</a:t>
            </a:r>
            <a:r>
              <a:rPr lang="en-US" altLang="en-US" sz="2400"/>
              <a:t> petal width… 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026">
            <a:extLst>
              <a:ext uri="{FF2B5EF4-FFF2-40B4-BE49-F238E27FC236}">
                <a16:creationId xmlns:a16="http://schemas.microsoft.com/office/drawing/2014/main" id="{30FCD858-CCC6-4841-946E-42051D862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2309813"/>
            <a:ext cx="8001000" cy="394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Predictive accuracy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Speed and scalability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time to construct the model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time to use the model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Robustness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handling noise, missing values and irrelevant features, streaming data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Interpretability: 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understanding and insight provided by the model</a:t>
            </a:r>
          </a:p>
        </p:txBody>
      </p:sp>
      <p:sp>
        <p:nvSpPr>
          <p:cNvPr id="110595" name="Text Box 1027">
            <a:extLst>
              <a:ext uri="{FF2B5EF4-FFF2-40B4-BE49-F238E27FC236}">
                <a16:creationId xmlns:a16="http://schemas.microsoft.com/office/drawing/2014/main" id="{9F5BE5D0-E9B9-4406-A68D-D16043B50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66688"/>
            <a:ext cx="85693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36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We have now seen one classification algorithm, and we are about to see more. How should we compare them</a:t>
            </a:r>
            <a:r>
              <a:rPr lang="en-US" sz="4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?</a:t>
            </a: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994A04EE-6639-4BCC-8A0A-1099C7A1E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28650" y="-1587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>
                <a:effectLst>
                  <a:outerShdw blurRad="38100" dist="38100" dir="2700000" algn="tl">
                    <a:srgbClr val="C0C0C0"/>
                  </a:outerShdw>
                </a:effectLst>
              </a:rPr>
              <a:t>Predictive Accuracy I</a:t>
            </a:r>
          </a:p>
        </p:txBody>
      </p:sp>
      <p:sp>
        <p:nvSpPr>
          <p:cNvPr id="36867" name="Text Box 3">
            <a:extLst>
              <a:ext uri="{FF2B5EF4-FFF2-40B4-BE49-F238E27FC236}">
                <a16:creationId xmlns:a16="http://schemas.microsoft.com/office/drawing/2014/main" id="{02B979AC-4E5D-4AF9-A2C7-76B4A4BCC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938" y="774700"/>
            <a:ext cx="667702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/>
              <a:t> How do we </a:t>
            </a:r>
            <a:r>
              <a:rPr lang="en-US" altLang="en-US" sz="2400" i="1"/>
              <a:t>estimate</a:t>
            </a:r>
            <a:r>
              <a:rPr lang="en-US" altLang="en-US" sz="2400"/>
              <a:t> the </a:t>
            </a:r>
            <a:r>
              <a:rPr lang="en-US" altLang="en-US" sz="2400" b="1"/>
              <a:t>accuracy</a:t>
            </a:r>
            <a:r>
              <a:rPr lang="en-US" altLang="en-US" sz="2400"/>
              <a:t> of our classifier?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use </a:t>
            </a:r>
            <a:r>
              <a:rPr lang="en-US" altLang="en-US" sz="2400" b="1" i="1"/>
              <a:t>K</a:t>
            </a:r>
            <a:r>
              <a:rPr lang="en-US" altLang="en-US" sz="2400" b="1"/>
              <a:t>-fold cross validation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aphicFrame>
        <p:nvGraphicFramePr>
          <p:cNvPr id="114788" name="Group 100">
            <a:extLst>
              <a:ext uri="{FF2B5EF4-FFF2-40B4-BE49-F238E27FC236}">
                <a16:creationId xmlns:a16="http://schemas.microsoft.com/office/drawing/2014/main" id="{DD3226F5-1992-4E8D-B724-261C236F5850}"/>
              </a:ext>
            </a:extLst>
          </p:cNvPr>
          <p:cNvGraphicFramePr>
            <a:graphicFrameLocks noGrp="1"/>
          </p:cNvGraphicFramePr>
          <p:nvPr/>
        </p:nvGraphicFramePr>
        <p:xfrm>
          <a:off x="974725" y="3894138"/>
          <a:ext cx="3060700" cy="2835272"/>
        </p:xfrm>
        <a:graphic>
          <a:graphicData uri="http://schemas.openxmlformats.org/drawingml/2006/table">
            <a:tbl>
              <a:tblPr/>
              <a:tblGrid>
                <a:gridCol w="677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2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6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5.4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8.3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6930" name="Rectangle 101">
            <a:extLst>
              <a:ext uri="{FF2B5EF4-FFF2-40B4-BE49-F238E27FC236}">
                <a16:creationId xmlns:a16="http://schemas.microsoft.com/office/drawing/2014/main" id="{12B67682-24DC-43F4-99A4-08F5578AD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252913"/>
            <a:ext cx="3481388" cy="495300"/>
          </a:xfrm>
          <a:prstGeom prst="rect">
            <a:avLst/>
          </a:prstGeom>
          <a:solidFill>
            <a:srgbClr val="CC99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1" name="Text Box 102">
            <a:extLst>
              <a:ext uri="{FF2B5EF4-FFF2-40B4-BE49-F238E27FC236}">
                <a16:creationId xmlns:a16="http://schemas.microsoft.com/office/drawing/2014/main" id="{349A83B3-1DF3-4002-9CF2-B7A818D72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8" y="1649413"/>
            <a:ext cx="8661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We divide the dataset into </a:t>
            </a:r>
            <a:r>
              <a:rPr lang="en-US" altLang="en-US" sz="2000" i="1"/>
              <a:t>K</a:t>
            </a:r>
            <a:r>
              <a:rPr lang="en-US" altLang="en-US" sz="2000"/>
              <a:t> equal sized sections. The algorithm is tested </a:t>
            </a:r>
            <a:r>
              <a:rPr lang="en-US" altLang="en-US" sz="2000" i="1"/>
              <a:t>K</a:t>
            </a:r>
            <a:r>
              <a:rPr lang="en-US" altLang="en-US" sz="2000"/>
              <a:t> times, each time leaving out one of the </a:t>
            </a:r>
            <a:r>
              <a:rPr lang="en-US" altLang="en-US" sz="2000" i="1"/>
              <a:t>K</a:t>
            </a:r>
            <a:r>
              <a:rPr lang="en-US" altLang="en-US" sz="2000"/>
              <a:t> section from building the classifier, but using it to </a:t>
            </a:r>
            <a:r>
              <a:rPr lang="en-US" altLang="en-US" sz="2000" i="1"/>
              <a:t>test</a:t>
            </a:r>
            <a:r>
              <a:rPr lang="en-US" altLang="en-US" sz="2000"/>
              <a:t> the classifier instead  </a:t>
            </a:r>
          </a:p>
        </p:txBody>
      </p:sp>
      <p:pic>
        <p:nvPicPr>
          <p:cNvPr id="36932" name="Picture 103">
            <a:extLst>
              <a:ext uri="{FF2B5EF4-FFF2-40B4-BE49-F238E27FC236}">
                <a16:creationId xmlns:a16="http://schemas.microsoft.com/office/drawing/2014/main" id="{B9DE8A91-E5F4-4F8F-896E-B4CCD037A2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513" y="3897313"/>
            <a:ext cx="2878137" cy="285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33" name="AutoShape 105">
            <a:extLst>
              <a:ext uri="{FF2B5EF4-FFF2-40B4-BE49-F238E27FC236}">
                <a16:creationId xmlns:a16="http://schemas.microsoft.com/office/drawing/2014/main" id="{B69FF0E8-D779-4B3B-A13D-FF068CB81C35}"/>
              </a:ext>
            </a:extLst>
          </p:cNvPr>
          <p:cNvSpPr>
            <a:spLocks/>
          </p:cNvSpPr>
          <p:nvPr/>
        </p:nvSpPr>
        <p:spPr bwMode="auto">
          <a:xfrm>
            <a:off x="4186238" y="4789488"/>
            <a:ext cx="327025" cy="1922462"/>
          </a:xfrm>
          <a:prstGeom prst="rightBrace">
            <a:avLst>
              <a:gd name="adj1" fmla="val 48989"/>
              <a:gd name="adj2" fmla="val 50000"/>
            </a:avLst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4" name="Line 107">
            <a:extLst>
              <a:ext uri="{FF2B5EF4-FFF2-40B4-BE49-F238E27FC236}">
                <a16:creationId xmlns:a16="http://schemas.microsoft.com/office/drawing/2014/main" id="{1A5D989B-02D4-4F81-A631-74216B932E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7500" y="4395788"/>
            <a:ext cx="2449513" cy="6873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35" name="Line 108">
            <a:extLst>
              <a:ext uri="{FF2B5EF4-FFF2-40B4-BE49-F238E27FC236}">
                <a16:creationId xmlns:a16="http://schemas.microsoft.com/office/drawing/2014/main" id="{C0156190-6D0B-4752-8061-874E91890A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29088" y="4203700"/>
            <a:ext cx="3781425" cy="411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36" name="Rectangle 109">
            <a:extLst>
              <a:ext uri="{FF2B5EF4-FFF2-40B4-BE49-F238E27FC236}">
                <a16:creationId xmlns:a16="http://schemas.microsoft.com/office/drawing/2014/main" id="{DEAC513C-C717-4589-86F3-5136ACC2A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749800"/>
            <a:ext cx="1039813" cy="495300"/>
          </a:xfrm>
          <a:prstGeom prst="rect">
            <a:avLst/>
          </a:prstGeom>
          <a:solidFill>
            <a:srgbClr val="99CC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7" name="Rectangle 110">
            <a:extLst>
              <a:ext uri="{FF2B5EF4-FFF2-40B4-BE49-F238E27FC236}">
                <a16:creationId xmlns:a16="http://schemas.microsoft.com/office/drawing/2014/main" id="{D6082399-764D-4E0D-AA61-B679A265B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241925"/>
            <a:ext cx="1042988" cy="495300"/>
          </a:xfrm>
          <a:prstGeom prst="rect">
            <a:avLst/>
          </a:prstGeom>
          <a:solidFill>
            <a:srgbClr val="CCFF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8" name="Rectangle 111">
            <a:extLst>
              <a:ext uri="{FF2B5EF4-FFF2-40B4-BE49-F238E27FC236}">
                <a16:creationId xmlns:a16="http://schemas.microsoft.com/office/drawing/2014/main" id="{BE88AA26-232C-4A75-8019-258D45EF4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735638"/>
            <a:ext cx="1041400" cy="495300"/>
          </a:xfrm>
          <a:prstGeom prst="rect">
            <a:avLst/>
          </a:prstGeom>
          <a:solidFill>
            <a:srgbClr val="FFFF99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9" name="Rectangle 112">
            <a:extLst>
              <a:ext uri="{FF2B5EF4-FFF2-40B4-BE49-F238E27FC236}">
                <a16:creationId xmlns:a16="http://schemas.microsoft.com/office/drawing/2014/main" id="{97B5A691-3140-4DF8-8C7D-3E2357D8F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6230938"/>
            <a:ext cx="1047750" cy="495300"/>
          </a:xfrm>
          <a:prstGeom prst="rect">
            <a:avLst/>
          </a:prstGeom>
          <a:solidFill>
            <a:srgbClr val="FF99CC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40" name="Text Box 113">
            <a:extLst>
              <a:ext uri="{FF2B5EF4-FFF2-40B4-BE49-F238E27FC236}">
                <a16:creationId xmlns:a16="http://schemas.microsoft.com/office/drawing/2014/main" id="{276441F2-364E-4C9A-A902-331D15656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2855913"/>
            <a:ext cx="167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Accuracy = </a:t>
            </a:r>
          </a:p>
        </p:txBody>
      </p:sp>
      <p:sp>
        <p:nvSpPr>
          <p:cNvPr id="36941" name="Text Box 114">
            <a:extLst>
              <a:ext uri="{FF2B5EF4-FFF2-40B4-BE49-F238E27FC236}">
                <a16:creationId xmlns:a16="http://schemas.microsoft.com/office/drawing/2014/main" id="{BEF50F71-C847-43EB-A6CE-D1EEC773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1275" y="2698750"/>
            <a:ext cx="47005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Number of correct classifications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Number of instances in our database </a:t>
            </a:r>
          </a:p>
        </p:txBody>
      </p:sp>
      <p:sp>
        <p:nvSpPr>
          <p:cNvPr id="36942" name="Line 115">
            <a:extLst>
              <a:ext uri="{FF2B5EF4-FFF2-40B4-BE49-F238E27FC236}">
                <a16:creationId xmlns:a16="http://schemas.microsoft.com/office/drawing/2014/main" id="{25B6C386-1A82-4F25-A655-B75EDBAD02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25738" y="3127375"/>
            <a:ext cx="4397375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43" name="Text Box 116">
            <a:extLst>
              <a:ext uri="{FF2B5EF4-FFF2-40B4-BE49-F238E27FC236}">
                <a16:creationId xmlns:a16="http://schemas.microsoft.com/office/drawing/2014/main" id="{709971BE-8D65-42A3-AFE4-56B161C57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763" y="3717925"/>
            <a:ext cx="6937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/>
              <a:t>K</a:t>
            </a:r>
            <a:r>
              <a:rPr lang="en-US" altLang="en-US" sz="1800"/>
              <a:t> = 5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62">
            <a:extLst>
              <a:ext uri="{FF2B5EF4-FFF2-40B4-BE49-F238E27FC236}">
                <a16:creationId xmlns:a16="http://schemas.microsoft.com/office/drawing/2014/main" id="{E4D801AA-4EA7-412D-86D7-9C4666ED4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81000"/>
            <a:ext cx="2366963" cy="2973388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7" name="Rectangle 161">
            <a:extLst>
              <a:ext uri="{FF2B5EF4-FFF2-40B4-BE49-F238E27FC236}">
                <a16:creationId xmlns:a16="http://schemas.microsoft.com/office/drawing/2014/main" id="{03DCFB76-9F7D-46A2-A5B7-7B9EA8C4C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657600"/>
            <a:ext cx="2366963" cy="2971800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6148" name="Picture 137" descr="551dm">
            <a:extLst>
              <a:ext uri="{FF2B5EF4-FFF2-40B4-BE49-F238E27FC236}">
                <a16:creationId xmlns:a16="http://schemas.microsoft.com/office/drawing/2014/main" id="{8073C180-FA9C-44F9-BF5D-6D9260890A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538" y="4978400"/>
            <a:ext cx="517525" cy="1046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9" name="Text Box 138">
            <a:extLst>
              <a:ext uri="{FF2B5EF4-FFF2-40B4-BE49-F238E27FC236}">
                <a16:creationId xmlns:a16="http://schemas.microsoft.com/office/drawing/2014/main" id="{72AF948D-210A-4888-98B4-4122CE173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3732213"/>
            <a:ext cx="22971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6150" name="Picture 139" descr="i00dis1">
            <a:extLst>
              <a:ext uri="{FF2B5EF4-FFF2-40B4-BE49-F238E27FC236}">
                <a16:creationId xmlns:a16="http://schemas.microsoft.com/office/drawing/2014/main" id="{0A5BB0CC-B2FD-4986-9AF7-B455B41C3C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5913438"/>
            <a:ext cx="15970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1" name="Picture 140" descr="ghoppr">
            <a:extLst>
              <a:ext uri="{FF2B5EF4-FFF2-40B4-BE49-F238E27FC236}">
                <a16:creationId xmlns:a16="http://schemas.microsoft.com/office/drawing/2014/main" id="{DBC03EF4-4EF5-494D-AE0A-32CF706FE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5199063"/>
            <a:ext cx="14033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2" name="Picture 141" descr="hopper">
            <a:extLst>
              <a:ext uri="{FF2B5EF4-FFF2-40B4-BE49-F238E27FC236}">
                <a16:creationId xmlns:a16="http://schemas.microsoft.com/office/drawing/2014/main" id="{ADF0BEA0-21BA-4A82-9ECE-36AD14DE6B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538" y="4262438"/>
            <a:ext cx="1376362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3" name="Picture 142" descr="grsshp">
            <a:extLst>
              <a:ext uri="{FF2B5EF4-FFF2-40B4-BE49-F238E27FC236}">
                <a16:creationId xmlns:a16="http://schemas.microsoft.com/office/drawing/2014/main" id="{B457F241-61F7-421A-AC23-1968372032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2238" y="4208463"/>
            <a:ext cx="9906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4" name="Picture 149" descr="grasshopper">
            <a:extLst>
              <a:ext uri="{FF2B5EF4-FFF2-40B4-BE49-F238E27FC236}">
                <a16:creationId xmlns:a16="http://schemas.microsoft.com/office/drawing/2014/main" id="{11C28B29-59FD-4283-9AF6-8EDE215DC1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4703763"/>
            <a:ext cx="1128712" cy="56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5" name="Picture 143" descr="230dm">
            <a:extLst>
              <a:ext uri="{FF2B5EF4-FFF2-40B4-BE49-F238E27FC236}">
                <a16:creationId xmlns:a16="http://schemas.microsoft.com/office/drawing/2014/main" id="{5DF39195-410A-4E48-AAF1-8D2CBA9DA7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638" y="990600"/>
            <a:ext cx="1155700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6" name="Picture 144" descr="258d">
            <a:hlinkClick r:id="rId9"/>
            <a:extLst>
              <a:ext uri="{FF2B5EF4-FFF2-40B4-BE49-F238E27FC236}">
                <a16:creationId xmlns:a16="http://schemas.microsoft.com/office/drawing/2014/main" id="{E92B520A-B100-4FF0-AE3F-B603A5A917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2073275"/>
            <a:ext cx="12112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7" name="Text Box 145">
            <a:extLst>
              <a:ext uri="{FF2B5EF4-FFF2-40B4-BE49-F238E27FC236}">
                <a16:creationId xmlns:a16="http://schemas.microsoft.com/office/drawing/2014/main" id="{C43C9A63-7253-4011-9A95-42B7608B1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8638" y="490538"/>
            <a:ext cx="15684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6158" name="Picture 146" descr="091dm">
            <a:hlinkClick r:id="rId11"/>
            <a:extLst>
              <a:ext uri="{FF2B5EF4-FFF2-40B4-BE49-F238E27FC236}">
                <a16:creationId xmlns:a16="http://schemas.microsoft.com/office/drawing/2014/main" id="{344B4B3A-912E-4146-9E3E-6B63BC4E9B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1838" y="2638425"/>
            <a:ext cx="1376362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9" name="Picture 147" descr="091df">
            <a:extLst>
              <a:ext uri="{FF2B5EF4-FFF2-40B4-BE49-F238E27FC236}">
                <a16:creationId xmlns:a16="http://schemas.microsoft.com/office/drawing/2014/main" id="{DA57688C-DA69-4D36-BDA7-7C480D6C67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7638" y="1905000"/>
            <a:ext cx="1239837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0" name="Picture 148" descr="096dm">
            <a:extLst>
              <a:ext uri="{FF2B5EF4-FFF2-40B4-BE49-F238E27FC236}">
                <a16:creationId xmlns:a16="http://schemas.microsoft.com/office/drawing/2014/main" id="{5FC1DBF3-EB9C-43F0-9002-E70C46876E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7638" y="1295400"/>
            <a:ext cx="132556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1" name="Picture 166" descr="katydid">
            <a:extLst>
              <a:ext uri="{FF2B5EF4-FFF2-40B4-BE49-F238E27FC236}">
                <a16:creationId xmlns:a16="http://schemas.microsoft.com/office/drawing/2014/main" id="{2E4A94DE-1E72-4DB4-9595-3CDEF6DB9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5029200"/>
            <a:ext cx="182880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937" name="Text Box 169">
            <a:extLst>
              <a:ext uri="{FF2B5EF4-FFF2-40B4-BE49-F238E27FC236}">
                <a16:creationId xmlns:a16="http://schemas.microsoft.com/office/drawing/2014/main" id="{021B93CB-E1E2-47C9-917E-442E66A7F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7013"/>
            <a:ext cx="62992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400">
                <a:effectLst>
                  <a:outerShdw blurRad="38100" dist="38100" dir="2700000" algn="tl">
                    <a:srgbClr val="C0C0C0"/>
                  </a:outerShdw>
                </a:effectLst>
              </a:rPr>
              <a:t>The Classification Problem</a:t>
            </a:r>
          </a:p>
          <a:p>
            <a:pPr algn="ctr" eaLnBrk="1" hangingPunct="1">
              <a:defRPr/>
            </a:pPr>
            <a:r>
              <a:rPr lang="en-US" sz="3600">
                <a:solidFill>
                  <a:schemeClr val="hlink"/>
                </a:solidFill>
              </a:rPr>
              <a:t>(informal definition)</a:t>
            </a:r>
          </a:p>
        </p:txBody>
      </p:sp>
      <p:sp>
        <p:nvSpPr>
          <p:cNvPr id="6163" name="Text Box 170">
            <a:extLst>
              <a:ext uri="{FF2B5EF4-FFF2-40B4-BE49-F238E27FC236}">
                <a16:creationId xmlns:a16="http://schemas.microsoft.com/office/drawing/2014/main" id="{F1FEB208-3974-49EE-84E2-43733810B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057400"/>
            <a:ext cx="542607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Given a collection of annotated data. In this case 5 instances </a:t>
            </a:r>
            <a:r>
              <a:rPr lang="en-US" altLang="en-US" sz="2800" b="1">
                <a:solidFill>
                  <a:srgbClr val="FF0000"/>
                </a:solidFill>
              </a:rPr>
              <a:t>Katydids</a:t>
            </a:r>
            <a:r>
              <a:rPr lang="en-US" altLang="en-US" sz="2800"/>
              <a:t> of and five of </a:t>
            </a: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  <a:r>
              <a:rPr lang="en-US" altLang="en-US" sz="2800"/>
              <a:t>, decide what type of insect the unlabeled example is.</a:t>
            </a:r>
          </a:p>
        </p:txBody>
      </p:sp>
      <p:sp>
        <p:nvSpPr>
          <p:cNvPr id="6164" name="Rectangle 171">
            <a:extLst>
              <a:ext uri="{FF2B5EF4-FFF2-40B4-BE49-F238E27FC236}">
                <a16:creationId xmlns:a16="http://schemas.microsoft.com/office/drawing/2014/main" id="{E7449A18-0805-4A51-B3C8-D4BCE44DB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248400"/>
            <a:ext cx="350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Katydid</a:t>
            </a:r>
            <a:r>
              <a:rPr lang="en-US" altLang="en-US" sz="2400"/>
              <a:t> or </a:t>
            </a:r>
            <a:r>
              <a:rPr lang="en-US" altLang="en-US" sz="2400" b="1">
                <a:solidFill>
                  <a:srgbClr val="0000FF"/>
                </a:solidFill>
              </a:rPr>
              <a:t>Grasshopper</a:t>
            </a:r>
            <a:r>
              <a:rPr lang="en-US" altLang="en-US" sz="2400" b="1"/>
              <a:t>?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>
            <a:extLst>
              <a:ext uri="{FF2B5EF4-FFF2-40B4-BE49-F238E27FC236}">
                <a16:creationId xmlns:a16="http://schemas.microsoft.com/office/drawing/2014/main" id="{BB01857A-27FE-4B48-9760-1B96FD83C8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28650" y="-1587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>
                <a:effectLst>
                  <a:outerShdw blurRad="38100" dist="38100" dir="2700000" algn="tl">
                    <a:srgbClr val="C0C0C0"/>
                  </a:outerShdw>
                </a:effectLst>
              </a:rPr>
              <a:t>Predictive Accuracy II</a:t>
            </a:r>
          </a:p>
        </p:txBody>
      </p:sp>
      <p:sp>
        <p:nvSpPr>
          <p:cNvPr id="37891" name="Text Box 3">
            <a:extLst>
              <a:ext uri="{FF2B5EF4-FFF2-40B4-BE49-F238E27FC236}">
                <a16:creationId xmlns:a16="http://schemas.microsoft.com/office/drawing/2014/main" id="{53AF7149-F9AF-4C40-9048-2B332CD0F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938" y="774700"/>
            <a:ext cx="8689975" cy="277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/>
              <a:t> Using K-fold cross validation is a good way to set any parameters we may need to adjust in (any) classifier.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r>
              <a:rPr lang="en-US" altLang="en-US" sz="2000"/>
              <a:t> We can do K-fold cross validation for each possible setting, and choose the model with the highest accuracy. Where there is a tie, we choose the simpler model.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r>
              <a:rPr lang="en-US" altLang="en-US" sz="2000"/>
              <a:t> </a:t>
            </a:r>
            <a:r>
              <a:rPr lang="en-US" altLang="en-US" sz="1800">
                <a:solidFill>
                  <a:schemeClr val="bg2"/>
                </a:solidFill>
              </a:rPr>
              <a:t>Actually, we should probably penalize the more complex models, even if they are more accurate, since more complex models are more likely to overfit (discussed later).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7892" name="Rectangle 222">
            <a:extLst>
              <a:ext uri="{FF2B5EF4-FFF2-40B4-BE49-F238E27FC236}">
                <a16:creationId xmlns:a16="http://schemas.microsoft.com/office/drawing/2014/main" id="{471A7B73-1680-44DE-8D5C-C0415BFD0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3" name="Rectangle 223">
            <a:extLst>
              <a:ext uri="{FF2B5EF4-FFF2-40B4-BE49-F238E27FC236}">
                <a16:creationId xmlns:a16="http://schemas.microsoft.com/office/drawing/2014/main" id="{46E8C81F-D8F7-451D-819D-DD446FED1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4" name="Rectangle 224">
            <a:extLst>
              <a:ext uri="{FF2B5EF4-FFF2-40B4-BE49-F238E27FC236}">
                <a16:creationId xmlns:a16="http://schemas.microsoft.com/office/drawing/2014/main" id="{35DDFAA9-0C6C-4EBF-8C38-934F140C1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5" name="Rectangle 225">
            <a:extLst>
              <a:ext uri="{FF2B5EF4-FFF2-40B4-BE49-F238E27FC236}">
                <a16:creationId xmlns:a16="http://schemas.microsoft.com/office/drawing/2014/main" id="{69214928-1985-4F60-8539-8A96E258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6" name="Rectangle 226">
            <a:extLst>
              <a:ext uri="{FF2B5EF4-FFF2-40B4-BE49-F238E27FC236}">
                <a16:creationId xmlns:a16="http://schemas.microsoft.com/office/drawing/2014/main" id="{AF891A01-FE92-4EC4-B1EF-28DD89F82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7" name="Rectangle 227">
            <a:extLst>
              <a:ext uri="{FF2B5EF4-FFF2-40B4-BE49-F238E27FC236}">
                <a16:creationId xmlns:a16="http://schemas.microsoft.com/office/drawing/2014/main" id="{994CBD4A-F9BA-4721-9402-57563B246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8" name="Rectangle 228">
            <a:extLst>
              <a:ext uri="{FF2B5EF4-FFF2-40B4-BE49-F238E27FC236}">
                <a16:creationId xmlns:a16="http://schemas.microsoft.com/office/drawing/2014/main" id="{4C129E4A-B91E-4C84-9156-9D0AB7D4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62357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899" name="Rectangle 229">
            <a:extLst>
              <a:ext uri="{FF2B5EF4-FFF2-40B4-BE49-F238E27FC236}">
                <a16:creationId xmlns:a16="http://schemas.microsoft.com/office/drawing/2014/main" id="{5E3F9354-8600-40FF-AFDD-24F6C5787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62357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0" name="Rectangle 230">
            <a:extLst>
              <a:ext uri="{FF2B5EF4-FFF2-40B4-BE49-F238E27FC236}">
                <a16:creationId xmlns:a16="http://schemas.microsoft.com/office/drawing/2014/main" id="{71155580-FA90-4779-9EA7-28082B4CB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1" name="Rectangle 231">
            <a:extLst>
              <a:ext uri="{FF2B5EF4-FFF2-40B4-BE49-F238E27FC236}">
                <a16:creationId xmlns:a16="http://schemas.microsoft.com/office/drawing/2014/main" id="{C7507BE1-3083-4BD4-874F-C7A4DA801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62357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2" name="Rectangle 232">
            <a:extLst>
              <a:ext uri="{FF2B5EF4-FFF2-40B4-BE49-F238E27FC236}">
                <a16:creationId xmlns:a16="http://schemas.microsoft.com/office/drawing/2014/main" id="{04EBBC5E-B1E6-414F-A528-2C22C85D3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3" name="Rectangle 233">
            <a:extLst>
              <a:ext uri="{FF2B5EF4-FFF2-40B4-BE49-F238E27FC236}">
                <a16:creationId xmlns:a16="http://schemas.microsoft.com/office/drawing/2014/main" id="{11F0BCA0-1398-45B7-97AC-200D8F8FA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4" name="Rectangle 234">
            <a:extLst>
              <a:ext uri="{FF2B5EF4-FFF2-40B4-BE49-F238E27FC236}">
                <a16:creationId xmlns:a16="http://schemas.microsoft.com/office/drawing/2014/main" id="{B6C2E69A-7891-4752-A7FB-95D8D3B43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5" name="Rectangle 235">
            <a:extLst>
              <a:ext uri="{FF2B5EF4-FFF2-40B4-BE49-F238E27FC236}">
                <a16:creationId xmlns:a16="http://schemas.microsoft.com/office/drawing/2014/main" id="{C194528D-836A-44A2-88DD-0A47F56A6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6" name="Rectangle 236">
            <a:extLst>
              <a:ext uri="{FF2B5EF4-FFF2-40B4-BE49-F238E27FC236}">
                <a16:creationId xmlns:a16="http://schemas.microsoft.com/office/drawing/2014/main" id="{31D390E9-6286-44FB-B59A-0EE3BFF05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7" name="Rectangle 237">
            <a:extLst>
              <a:ext uri="{FF2B5EF4-FFF2-40B4-BE49-F238E27FC236}">
                <a16:creationId xmlns:a16="http://schemas.microsoft.com/office/drawing/2014/main" id="{637FCC42-3FE7-4ADD-9963-0980A33D8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8" name="Rectangle 238">
            <a:extLst>
              <a:ext uri="{FF2B5EF4-FFF2-40B4-BE49-F238E27FC236}">
                <a16:creationId xmlns:a16="http://schemas.microsoft.com/office/drawing/2014/main" id="{11858779-3650-41CE-A382-0E803845B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6015038"/>
            <a:ext cx="217487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09" name="Rectangle 239">
            <a:extLst>
              <a:ext uri="{FF2B5EF4-FFF2-40B4-BE49-F238E27FC236}">
                <a16:creationId xmlns:a16="http://schemas.microsoft.com/office/drawing/2014/main" id="{D1C68C34-BB93-4EFA-B95F-889B1A041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6015038"/>
            <a:ext cx="217488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0" name="Rectangle 240">
            <a:extLst>
              <a:ext uri="{FF2B5EF4-FFF2-40B4-BE49-F238E27FC236}">
                <a16:creationId xmlns:a16="http://schemas.microsoft.com/office/drawing/2014/main" id="{411B646D-B08C-4967-BBD1-E27FCC475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1" name="Rectangle 241">
            <a:extLst>
              <a:ext uri="{FF2B5EF4-FFF2-40B4-BE49-F238E27FC236}">
                <a16:creationId xmlns:a16="http://schemas.microsoft.com/office/drawing/2014/main" id="{C8A208B3-1299-4941-9BC8-42D4F037F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6015038"/>
            <a:ext cx="217487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2" name="Rectangle 242">
            <a:extLst>
              <a:ext uri="{FF2B5EF4-FFF2-40B4-BE49-F238E27FC236}">
                <a16:creationId xmlns:a16="http://schemas.microsoft.com/office/drawing/2014/main" id="{6D6B66C2-B5D8-4548-8C1B-7CE97C4A7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3" name="Rectangle 243">
            <a:extLst>
              <a:ext uri="{FF2B5EF4-FFF2-40B4-BE49-F238E27FC236}">
                <a16:creationId xmlns:a16="http://schemas.microsoft.com/office/drawing/2014/main" id="{13AF7A17-0728-4703-B077-6DA1EFF6B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4" name="Rectangle 244">
            <a:extLst>
              <a:ext uri="{FF2B5EF4-FFF2-40B4-BE49-F238E27FC236}">
                <a16:creationId xmlns:a16="http://schemas.microsoft.com/office/drawing/2014/main" id="{7A2DC3AD-8A7D-4FE0-AA8A-5A6294BC5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5" name="Rectangle 245">
            <a:extLst>
              <a:ext uri="{FF2B5EF4-FFF2-40B4-BE49-F238E27FC236}">
                <a16:creationId xmlns:a16="http://schemas.microsoft.com/office/drawing/2014/main" id="{E6707BBC-BB7F-4C64-B564-2F4BBEC3B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6" name="Rectangle 246">
            <a:extLst>
              <a:ext uri="{FF2B5EF4-FFF2-40B4-BE49-F238E27FC236}">
                <a16:creationId xmlns:a16="http://schemas.microsoft.com/office/drawing/2014/main" id="{5799530F-94CD-4BD8-A5BE-41C1EC604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7" name="Rectangle 247">
            <a:extLst>
              <a:ext uri="{FF2B5EF4-FFF2-40B4-BE49-F238E27FC236}">
                <a16:creationId xmlns:a16="http://schemas.microsoft.com/office/drawing/2014/main" id="{7FF255A8-D260-414B-BE58-D2522F64F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8" name="Rectangle 248">
            <a:extLst>
              <a:ext uri="{FF2B5EF4-FFF2-40B4-BE49-F238E27FC236}">
                <a16:creationId xmlns:a16="http://schemas.microsoft.com/office/drawing/2014/main" id="{3C46237D-32FB-484E-9321-30D377CF7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7912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19" name="Rectangle 249">
            <a:extLst>
              <a:ext uri="{FF2B5EF4-FFF2-40B4-BE49-F238E27FC236}">
                <a16:creationId xmlns:a16="http://schemas.microsoft.com/office/drawing/2014/main" id="{BDBB95DA-0AE3-4F5E-9387-6C36E7761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57912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0" name="Rectangle 250">
            <a:extLst>
              <a:ext uri="{FF2B5EF4-FFF2-40B4-BE49-F238E27FC236}">
                <a16:creationId xmlns:a16="http://schemas.microsoft.com/office/drawing/2014/main" id="{673F60ED-8D16-4A4E-BDCC-EB279BC32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1" name="Rectangle 251">
            <a:extLst>
              <a:ext uri="{FF2B5EF4-FFF2-40B4-BE49-F238E27FC236}">
                <a16:creationId xmlns:a16="http://schemas.microsoft.com/office/drawing/2014/main" id="{889BFE45-6713-414F-A117-0F1BCD59D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57912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2" name="Rectangle 252">
            <a:extLst>
              <a:ext uri="{FF2B5EF4-FFF2-40B4-BE49-F238E27FC236}">
                <a16:creationId xmlns:a16="http://schemas.microsoft.com/office/drawing/2014/main" id="{D73E638E-0100-4837-9D94-46847BF4F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3" name="Rectangle 253">
            <a:extLst>
              <a:ext uri="{FF2B5EF4-FFF2-40B4-BE49-F238E27FC236}">
                <a16:creationId xmlns:a16="http://schemas.microsoft.com/office/drawing/2014/main" id="{C4AC5F8F-01B3-407A-ABFA-114E0C3B8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4" name="Rectangle 254">
            <a:extLst>
              <a:ext uri="{FF2B5EF4-FFF2-40B4-BE49-F238E27FC236}">
                <a16:creationId xmlns:a16="http://schemas.microsoft.com/office/drawing/2014/main" id="{CC7F3C2A-3237-4D57-8953-934B4F803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5" name="Rectangle 255">
            <a:extLst>
              <a:ext uri="{FF2B5EF4-FFF2-40B4-BE49-F238E27FC236}">
                <a16:creationId xmlns:a16="http://schemas.microsoft.com/office/drawing/2014/main" id="{71FF272E-F976-4496-A6E7-A00B704A3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6" name="Rectangle 256">
            <a:extLst>
              <a:ext uri="{FF2B5EF4-FFF2-40B4-BE49-F238E27FC236}">
                <a16:creationId xmlns:a16="http://schemas.microsoft.com/office/drawing/2014/main" id="{9894F178-B621-44F8-9EC3-43C237BC1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7" name="Rectangle 257">
            <a:extLst>
              <a:ext uri="{FF2B5EF4-FFF2-40B4-BE49-F238E27FC236}">
                <a16:creationId xmlns:a16="http://schemas.microsoft.com/office/drawing/2014/main" id="{B3C6FFC1-406D-49DD-A874-F66418035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8" name="Rectangle 258">
            <a:extLst>
              <a:ext uri="{FF2B5EF4-FFF2-40B4-BE49-F238E27FC236}">
                <a16:creationId xmlns:a16="http://schemas.microsoft.com/office/drawing/2014/main" id="{19600EF3-6D50-48B9-8D96-3EB43D583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568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29" name="Rectangle 259">
            <a:extLst>
              <a:ext uri="{FF2B5EF4-FFF2-40B4-BE49-F238E27FC236}">
                <a16:creationId xmlns:a16="http://schemas.microsoft.com/office/drawing/2014/main" id="{C6BEFD6E-952C-42E3-ABF4-2A40D3CD8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5568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0" name="Rectangle 260">
            <a:extLst>
              <a:ext uri="{FF2B5EF4-FFF2-40B4-BE49-F238E27FC236}">
                <a16:creationId xmlns:a16="http://schemas.microsoft.com/office/drawing/2014/main" id="{A2D0004A-0531-43D5-9034-29871FA0A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1" name="Rectangle 261">
            <a:extLst>
              <a:ext uri="{FF2B5EF4-FFF2-40B4-BE49-F238E27FC236}">
                <a16:creationId xmlns:a16="http://schemas.microsoft.com/office/drawing/2014/main" id="{3F87CEEB-1F75-4E11-BB28-50A3AD962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5568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2" name="Rectangle 262">
            <a:extLst>
              <a:ext uri="{FF2B5EF4-FFF2-40B4-BE49-F238E27FC236}">
                <a16:creationId xmlns:a16="http://schemas.microsoft.com/office/drawing/2014/main" id="{12C0423A-CECE-454C-BA36-963CC8539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3" name="Rectangle 263">
            <a:extLst>
              <a:ext uri="{FF2B5EF4-FFF2-40B4-BE49-F238E27FC236}">
                <a16:creationId xmlns:a16="http://schemas.microsoft.com/office/drawing/2014/main" id="{4DE99303-79F8-46A5-AD7F-A7298F1F2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4" name="Rectangle 264">
            <a:extLst>
              <a:ext uri="{FF2B5EF4-FFF2-40B4-BE49-F238E27FC236}">
                <a16:creationId xmlns:a16="http://schemas.microsoft.com/office/drawing/2014/main" id="{103771D4-41BE-4B69-B4D1-928019ED3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5" name="Rectangle 265">
            <a:extLst>
              <a:ext uri="{FF2B5EF4-FFF2-40B4-BE49-F238E27FC236}">
                <a16:creationId xmlns:a16="http://schemas.microsoft.com/office/drawing/2014/main" id="{60186F7E-3B87-4DE3-9CE2-708CCB705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6" name="Rectangle 266">
            <a:extLst>
              <a:ext uri="{FF2B5EF4-FFF2-40B4-BE49-F238E27FC236}">
                <a16:creationId xmlns:a16="http://schemas.microsoft.com/office/drawing/2014/main" id="{D717924E-B799-4589-A573-24F266F16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7" name="Rectangle 267">
            <a:extLst>
              <a:ext uri="{FF2B5EF4-FFF2-40B4-BE49-F238E27FC236}">
                <a16:creationId xmlns:a16="http://schemas.microsoft.com/office/drawing/2014/main" id="{AC3EB3C3-0240-417D-91A2-E88BAC593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8" name="Rectangle 268">
            <a:extLst>
              <a:ext uri="{FF2B5EF4-FFF2-40B4-BE49-F238E27FC236}">
                <a16:creationId xmlns:a16="http://schemas.microsoft.com/office/drawing/2014/main" id="{74307229-B4EE-44C2-B093-A90350123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346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39" name="Rectangle 269">
            <a:extLst>
              <a:ext uri="{FF2B5EF4-FFF2-40B4-BE49-F238E27FC236}">
                <a16:creationId xmlns:a16="http://schemas.microsoft.com/office/drawing/2014/main" id="{D5003DBA-A8D6-44FC-BBD6-4A6BC61DB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5346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0" name="Rectangle 270">
            <a:extLst>
              <a:ext uri="{FF2B5EF4-FFF2-40B4-BE49-F238E27FC236}">
                <a16:creationId xmlns:a16="http://schemas.microsoft.com/office/drawing/2014/main" id="{6F46FF18-1796-4D96-AAB7-60F81C6C4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1" name="Rectangle 271">
            <a:extLst>
              <a:ext uri="{FF2B5EF4-FFF2-40B4-BE49-F238E27FC236}">
                <a16:creationId xmlns:a16="http://schemas.microsoft.com/office/drawing/2014/main" id="{DA05BFCF-A78C-496F-B819-27DF56E25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5346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2" name="Rectangle 272">
            <a:extLst>
              <a:ext uri="{FF2B5EF4-FFF2-40B4-BE49-F238E27FC236}">
                <a16:creationId xmlns:a16="http://schemas.microsoft.com/office/drawing/2014/main" id="{D9D55622-CF1C-4E66-8EBD-D381E1A3E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3" name="Rectangle 273">
            <a:extLst>
              <a:ext uri="{FF2B5EF4-FFF2-40B4-BE49-F238E27FC236}">
                <a16:creationId xmlns:a16="http://schemas.microsoft.com/office/drawing/2014/main" id="{C4E69C0A-5F00-49E0-9B7E-E1FEF7665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4" name="Rectangle 274">
            <a:extLst>
              <a:ext uri="{FF2B5EF4-FFF2-40B4-BE49-F238E27FC236}">
                <a16:creationId xmlns:a16="http://schemas.microsoft.com/office/drawing/2014/main" id="{9FCD82BA-24C9-4C18-B680-25269DF13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5" name="Rectangle 275">
            <a:extLst>
              <a:ext uri="{FF2B5EF4-FFF2-40B4-BE49-F238E27FC236}">
                <a16:creationId xmlns:a16="http://schemas.microsoft.com/office/drawing/2014/main" id="{F7E2FDD4-CE69-4A9C-981E-D6283BDC7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6" name="Rectangle 276">
            <a:extLst>
              <a:ext uri="{FF2B5EF4-FFF2-40B4-BE49-F238E27FC236}">
                <a16:creationId xmlns:a16="http://schemas.microsoft.com/office/drawing/2014/main" id="{EA6CE694-E9C4-4966-8AB4-49CA244BB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7" name="Rectangle 277">
            <a:extLst>
              <a:ext uri="{FF2B5EF4-FFF2-40B4-BE49-F238E27FC236}">
                <a16:creationId xmlns:a16="http://schemas.microsoft.com/office/drawing/2014/main" id="{7FE0B0FD-1DAE-4B7D-A2AA-471C7BD68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8" name="Rectangle 278">
            <a:extLst>
              <a:ext uri="{FF2B5EF4-FFF2-40B4-BE49-F238E27FC236}">
                <a16:creationId xmlns:a16="http://schemas.microsoft.com/office/drawing/2014/main" id="{FEE58243-0E89-4527-8C96-CC4CA4453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124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49" name="Rectangle 279">
            <a:extLst>
              <a:ext uri="{FF2B5EF4-FFF2-40B4-BE49-F238E27FC236}">
                <a16:creationId xmlns:a16="http://schemas.microsoft.com/office/drawing/2014/main" id="{C99C7562-16A8-4552-A379-CC48AB6B1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5124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0" name="Rectangle 280">
            <a:extLst>
              <a:ext uri="{FF2B5EF4-FFF2-40B4-BE49-F238E27FC236}">
                <a16:creationId xmlns:a16="http://schemas.microsoft.com/office/drawing/2014/main" id="{DD84D57F-669B-44FF-8035-D5B8D1ED7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1" name="Rectangle 281">
            <a:extLst>
              <a:ext uri="{FF2B5EF4-FFF2-40B4-BE49-F238E27FC236}">
                <a16:creationId xmlns:a16="http://schemas.microsoft.com/office/drawing/2014/main" id="{3ECD2BF8-A356-4C58-B0C0-9C0FB0FCB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5124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2" name="Rectangle 282">
            <a:extLst>
              <a:ext uri="{FF2B5EF4-FFF2-40B4-BE49-F238E27FC236}">
                <a16:creationId xmlns:a16="http://schemas.microsoft.com/office/drawing/2014/main" id="{4ADDE32B-AF4A-4767-95A3-9F1C625C7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3" name="Rectangle 283">
            <a:extLst>
              <a:ext uri="{FF2B5EF4-FFF2-40B4-BE49-F238E27FC236}">
                <a16:creationId xmlns:a16="http://schemas.microsoft.com/office/drawing/2014/main" id="{C5328DDC-4DA5-43C2-92CA-CB8908E84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4" name="Rectangle 284">
            <a:extLst>
              <a:ext uri="{FF2B5EF4-FFF2-40B4-BE49-F238E27FC236}">
                <a16:creationId xmlns:a16="http://schemas.microsoft.com/office/drawing/2014/main" id="{9CED6AEC-6E19-4081-ABBF-2694F2BD3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5" name="Rectangle 285">
            <a:extLst>
              <a:ext uri="{FF2B5EF4-FFF2-40B4-BE49-F238E27FC236}">
                <a16:creationId xmlns:a16="http://schemas.microsoft.com/office/drawing/2014/main" id="{1002A497-CD2F-40F3-BDD3-8075051C6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6" name="Rectangle 286">
            <a:extLst>
              <a:ext uri="{FF2B5EF4-FFF2-40B4-BE49-F238E27FC236}">
                <a16:creationId xmlns:a16="http://schemas.microsoft.com/office/drawing/2014/main" id="{3633F198-9852-4ACB-B517-2C9A0531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7" name="Rectangle 287">
            <a:extLst>
              <a:ext uri="{FF2B5EF4-FFF2-40B4-BE49-F238E27FC236}">
                <a16:creationId xmlns:a16="http://schemas.microsoft.com/office/drawing/2014/main" id="{7E33D4B8-4593-419E-BE17-BE6B27B9A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8" name="Rectangle 288">
            <a:extLst>
              <a:ext uri="{FF2B5EF4-FFF2-40B4-BE49-F238E27FC236}">
                <a16:creationId xmlns:a16="http://schemas.microsoft.com/office/drawing/2014/main" id="{220B67CE-7761-4D0A-ADD8-741CB5BDC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9022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59" name="Rectangle 289">
            <a:extLst>
              <a:ext uri="{FF2B5EF4-FFF2-40B4-BE49-F238E27FC236}">
                <a16:creationId xmlns:a16="http://schemas.microsoft.com/office/drawing/2014/main" id="{A06F850B-645C-48E6-9D69-7A3AFDE38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49022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0" name="Rectangle 290">
            <a:extLst>
              <a:ext uri="{FF2B5EF4-FFF2-40B4-BE49-F238E27FC236}">
                <a16:creationId xmlns:a16="http://schemas.microsoft.com/office/drawing/2014/main" id="{4D6C86B5-5BDA-43DE-A1EB-8ADECF9B3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1" name="Rectangle 291">
            <a:extLst>
              <a:ext uri="{FF2B5EF4-FFF2-40B4-BE49-F238E27FC236}">
                <a16:creationId xmlns:a16="http://schemas.microsoft.com/office/drawing/2014/main" id="{1622A0CA-B073-4A66-867D-E98B737F4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9022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2" name="Rectangle 292">
            <a:extLst>
              <a:ext uri="{FF2B5EF4-FFF2-40B4-BE49-F238E27FC236}">
                <a16:creationId xmlns:a16="http://schemas.microsoft.com/office/drawing/2014/main" id="{91E8EBF3-2F21-4815-B23E-D9FA4A395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3" name="Rectangle 293">
            <a:extLst>
              <a:ext uri="{FF2B5EF4-FFF2-40B4-BE49-F238E27FC236}">
                <a16:creationId xmlns:a16="http://schemas.microsoft.com/office/drawing/2014/main" id="{CEF3DCE9-5027-4BA7-AE2C-1F266CCA0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4" name="Rectangle 294">
            <a:extLst>
              <a:ext uri="{FF2B5EF4-FFF2-40B4-BE49-F238E27FC236}">
                <a16:creationId xmlns:a16="http://schemas.microsoft.com/office/drawing/2014/main" id="{F50FADBC-D248-48C1-9B92-8E88AFDA1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5" name="Rectangle 295">
            <a:extLst>
              <a:ext uri="{FF2B5EF4-FFF2-40B4-BE49-F238E27FC236}">
                <a16:creationId xmlns:a16="http://schemas.microsoft.com/office/drawing/2014/main" id="{9922C01C-0546-4F5B-88DA-D438239E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6" name="Rectangle 296">
            <a:extLst>
              <a:ext uri="{FF2B5EF4-FFF2-40B4-BE49-F238E27FC236}">
                <a16:creationId xmlns:a16="http://schemas.microsoft.com/office/drawing/2014/main" id="{87EA9AD9-9859-4123-8F9A-71577A276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7" name="Rectangle 297">
            <a:extLst>
              <a:ext uri="{FF2B5EF4-FFF2-40B4-BE49-F238E27FC236}">
                <a16:creationId xmlns:a16="http://schemas.microsoft.com/office/drawing/2014/main" id="{899DF4BB-1DDF-43FB-A102-F67AC754B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8" name="Rectangle 298">
            <a:extLst>
              <a:ext uri="{FF2B5EF4-FFF2-40B4-BE49-F238E27FC236}">
                <a16:creationId xmlns:a16="http://schemas.microsoft.com/office/drawing/2014/main" id="{718FEE33-AB2F-4913-B8B5-759CC4A0C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679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69" name="Rectangle 299">
            <a:extLst>
              <a:ext uri="{FF2B5EF4-FFF2-40B4-BE49-F238E27FC236}">
                <a16:creationId xmlns:a16="http://schemas.microsoft.com/office/drawing/2014/main" id="{823535B5-BDC5-41FC-9B93-B3E71A061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4679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0" name="Rectangle 300">
            <a:extLst>
              <a:ext uri="{FF2B5EF4-FFF2-40B4-BE49-F238E27FC236}">
                <a16:creationId xmlns:a16="http://schemas.microsoft.com/office/drawing/2014/main" id="{7202DBD9-645F-4CB5-9089-EA13287D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1" name="Rectangle 301">
            <a:extLst>
              <a:ext uri="{FF2B5EF4-FFF2-40B4-BE49-F238E27FC236}">
                <a16:creationId xmlns:a16="http://schemas.microsoft.com/office/drawing/2014/main" id="{EB726E48-ECED-45AA-928F-301D12D37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679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2" name="Rectangle 302">
            <a:extLst>
              <a:ext uri="{FF2B5EF4-FFF2-40B4-BE49-F238E27FC236}">
                <a16:creationId xmlns:a16="http://schemas.microsoft.com/office/drawing/2014/main" id="{333685A4-683C-4979-9CE5-B9C2DF5E1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3" name="Rectangle 303">
            <a:extLst>
              <a:ext uri="{FF2B5EF4-FFF2-40B4-BE49-F238E27FC236}">
                <a16:creationId xmlns:a16="http://schemas.microsoft.com/office/drawing/2014/main" id="{9BD7339D-07CC-4750-833A-8E78184B8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4" name="Rectangle 304">
            <a:extLst>
              <a:ext uri="{FF2B5EF4-FFF2-40B4-BE49-F238E27FC236}">
                <a16:creationId xmlns:a16="http://schemas.microsoft.com/office/drawing/2014/main" id="{0DF56154-08C7-4B60-812D-7F4568BC0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5" name="Rectangle 305">
            <a:extLst>
              <a:ext uri="{FF2B5EF4-FFF2-40B4-BE49-F238E27FC236}">
                <a16:creationId xmlns:a16="http://schemas.microsoft.com/office/drawing/2014/main" id="{4E5418AD-8BDF-48D8-8C21-957F9D89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6" name="Rectangle 306">
            <a:extLst>
              <a:ext uri="{FF2B5EF4-FFF2-40B4-BE49-F238E27FC236}">
                <a16:creationId xmlns:a16="http://schemas.microsoft.com/office/drawing/2014/main" id="{844E4E64-5257-425B-A450-E91B555AD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7" name="Rectangle 307">
            <a:extLst>
              <a:ext uri="{FF2B5EF4-FFF2-40B4-BE49-F238E27FC236}">
                <a16:creationId xmlns:a16="http://schemas.microsoft.com/office/drawing/2014/main" id="{B333B083-5C4C-4DC8-A931-E361988AF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8" name="Rectangle 308">
            <a:extLst>
              <a:ext uri="{FF2B5EF4-FFF2-40B4-BE49-F238E27FC236}">
                <a16:creationId xmlns:a16="http://schemas.microsoft.com/office/drawing/2014/main" id="{CC7F86AB-D9A3-48AE-B449-6DF779F4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457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79" name="Rectangle 309">
            <a:extLst>
              <a:ext uri="{FF2B5EF4-FFF2-40B4-BE49-F238E27FC236}">
                <a16:creationId xmlns:a16="http://schemas.microsoft.com/office/drawing/2014/main" id="{C2AEDC3E-A15E-4007-A833-C2BF8BAB3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4457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0" name="Rectangle 310">
            <a:extLst>
              <a:ext uri="{FF2B5EF4-FFF2-40B4-BE49-F238E27FC236}">
                <a16:creationId xmlns:a16="http://schemas.microsoft.com/office/drawing/2014/main" id="{A5B5EA34-B0A9-4492-B883-08937A02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1" name="Rectangle 311">
            <a:extLst>
              <a:ext uri="{FF2B5EF4-FFF2-40B4-BE49-F238E27FC236}">
                <a16:creationId xmlns:a16="http://schemas.microsoft.com/office/drawing/2014/main" id="{A2F66B78-892B-4B9E-ACEF-8D7AB5DFB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457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2" name="Rectangle 312">
            <a:extLst>
              <a:ext uri="{FF2B5EF4-FFF2-40B4-BE49-F238E27FC236}">
                <a16:creationId xmlns:a16="http://schemas.microsoft.com/office/drawing/2014/main" id="{69B2EE7D-96FA-4347-954F-AFC0426EC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3" name="Rectangle 313">
            <a:extLst>
              <a:ext uri="{FF2B5EF4-FFF2-40B4-BE49-F238E27FC236}">
                <a16:creationId xmlns:a16="http://schemas.microsoft.com/office/drawing/2014/main" id="{43E49A8F-EE47-4CAB-BDDA-F3F30DD90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4" name="Rectangle 314">
            <a:extLst>
              <a:ext uri="{FF2B5EF4-FFF2-40B4-BE49-F238E27FC236}">
                <a16:creationId xmlns:a16="http://schemas.microsoft.com/office/drawing/2014/main" id="{F7747927-5E32-46CB-80C3-DC05C5ABE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5" name="Rectangle 315">
            <a:extLst>
              <a:ext uri="{FF2B5EF4-FFF2-40B4-BE49-F238E27FC236}">
                <a16:creationId xmlns:a16="http://schemas.microsoft.com/office/drawing/2014/main" id="{8921CC74-BB0C-4AC7-804E-54D212C85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6" name="Rectangle 316">
            <a:extLst>
              <a:ext uri="{FF2B5EF4-FFF2-40B4-BE49-F238E27FC236}">
                <a16:creationId xmlns:a16="http://schemas.microsoft.com/office/drawing/2014/main" id="{5E2514FF-0BEE-4807-97BF-06A08087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7" name="Rectangle 317">
            <a:extLst>
              <a:ext uri="{FF2B5EF4-FFF2-40B4-BE49-F238E27FC236}">
                <a16:creationId xmlns:a16="http://schemas.microsoft.com/office/drawing/2014/main" id="{2B66C36E-5042-423A-AE48-FBCB70929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8" name="Rectangle 318">
            <a:extLst>
              <a:ext uri="{FF2B5EF4-FFF2-40B4-BE49-F238E27FC236}">
                <a16:creationId xmlns:a16="http://schemas.microsoft.com/office/drawing/2014/main" id="{4C3FBC7B-4CF2-4C6F-8D98-C9CDFB2BB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235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89" name="Rectangle 319">
            <a:extLst>
              <a:ext uri="{FF2B5EF4-FFF2-40B4-BE49-F238E27FC236}">
                <a16:creationId xmlns:a16="http://schemas.microsoft.com/office/drawing/2014/main" id="{F5877267-EE57-4BFD-B12D-764D95587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4235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0" name="Rectangle 320">
            <a:extLst>
              <a:ext uri="{FF2B5EF4-FFF2-40B4-BE49-F238E27FC236}">
                <a16:creationId xmlns:a16="http://schemas.microsoft.com/office/drawing/2014/main" id="{96CE5872-6D06-431F-A9EB-670A6DC81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1" name="Rectangle 321">
            <a:extLst>
              <a:ext uri="{FF2B5EF4-FFF2-40B4-BE49-F238E27FC236}">
                <a16:creationId xmlns:a16="http://schemas.microsoft.com/office/drawing/2014/main" id="{78A931F2-D9C5-4225-B1E0-21F5D31BC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235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2" name="Line 322">
            <a:extLst>
              <a:ext uri="{FF2B5EF4-FFF2-40B4-BE49-F238E27FC236}">
                <a16:creationId xmlns:a16="http://schemas.microsoft.com/office/drawing/2014/main" id="{383F3349-E8A3-49B4-893B-497A943A8C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0613" y="6459538"/>
            <a:ext cx="2179637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93" name="Line 323">
            <a:extLst>
              <a:ext uri="{FF2B5EF4-FFF2-40B4-BE49-F238E27FC236}">
                <a16:creationId xmlns:a16="http://schemas.microsoft.com/office/drawing/2014/main" id="{6BFDE519-52F3-4E8B-A527-792801D603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0613" y="4235450"/>
            <a:ext cx="0" cy="222408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94" name="Oval 324">
            <a:extLst>
              <a:ext uri="{FF2B5EF4-FFF2-40B4-BE49-F238E27FC236}">
                <a16:creationId xmlns:a16="http://schemas.microsoft.com/office/drawing/2014/main" id="{CBAC2E8C-E75F-4923-A7CC-FB138EFD3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5319713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5" name="Oval 325">
            <a:extLst>
              <a:ext uri="{FF2B5EF4-FFF2-40B4-BE49-F238E27FC236}">
                <a16:creationId xmlns:a16="http://schemas.microsoft.com/office/drawing/2014/main" id="{2A773FE7-0D12-4EFE-B3D1-EE9D710C8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51323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6" name="Rectangle 326" descr="Wide downward diagonal">
            <a:extLst>
              <a:ext uri="{FF2B5EF4-FFF2-40B4-BE49-F238E27FC236}">
                <a16:creationId xmlns:a16="http://schemas.microsoft.com/office/drawing/2014/main" id="{1F0DAD79-94F1-4902-AF5A-9F1D44654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500062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7" name="Rectangle 327" descr="Wide downward diagonal">
            <a:extLst>
              <a:ext uri="{FF2B5EF4-FFF2-40B4-BE49-F238E27FC236}">
                <a16:creationId xmlns:a16="http://schemas.microsoft.com/office/drawing/2014/main" id="{6BD25090-DD54-4A6D-A9DB-2E5B5F23F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200" y="4960938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8" name="Rectangle 328" descr="Wide downward diagonal">
            <a:extLst>
              <a:ext uri="{FF2B5EF4-FFF2-40B4-BE49-F238E27FC236}">
                <a16:creationId xmlns:a16="http://schemas.microsoft.com/office/drawing/2014/main" id="{D28876BF-B467-46EB-90C0-065343CBC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6138" y="4794250"/>
            <a:ext cx="88900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999" name="Rectangle 329" descr="Wide downward diagonal">
            <a:extLst>
              <a:ext uri="{FF2B5EF4-FFF2-40B4-BE49-F238E27FC236}">
                <a16:creationId xmlns:a16="http://schemas.microsoft.com/office/drawing/2014/main" id="{BFE35D74-48D7-4121-93FF-BF04C7D1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8550" y="517842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00" name="Rectangle 330" descr="Wide downward diagonal">
            <a:extLst>
              <a:ext uri="{FF2B5EF4-FFF2-40B4-BE49-F238E27FC236}">
                <a16:creationId xmlns:a16="http://schemas.microsoft.com/office/drawing/2014/main" id="{16B99D13-E900-492F-BC7A-4F7D8B7CF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0475" y="5000625"/>
            <a:ext cx="85725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01" name="Oval 331">
            <a:extLst>
              <a:ext uri="{FF2B5EF4-FFF2-40B4-BE49-F238E27FC236}">
                <a16:creationId xmlns:a16="http://schemas.microsoft.com/office/drawing/2014/main" id="{C5E69C27-028E-413C-A02C-EC7B64640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44386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02" name="Oval 332">
            <a:extLst>
              <a:ext uri="{FF2B5EF4-FFF2-40B4-BE49-F238E27FC236}">
                <a16:creationId xmlns:a16="http://schemas.microsoft.com/office/drawing/2014/main" id="{5B90DCF5-F20D-4265-B99C-D34CC2F5E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5163" y="5224463"/>
            <a:ext cx="85725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03" name="Oval 333">
            <a:extLst>
              <a:ext uri="{FF2B5EF4-FFF2-40B4-BE49-F238E27FC236}">
                <a16:creationId xmlns:a16="http://schemas.microsoft.com/office/drawing/2014/main" id="{49BF3D3C-6205-4517-A010-EF0BEBB2D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508000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04" name="Text Box 335">
            <a:extLst>
              <a:ext uri="{FF2B5EF4-FFF2-40B4-BE49-F238E27FC236}">
                <a16:creationId xmlns:a16="http://schemas.microsoft.com/office/drawing/2014/main" id="{6DC0F885-7245-42D8-A54D-010A40024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25" y="4186238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005" name="Text Box 336">
            <a:extLst>
              <a:ext uri="{FF2B5EF4-FFF2-40B4-BE49-F238E27FC236}">
                <a16:creationId xmlns:a16="http://schemas.microsoft.com/office/drawing/2014/main" id="{4B7B21D8-021C-40B6-9FAF-1EB5937C1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006" name="Text Box 337">
            <a:extLst>
              <a:ext uri="{FF2B5EF4-FFF2-40B4-BE49-F238E27FC236}">
                <a16:creationId xmlns:a16="http://schemas.microsoft.com/office/drawing/2014/main" id="{D9543998-E816-4CA7-8B9D-748B54CDE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007" name="Text Box 338">
            <a:extLst>
              <a:ext uri="{FF2B5EF4-FFF2-40B4-BE49-F238E27FC236}">
                <a16:creationId xmlns:a16="http://schemas.microsoft.com/office/drawing/2014/main" id="{F796158B-C7CC-4CD4-B331-C876C21B6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290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008" name="Text Box 339">
            <a:extLst>
              <a:ext uri="{FF2B5EF4-FFF2-40B4-BE49-F238E27FC236}">
                <a16:creationId xmlns:a16="http://schemas.microsoft.com/office/drawing/2014/main" id="{06B5C975-E413-4AE8-AFC9-4CB3F39C9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009" name="Text Box 340">
            <a:extLst>
              <a:ext uri="{FF2B5EF4-FFF2-40B4-BE49-F238E27FC236}">
                <a16:creationId xmlns:a16="http://schemas.microsoft.com/office/drawing/2014/main" id="{C99D4C6E-6360-4CF3-BAA9-900778C76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7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010" name="Text Box 341">
            <a:extLst>
              <a:ext uri="{FF2B5EF4-FFF2-40B4-BE49-F238E27FC236}">
                <a16:creationId xmlns:a16="http://schemas.microsoft.com/office/drawing/2014/main" id="{34C0C36C-AA34-4EC9-8363-5DCA9CC2C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695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011" name="Text Box 342">
            <a:extLst>
              <a:ext uri="{FF2B5EF4-FFF2-40B4-BE49-F238E27FC236}">
                <a16:creationId xmlns:a16="http://schemas.microsoft.com/office/drawing/2014/main" id="{E6250439-7F62-489C-81AF-347BCA235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602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012" name="Text Box 343">
            <a:extLst>
              <a:ext uri="{FF2B5EF4-FFF2-40B4-BE49-F238E27FC236}">
                <a16:creationId xmlns:a16="http://schemas.microsoft.com/office/drawing/2014/main" id="{CF31593B-E989-498E-A51A-C00343104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192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013" name="Text Box 344">
            <a:extLst>
              <a:ext uri="{FF2B5EF4-FFF2-40B4-BE49-F238E27FC236}">
                <a16:creationId xmlns:a16="http://schemas.microsoft.com/office/drawing/2014/main" id="{DC9FFEEA-5F80-4A40-B6DF-143A3AD77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100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014" name="Text Box 345">
            <a:extLst>
              <a:ext uri="{FF2B5EF4-FFF2-40B4-BE49-F238E27FC236}">
                <a16:creationId xmlns:a16="http://schemas.microsoft.com/office/drawing/2014/main" id="{946B0637-21AC-4224-835B-08BEED1B7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5625" y="6545263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015" name="Text Box 346">
            <a:extLst>
              <a:ext uri="{FF2B5EF4-FFF2-40B4-BE49-F238E27FC236}">
                <a16:creationId xmlns:a16="http://schemas.microsoft.com/office/drawing/2014/main" id="{6E449933-E41A-4197-9D08-D575C921C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61880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016" name="Text Box 347">
            <a:extLst>
              <a:ext uri="{FF2B5EF4-FFF2-40B4-BE49-F238E27FC236}">
                <a16:creationId xmlns:a16="http://schemas.microsoft.com/office/drawing/2014/main" id="{AFD9B734-E4DA-431D-926C-743C10441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5967413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017" name="Text Box 348">
            <a:extLst>
              <a:ext uri="{FF2B5EF4-FFF2-40B4-BE49-F238E27FC236}">
                <a16:creationId xmlns:a16="http://schemas.microsoft.com/office/drawing/2014/main" id="{7CFC1116-1AE8-44F4-AF25-66DFC1265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57435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018" name="Text Box 349">
            <a:extLst>
              <a:ext uri="{FF2B5EF4-FFF2-40B4-BE49-F238E27FC236}">
                <a16:creationId xmlns:a16="http://schemas.microsoft.com/office/drawing/2014/main" id="{81A645BD-BDD7-449D-A116-593EC4896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55213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019" name="Text Box 350">
            <a:extLst>
              <a:ext uri="{FF2B5EF4-FFF2-40B4-BE49-F238E27FC236}">
                <a16:creationId xmlns:a16="http://schemas.microsoft.com/office/drawing/2014/main" id="{16C70EE0-735E-4432-9981-A95B7158C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5297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020" name="Text Box 351">
            <a:extLst>
              <a:ext uri="{FF2B5EF4-FFF2-40B4-BE49-F238E27FC236}">
                <a16:creationId xmlns:a16="http://schemas.microsoft.com/office/drawing/2014/main" id="{2D883A53-9D2E-46D4-B689-8951B2B92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50768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021" name="Text Box 352">
            <a:extLst>
              <a:ext uri="{FF2B5EF4-FFF2-40B4-BE49-F238E27FC236}">
                <a16:creationId xmlns:a16="http://schemas.microsoft.com/office/drawing/2014/main" id="{CB8990C3-E175-421F-8DE9-D6F63F606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48529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022" name="Text Box 353">
            <a:extLst>
              <a:ext uri="{FF2B5EF4-FFF2-40B4-BE49-F238E27FC236}">
                <a16:creationId xmlns:a16="http://schemas.microsoft.com/office/drawing/2014/main" id="{477AC8FE-4656-48C9-B5A4-D6E30ED68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463073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023" name="Text Box 354">
            <a:extLst>
              <a:ext uri="{FF2B5EF4-FFF2-40B4-BE49-F238E27FC236}">
                <a16:creationId xmlns:a16="http://schemas.microsoft.com/office/drawing/2014/main" id="{A4FD2850-BAEF-438E-8E3D-961078F30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4408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024" name="Arc 495">
            <a:extLst>
              <a:ext uri="{FF2B5EF4-FFF2-40B4-BE49-F238E27FC236}">
                <a16:creationId xmlns:a16="http://schemas.microsoft.com/office/drawing/2014/main" id="{6DE64CB6-D242-436C-9612-3D898B86EFEB}"/>
              </a:ext>
            </a:extLst>
          </p:cNvPr>
          <p:cNvSpPr>
            <a:spLocks/>
          </p:cNvSpPr>
          <p:nvPr/>
        </p:nvSpPr>
        <p:spPr bwMode="auto">
          <a:xfrm rot="11000847">
            <a:off x="4352027" y="4192769"/>
            <a:ext cx="1700565" cy="1536477"/>
          </a:xfrm>
          <a:custGeom>
            <a:avLst/>
            <a:gdLst>
              <a:gd name="T0" fmla="*/ 0 w 22740"/>
              <a:gd name="T1" fmla="*/ 2147483646 h 21600"/>
              <a:gd name="T2" fmla="*/ 2147483646 w 22740"/>
              <a:gd name="T3" fmla="*/ 2147483646 h 21600"/>
              <a:gd name="T4" fmla="*/ 2147483646 w 22740"/>
              <a:gd name="T5" fmla="*/ 2147483646 h 21600"/>
              <a:gd name="T6" fmla="*/ 0 60000 65536"/>
              <a:gd name="T7" fmla="*/ 0 60000 65536"/>
              <a:gd name="T8" fmla="*/ 0 60000 65536"/>
              <a:gd name="T9" fmla="*/ 0 w 22740"/>
              <a:gd name="T10" fmla="*/ 0 h 21600"/>
              <a:gd name="T11" fmla="*/ 22740 w 2274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740" h="21600" fill="none" extrusionOk="0">
                <a:moveTo>
                  <a:pt x="0" y="32"/>
                </a:moveTo>
                <a:cubicBezTo>
                  <a:pt x="392" y="10"/>
                  <a:pt x="785" y="-1"/>
                  <a:pt x="1178" y="0"/>
                </a:cubicBezTo>
                <a:cubicBezTo>
                  <a:pt x="12607" y="0"/>
                  <a:pt x="22058" y="8903"/>
                  <a:pt x="22739" y="20312"/>
                </a:cubicBezTo>
              </a:path>
              <a:path w="22740" h="21600" stroke="0" extrusionOk="0">
                <a:moveTo>
                  <a:pt x="0" y="32"/>
                </a:moveTo>
                <a:cubicBezTo>
                  <a:pt x="392" y="10"/>
                  <a:pt x="785" y="-1"/>
                  <a:pt x="1178" y="0"/>
                </a:cubicBezTo>
                <a:cubicBezTo>
                  <a:pt x="12607" y="0"/>
                  <a:pt x="22058" y="8903"/>
                  <a:pt x="22739" y="20312"/>
                </a:cubicBezTo>
                <a:lnTo>
                  <a:pt x="1178" y="21600"/>
                </a:lnTo>
                <a:lnTo>
                  <a:pt x="0" y="32"/>
                </a:lnTo>
                <a:close/>
              </a:path>
            </a:pathLst>
          </a:custGeom>
          <a:noFill/>
          <a:ln w="635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25" name="Oval 496">
            <a:extLst>
              <a:ext uri="{FF2B5EF4-FFF2-40B4-BE49-F238E27FC236}">
                <a16:creationId xmlns:a16="http://schemas.microsoft.com/office/drawing/2014/main" id="{7A3670A6-B254-496A-B8B3-C4F2635B7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47942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26" name="Oval 497">
            <a:extLst>
              <a:ext uri="{FF2B5EF4-FFF2-40B4-BE49-F238E27FC236}">
                <a16:creationId xmlns:a16="http://schemas.microsoft.com/office/drawing/2014/main" id="{183EA4B2-3E66-4353-B157-4DD31B13C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0075" y="54752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27" name="Oval 498">
            <a:extLst>
              <a:ext uri="{FF2B5EF4-FFF2-40B4-BE49-F238E27FC236}">
                <a16:creationId xmlns:a16="http://schemas.microsoft.com/office/drawing/2014/main" id="{85C8F141-E7A7-4C4E-B67B-8BFF06F80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560070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28" name="Oval 499">
            <a:extLst>
              <a:ext uri="{FF2B5EF4-FFF2-40B4-BE49-F238E27FC236}">
                <a16:creationId xmlns:a16="http://schemas.microsoft.com/office/drawing/2014/main" id="{7B323B05-00B2-451E-A36F-96EFE5366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5616575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29" name="Oval 500">
            <a:extLst>
              <a:ext uri="{FF2B5EF4-FFF2-40B4-BE49-F238E27FC236}">
                <a16:creationId xmlns:a16="http://schemas.microsoft.com/office/drawing/2014/main" id="{DD7DABBB-9E1E-4C3E-82FB-1166BF081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988" y="5719763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0" name="Oval 501">
            <a:extLst>
              <a:ext uri="{FF2B5EF4-FFF2-40B4-BE49-F238E27FC236}">
                <a16:creationId xmlns:a16="http://schemas.microsoft.com/office/drawing/2014/main" id="{BA2C46C9-869A-4B9A-A092-F944CB967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47053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1" name="Oval 502">
            <a:extLst>
              <a:ext uri="{FF2B5EF4-FFF2-40B4-BE49-F238E27FC236}">
                <a16:creationId xmlns:a16="http://schemas.microsoft.com/office/drawing/2014/main" id="{0AE45540-DC2D-4F15-80CC-F624C262F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5850" y="586263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2" name="Oval 503">
            <a:extLst>
              <a:ext uri="{FF2B5EF4-FFF2-40B4-BE49-F238E27FC236}">
                <a16:creationId xmlns:a16="http://schemas.microsoft.com/office/drawing/2014/main" id="{513385A2-8957-443B-B5D3-C939C867F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925" y="55387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3" name="Oval 504">
            <a:extLst>
              <a:ext uri="{FF2B5EF4-FFF2-40B4-BE49-F238E27FC236}">
                <a16:creationId xmlns:a16="http://schemas.microsoft.com/office/drawing/2014/main" id="{5BF9D20D-EC53-43D6-8FF0-27FF91C88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6663" y="5692775"/>
            <a:ext cx="87312" cy="873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4" name="Oval 505">
            <a:extLst>
              <a:ext uri="{FF2B5EF4-FFF2-40B4-BE49-F238E27FC236}">
                <a16:creationId xmlns:a16="http://schemas.microsoft.com/office/drawing/2014/main" id="{1B3737D0-E702-4E82-8B7B-C661E507E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454183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5" name="Oval 506">
            <a:extLst>
              <a:ext uri="{FF2B5EF4-FFF2-40B4-BE49-F238E27FC236}">
                <a16:creationId xmlns:a16="http://schemas.microsoft.com/office/drawing/2014/main" id="{06E6CC0B-CC81-4474-86F8-646FA79A7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0" y="4759325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6" name="Rectangle 507" descr="Wide downward diagonal">
            <a:extLst>
              <a:ext uri="{FF2B5EF4-FFF2-40B4-BE49-F238E27FC236}">
                <a16:creationId xmlns:a16="http://schemas.microsoft.com/office/drawing/2014/main" id="{E132CEAE-1630-49AE-B669-9B29CDB6B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075" y="491172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7" name="Rectangle 508" descr="Wide downward diagonal">
            <a:extLst>
              <a:ext uri="{FF2B5EF4-FFF2-40B4-BE49-F238E27FC236}">
                <a16:creationId xmlns:a16="http://schemas.microsoft.com/office/drawing/2014/main" id="{A9151721-493B-45BE-AF7E-C3BBB309C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522287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8" name="Rectangle 509" descr="Wide downward diagonal">
            <a:extLst>
              <a:ext uri="{FF2B5EF4-FFF2-40B4-BE49-F238E27FC236}">
                <a16:creationId xmlns:a16="http://schemas.microsoft.com/office/drawing/2014/main" id="{82DA7FAD-9A5B-4005-A4E7-4E1C7EEDD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4718050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39" name="Rectangle 510" descr="Wide downward diagonal">
            <a:extLst>
              <a:ext uri="{FF2B5EF4-FFF2-40B4-BE49-F238E27FC236}">
                <a16:creationId xmlns:a16="http://schemas.microsoft.com/office/drawing/2014/main" id="{81F245C6-967D-4F3D-93AF-7B1FC8B58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5354638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0" name="Rectangle 511" descr="Wide downward diagonal">
            <a:extLst>
              <a:ext uri="{FF2B5EF4-FFF2-40B4-BE49-F238E27FC236}">
                <a16:creationId xmlns:a16="http://schemas.microsoft.com/office/drawing/2014/main" id="{70BDF293-003D-4B79-81BB-7A4159742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9675" y="5334000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1" name="Rectangle 512" descr="Wide downward diagonal">
            <a:extLst>
              <a:ext uri="{FF2B5EF4-FFF2-40B4-BE49-F238E27FC236}">
                <a16:creationId xmlns:a16="http://schemas.microsoft.com/office/drawing/2014/main" id="{7A2640FA-2661-4D41-B401-5B62480AE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461327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2" name="Rectangle 515">
            <a:extLst>
              <a:ext uri="{FF2B5EF4-FFF2-40B4-BE49-F238E27FC236}">
                <a16:creationId xmlns:a16="http://schemas.microsoft.com/office/drawing/2014/main" id="{C2D1003F-8DFF-4435-B65A-E1EC31E47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3" name="Rectangle 516">
            <a:extLst>
              <a:ext uri="{FF2B5EF4-FFF2-40B4-BE49-F238E27FC236}">
                <a16:creationId xmlns:a16="http://schemas.microsoft.com/office/drawing/2014/main" id="{DD403C55-09A3-4B14-A1AA-01D8FBDDD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4" name="Rectangle 517">
            <a:extLst>
              <a:ext uri="{FF2B5EF4-FFF2-40B4-BE49-F238E27FC236}">
                <a16:creationId xmlns:a16="http://schemas.microsoft.com/office/drawing/2014/main" id="{5FD1B142-D054-4461-BC5B-3E8C2C625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5" name="Rectangle 518">
            <a:extLst>
              <a:ext uri="{FF2B5EF4-FFF2-40B4-BE49-F238E27FC236}">
                <a16:creationId xmlns:a16="http://schemas.microsoft.com/office/drawing/2014/main" id="{BEF3D1C0-DC84-4750-BE60-FD444D226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6" name="Rectangle 519">
            <a:extLst>
              <a:ext uri="{FF2B5EF4-FFF2-40B4-BE49-F238E27FC236}">
                <a16:creationId xmlns:a16="http://schemas.microsoft.com/office/drawing/2014/main" id="{310D697E-3E62-4DA0-A9C2-E95467A48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7" name="Rectangle 520">
            <a:extLst>
              <a:ext uri="{FF2B5EF4-FFF2-40B4-BE49-F238E27FC236}">
                <a16:creationId xmlns:a16="http://schemas.microsoft.com/office/drawing/2014/main" id="{095D9D94-FCDE-4789-9559-55B1A1930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8" name="Rectangle 521">
            <a:extLst>
              <a:ext uri="{FF2B5EF4-FFF2-40B4-BE49-F238E27FC236}">
                <a16:creationId xmlns:a16="http://schemas.microsoft.com/office/drawing/2014/main" id="{272FF659-9CAC-4E3E-9B1C-A99A3CDA8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62357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49" name="Rectangle 522">
            <a:extLst>
              <a:ext uri="{FF2B5EF4-FFF2-40B4-BE49-F238E27FC236}">
                <a16:creationId xmlns:a16="http://schemas.microsoft.com/office/drawing/2014/main" id="{F5BAA1B0-1D76-4FA3-B21B-B15ED116B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62357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0" name="Rectangle 523">
            <a:extLst>
              <a:ext uri="{FF2B5EF4-FFF2-40B4-BE49-F238E27FC236}">
                <a16:creationId xmlns:a16="http://schemas.microsoft.com/office/drawing/2014/main" id="{5041A9B0-9694-4048-8699-DCBC16664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1" name="Rectangle 524">
            <a:extLst>
              <a:ext uri="{FF2B5EF4-FFF2-40B4-BE49-F238E27FC236}">
                <a16:creationId xmlns:a16="http://schemas.microsoft.com/office/drawing/2014/main" id="{7F31A45C-C90E-43B9-B51C-9F76875EA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62357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2" name="Rectangle 525">
            <a:extLst>
              <a:ext uri="{FF2B5EF4-FFF2-40B4-BE49-F238E27FC236}">
                <a16:creationId xmlns:a16="http://schemas.microsoft.com/office/drawing/2014/main" id="{A2FE03C8-49C5-4AE8-8BBD-9D98F7894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3" name="Rectangle 526">
            <a:extLst>
              <a:ext uri="{FF2B5EF4-FFF2-40B4-BE49-F238E27FC236}">
                <a16:creationId xmlns:a16="http://schemas.microsoft.com/office/drawing/2014/main" id="{EDECFDAF-AA28-477F-8DA7-F627B6A1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4" name="Rectangle 527">
            <a:extLst>
              <a:ext uri="{FF2B5EF4-FFF2-40B4-BE49-F238E27FC236}">
                <a16:creationId xmlns:a16="http://schemas.microsoft.com/office/drawing/2014/main" id="{C5C26F16-7531-4489-8ACF-909C83C2B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5" name="Rectangle 528">
            <a:extLst>
              <a:ext uri="{FF2B5EF4-FFF2-40B4-BE49-F238E27FC236}">
                <a16:creationId xmlns:a16="http://schemas.microsoft.com/office/drawing/2014/main" id="{6C20F340-B452-4AAC-B851-791F2DAA1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6" name="Rectangle 529">
            <a:extLst>
              <a:ext uri="{FF2B5EF4-FFF2-40B4-BE49-F238E27FC236}">
                <a16:creationId xmlns:a16="http://schemas.microsoft.com/office/drawing/2014/main" id="{B64D780F-3A35-461B-A9C1-AFC07438F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7" name="Rectangle 530">
            <a:extLst>
              <a:ext uri="{FF2B5EF4-FFF2-40B4-BE49-F238E27FC236}">
                <a16:creationId xmlns:a16="http://schemas.microsoft.com/office/drawing/2014/main" id="{0139C43A-D361-4032-9C48-DFF1B2995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8" name="Rectangle 531">
            <a:extLst>
              <a:ext uri="{FF2B5EF4-FFF2-40B4-BE49-F238E27FC236}">
                <a16:creationId xmlns:a16="http://schemas.microsoft.com/office/drawing/2014/main" id="{316A39B4-CB9A-42BB-9CE3-9C69A779B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6015038"/>
            <a:ext cx="217487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59" name="Rectangle 532">
            <a:extLst>
              <a:ext uri="{FF2B5EF4-FFF2-40B4-BE49-F238E27FC236}">
                <a16:creationId xmlns:a16="http://schemas.microsoft.com/office/drawing/2014/main" id="{A1CD7603-EF72-46D9-A719-D5CB06FA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6015038"/>
            <a:ext cx="217488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0" name="Rectangle 533">
            <a:extLst>
              <a:ext uri="{FF2B5EF4-FFF2-40B4-BE49-F238E27FC236}">
                <a16:creationId xmlns:a16="http://schemas.microsoft.com/office/drawing/2014/main" id="{E65B9817-823A-4584-A475-1B1043588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1" name="Rectangle 534">
            <a:extLst>
              <a:ext uri="{FF2B5EF4-FFF2-40B4-BE49-F238E27FC236}">
                <a16:creationId xmlns:a16="http://schemas.microsoft.com/office/drawing/2014/main" id="{A5112794-C980-4E0B-8004-42739B3F0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6015038"/>
            <a:ext cx="217487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2" name="Rectangle 535">
            <a:extLst>
              <a:ext uri="{FF2B5EF4-FFF2-40B4-BE49-F238E27FC236}">
                <a16:creationId xmlns:a16="http://schemas.microsoft.com/office/drawing/2014/main" id="{840C723E-C533-4AA6-896D-DC2CD5CA9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3" name="Rectangle 536">
            <a:extLst>
              <a:ext uri="{FF2B5EF4-FFF2-40B4-BE49-F238E27FC236}">
                <a16:creationId xmlns:a16="http://schemas.microsoft.com/office/drawing/2014/main" id="{64B5398A-863F-4708-B8DC-DFA1B2016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4" name="Rectangle 537">
            <a:extLst>
              <a:ext uri="{FF2B5EF4-FFF2-40B4-BE49-F238E27FC236}">
                <a16:creationId xmlns:a16="http://schemas.microsoft.com/office/drawing/2014/main" id="{879FE564-B406-42AF-8030-F944BF5EC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5" name="Rectangle 538">
            <a:extLst>
              <a:ext uri="{FF2B5EF4-FFF2-40B4-BE49-F238E27FC236}">
                <a16:creationId xmlns:a16="http://schemas.microsoft.com/office/drawing/2014/main" id="{215234BE-4A64-4CBE-B43D-B3974A37B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6" name="Rectangle 539">
            <a:extLst>
              <a:ext uri="{FF2B5EF4-FFF2-40B4-BE49-F238E27FC236}">
                <a16:creationId xmlns:a16="http://schemas.microsoft.com/office/drawing/2014/main" id="{64A1A1DF-1560-4E03-99BC-8976E558C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7" name="Rectangle 540">
            <a:extLst>
              <a:ext uri="{FF2B5EF4-FFF2-40B4-BE49-F238E27FC236}">
                <a16:creationId xmlns:a16="http://schemas.microsoft.com/office/drawing/2014/main" id="{43F03421-F12E-4773-A23F-997159712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8" name="Rectangle 541">
            <a:extLst>
              <a:ext uri="{FF2B5EF4-FFF2-40B4-BE49-F238E27FC236}">
                <a16:creationId xmlns:a16="http://schemas.microsoft.com/office/drawing/2014/main" id="{44BC99B4-0283-4CA3-8BA8-B2D0200CF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57912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69" name="Rectangle 542">
            <a:extLst>
              <a:ext uri="{FF2B5EF4-FFF2-40B4-BE49-F238E27FC236}">
                <a16:creationId xmlns:a16="http://schemas.microsoft.com/office/drawing/2014/main" id="{7E83B797-55A2-4DBE-BEC0-CBBFAF191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7912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0" name="Rectangle 543">
            <a:extLst>
              <a:ext uri="{FF2B5EF4-FFF2-40B4-BE49-F238E27FC236}">
                <a16:creationId xmlns:a16="http://schemas.microsoft.com/office/drawing/2014/main" id="{40C7DBED-AA17-4075-A6F6-9475D20BA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1" name="Rectangle 544">
            <a:extLst>
              <a:ext uri="{FF2B5EF4-FFF2-40B4-BE49-F238E27FC236}">
                <a16:creationId xmlns:a16="http://schemas.microsoft.com/office/drawing/2014/main" id="{11CAA369-CD9A-4BA1-A8E2-AC633EACE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57912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2" name="Rectangle 545">
            <a:extLst>
              <a:ext uri="{FF2B5EF4-FFF2-40B4-BE49-F238E27FC236}">
                <a16:creationId xmlns:a16="http://schemas.microsoft.com/office/drawing/2014/main" id="{119F5AF9-F658-49E0-AFFD-BD70C496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3" name="Rectangle 546">
            <a:extLst>
              <a:ext uri="{FF2B5EF4-FFF2-40B4-BE49-F238E27FC236}">
                <a16:creationId xmlns:a16="http://schemas.microsoft.com/office/drawing/2014/main" id="{489EA009-C90C-46BF-8F92-BB9F89350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4" name="Rectangle 547">
            <a:extLst>
              <a:ext uri="{FF2B5EF4-FFF2-40B4-BE49-F238E27FC236}">
                <a16:creationId xmlns:a16="http://schemas.microsoft.com/office/drawing/2014/main" id="{CA327932-F86C-4E82-876F-A25955FC8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5" name="Rectangle 548">
            <a:extLst>
              <a:ext uri="{FF2B5EF4-FFF2-40B4-BE49-F238E27FC236}">
                <a16:creationId xmlns:a16="http://schemas.microsoft.com/office/drawing/2014/main" id="{8E018F71-7BD2-4FBA-B910-B9023F399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6" name="Rectangle 549">
            <a:extLst>
              <a:ext uri="{FF2B5EF4-FFF2-40B4-BE49-F238E27FC236}">
                <a16:creationId xmlns:a16="http://schemas.microsoft.com/office/drawing/2014/main" id="{8C826ABB-2B2F-48AC-ADB6-474CC4294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7" name="Rectangle 550">
            <a:extLst>
              <a:ext uri="{FF2B5EF4-FFF2-40B4-BE49-F238E27FC236}">
                <a16:creationId xmlns:a16="http://schemas.microsoft.com/office/drawing/2014/main" id="{F8F05D9C-0691-42F8-8365-F80A30ABD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8" name="Rectangle 551">
            <a:extLst>
              <a:ext uri="{FF2B5EF4-FFF2-40B4-BE49-F238E27FC236}">
                <a16:creationId xmlns:a16="http://schemas.microsoft.com/office/drawing/2014/main" id="{951EFE33-488A-4F2B-A63E-D5F0C06A6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5568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79" name="Rectangle 552">
            <a:extLst>
              <a:ext uri="{FF2B5EF4-FFF2-40B4-BE49-F238E27FC236}">
                <a16:creationId xmlns:a16="http://schemas.microsoft.com/office/drawing/2014/main" id="{3A8D236A-B8B6-4648-8239-EFEFBC632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568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0" name="Rectangle 553">
            <a:extLst>
              <a:ext uri="{FF2B5EF4-FFF2-40B4-BE49-F238E27FC236}">
                <a16:creationId xmlns:a16="http://schemas.microsoft.com/office/drawing/2014/main" id="{22CFA387-B022-41D9-999C-66371B487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1" name="Rectangle 554">
            <a:extLst>
              <a:ext uri="{FF2B5EF4-FFF2-40B4-BE49-F238E27FC236}">
                <a16:creationId xmlns:a16="http://schemas.microsoft.com/office/drawing/2014/main" id="{025F3CB8-2A25-4067-95BA-2CFE74EA2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5568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2" name="Rectangle 555">
            <a:extLst>
              <a:ext uri="{FF2B5EF4-FFF2-40B4-BE49-F238E27FC236}">
                <a16:creationId xmlns:a16="http://schemas.microsoft.com/office/drawing/2014/main" id="{4CD24091-E7D3-4C0B-88C6-E364D3000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3" name="Rectangle 556">
            <a:extLst>
              <a:ext uri="{FF2B5EF4-FFF2-40B4-BE49-F238E27FC236}">
                <a16:creationId xmlns:a16="http://schemas.microsoft.com/office/drawing/2014/main" id="{C8C15F42-7AF1-4D79-AB91-0F62B458D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4" name="Rectangle 557">
            <a:extLst>
              <a:ext uri="{FF2B5EF4-FFF2-40B4-BE49-F238E27FC236}">
                <a16:creationId xmlns:a16="http://schemas.microsoft.com/office/drawing/2014/main" id="{0BD9972D-A0D5-4F1C-979E-C38ED6E4D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5" name="Rectangle 558">
            <a:extLst>
              <a:ext uri="{FF2B5EF4-FFF2-40B4-BE49-F238E27FC236}">
                <a16:creationId xmlns:a16="http://schemas.microsoft.com/office/drawing/2014/main" id="{3C1E896E-EA59-4E57-BECA-701FBBA0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6" name="Rectangle 559">
            <a:extLst>
              <a:ext uri="{FF2B5EF4-FFF2-40B4-BE49-F238E27FC236}">
                <a16:creationId xmlns:a16="http://schemas.microsoft.com/office/drawing/2014/main" id="{532499DB-AC3C-409F-8AD1-D169352FB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7" name="Rectangle 560">
            <a:extLst>
              <a:ext uri="{FF2B5EF4-FFF2-40B4-BE49-F238E27FC236}">
                <a16:creationId xmlns:a16="http://schemas.microsoft.com/office/drawing/2014/main" id="{B4295F4D-4BB7-44EB-AA32-63B7E5369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8" name="Rectangle 561">
            <a:extLst>
              <a:ext uri="{FF2B5EF4-FFF2-40B4-BE49-F238E27FC236}">
                <a16:creationId xmlns:a16="http://schemas.microsoft.com/office/drawing/2014/main" id="{B5B3D24C-9100-4A50-A7C0-77CBA0288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5346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89" name="Rectangle 562">
            <a:extLst>
              <a:ext uri="{FF2B5EF4-FFF2-40B4-BE49-F238E27FC236}">
                <a16:creationId xmlns:a16="http://schemas.microsoft.com/office/drawing/2014/main" id="{98E7FA84-29F1-4DD2-872B-135D02001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346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0" name="Rectangle 563">
            <a:extLst>
              <a:ext uri="{FF2B5EF4-FFF2-40B4-BE49-F238E27FC236}">
                <a16:creationId xmlns:a16="http://schemas.microsoft.com/office/drawing/2014/main" id="{37C1240B-D643-49E9-B62E-1D530A997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1" name="Rectangle 564">
            <a:extLst>
              <a:ext uri="{FF2B5EF4-FFF2-40B4-BE49-F238E27FC236}">
                <a16:creationId xmlns:a16="http://schemas.microsoft.com/office/drawing/2014/main" id="{AAD68660-FFBB-4EF5-B95A-3E28AA84E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5346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2" name="Rectangle 565">
            <a:extLst>
              <a:ext uri="{FF2B5EF4-FFF2-40B4-BE49-F238E27FC236}">
                <a16:creationId xmlns:a16="http://schemas.microsoft.com/office/drawing/2014/main" id="{5306A695-C534-4CA7-8487-FBF074525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3" name="Rectangle 566">
            <a:extLst>
              <a:ext uri="{FF2B5EF4-FFF2-40B4-BE49-F238E27FC236}">
                <a16:creationId xmlns:a16="http://schemas.microsoft.com/office/drawing/2014/main" id="{19F53E97-FE9F-4B40-8FC4-CEAA2B7CF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4" name="Rectangle 567">
            <a:extLst>
              <a:ext uri="{FF2B5EF4-FFF2-40B4-BE49-F238E27FC236}">
                <a16:creationId xmlns:a16="http://schemas.microsoft.com/office/drawing/2014/main" id="{47073A86-DFC6-468D-AEA9-B9C74A48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5" name="Rectangle 568">
            <a:extLst>
              <a:ext uri="{FF2B5EF4-FFF2-40B4-BE49-F238E27FC236}">
                <a16:creationId xmlns:a16="http://schemas.microsoft.com/office/drawing/2014/main" id="{D57652EC-559B-43F9-8EFA-35573EA48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6" name="Rectangle 569">
            <a:extLst>
              <a:ext uri="{FF2B5EF4-FFF2-40B4-BE49-F238E27FC236}">
                <a16:creationId xmlns:a16="http://schemas.microsoft.com/office/drawing/2014/main" id="{483073A4-185E-4CD6-9186-9757115C7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7" name="Rectangle 570">
            <a:extLst>
              <a:ext uri="{FF2B5EF4-FFF2-40B4-BE49-F238E27FC236}">
                <a16:creationId xmlns:a16="http://schemas.microsoft.com/office/drawing/2014/main" id="{C8B63EFF-EB6B-40BA-9711-6F907BE01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8" name="Rectangle 571">
            <a:extLst>
              <a:ext uri="{FF2B5EF4-FFF2-40B4-BE49-F238E27FC236}">
                <a16:creationId xmlns:a16="http://schemas.microsoft.com/office/drawing/2014/main" id="{BE50F44F-1C18-4134-889C-BA7402FE9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5124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099" name="Rectangle 572">
            <a:extLst>
              <a:ext uri="{FF2B5EF4-FFF2-40B4-BE49-F238E27FC236}">
                <a16:creationId xmlns:a16="http://schemas.microsoft.com/office/drawing/2014/main" id="{2578648A-39EB-4978-97CE-0FAE48449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5124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0" name="Rectangle 573">
            <a:extLst>
              <a:ext uri="{FF2B5EF4-FFF2-40B4-BE49-F238E27FC236}">
                <a16:creationId xmlns:a16="http://schemas.microsoft.com/office/drawing/2014/main" id="{66576294-2797-43FC-931A-9B9162459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1" name="Rectangle 574">
            <a:extLst>
              <a:ext uri="{FF2B5EF4-FFF2-40B4-BE49-F238E27FC236}">
                <a16:creationId xmlns:a16="http://schemas.microsoft.com/office/drawing/2014/main" id="{51047746-9CAD-420F-997A-132F513FE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5124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2" name="Rectangle 575">
            <a:extLst>
              <a:ext uri="{FF2B5EF4-FFF2-40B4-BE49-F238E27FC236}">
                <a16:creationId xmlns:a16="http://schemas.microsoft.com/office/drawing/2014/main" id="{08C764F8-B566-4130-B0A9-4170BC8DD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3" name="Rectangle 576">
            <a:extLst>
              <a:ext uri="{FF2B5EF4-FFF2-40B4-BE49-F238E27FC236}">
                <a16:creationId xmlns:a16="http://schemas.microsoft.com/office/drawing/2014/main" id="{097CF3AF-9152-4722-8E5C-A40FB5E7F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4" name="Rectangle 577">
            <a:extLst>
              <a:ext uri="{FF2B5EF4-FFF2-40B4-BE49-F238E27FC236}">
                <a16:creationId xmlns:a16="http://schemas.microsoft.com/office/drawing/2014/main" id="{EFBE30CB-653A-4DA7-9BB5-91F14C527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5" name="Rectangle 578">
            <a:extLst>
              <a:ext uri="{FF2B5EF4-FFF2-40B4-BE49-F238E27FC236}">
                <a16:creationId xmlns:a16="http://schemas.microsoft.com/office/drawing/2014/main" id="{D1B1B820-9521-4FEE-A563-6E895489D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6" name="Rectangle 579">
            <a:extLst>
              <a:ext uri="{FF2B5EF4-FFF2-40B4-BE49-F238E27FC236}">
                <a16:creationId xmlns:a16="http://schemas.microsoft.com/office/drawing/2014/main" id="{ECB9FF5A-6949-4A0B-95E8-203C90755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7" name="Rectangle 580">
            <a:extLst>
              <a:ext uri="{FF2B5EF4-FFF2-40B4-BE49-F238E27FC236}">
                <a16:creationId xmlns:a16="http://schemas.microsoft.com/office/drawing/2014/main" id="{CE2B9397-14D3-4F9F-A10E-4F4298941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8" name="Rectangle 581">
            <a:extLst>
              <a:ext uri="{FF2B5EF4-FFF2-40B4-BE49-F238E27FC236}">
                <a16:creationId xmlns:a16="http://schemas.microsoft.com/office/drawing/2014/main" id="{E2B1D824-38F7-43D1-8BF5-919378338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49022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09" name="Rectangle 582">
            <a:extLst>
              <a:ext uri="{FF2B5EF4-FFF2-40B4-BE49-F238E27FC236}">
                <a16:creationId xmlns:a16="http://schemas.microsoft.com/office/drawing/2014/main" id="{239CFCC9-2E19-4BEF-A572-247230D75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49022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0" name="Rectangle 583">
            <a:extLst>
              <a:ext uri="{FF2B5EF4-FFF2-40B4-BE49-F238E27FC236}">
                <a16:creationId xmlns:a16="http://schemas.microsoft.com/office/drawing/2014/main" id="{621C367F-81EF-4D82-81EB-473A48DFB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1" name="Rectangle 584">
            <a:extLst>
              <a:ext uri="{FF2B5EF4-FFF2-40B4-BE49-F238E27FC236}">
                <a16:creationId xmlns:a16="http://schemas.microsoft.com/office/drawing/2014/main" id="{484EB5B4-8DB4-4255-A8DB-3DD8918FF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49022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2" name="Rectangle 585">
            <a:extLst>
              <a:ext uri="{FF2B5EF4-FFF2-40B4-BE49-F238E27FC236}">
                <a16:creationId xmlns:a16="http://schemas.microsoft.com/office/drawing/2014/main" id="{90CDA20E-F57C-4AC8-A43F-9FBBDB83F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3" name="Rectangle 586">
            <a:extLst>
              <a:ext uri="{FF2B5EF4-FFF2-40B4-BE49-F238E27FC236}">
                <a16:creationId xmlns:a16="http://schemas.microsoft.com/office/drawing/2014/main" id="{761F5067-B7E4-4977-B417-154C061AB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4" name="Rectangle 587">
            <a:extLst>
              <a:ext uri="{FF2B5EF4-FFF2-40B4-BE49-F238E27FC236}">
                <a16:creationId xmlns:a16="http://schemas.microsoft.com/office/drawing/2014/main" id="{E6060878-1365-4D48-B300-901DB5998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5" name="Rectangle 588">
            <a:extLst>
              <a:ext uri="{FF2B5EF4-FFF2-40B4-BE49-F238E27FC236}">
                <a16:creationId xmlns:a16="http://schemas.microsoft.com/office/drawing/2014/main" id="{59724A46-1301-4994-8E8D-C55B686CF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6" name="Rectangle 589">
            <a:extLst>
              <a:ext uri="{FF2B5EF4-FFF2-40B4-BE49-F238E27FC236}">
                <a16:creationId xmlns:a16="http://schemas.microsoft.com/office/drawing/2014/main" id="{26EBC6FD-7779-4361-A6EB-DEB0DCFAD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7" name="Rectangle 590">
            <a:extLst>
              <a:ext uri="{FF2B5EF4-FFF2-40B4-BE49-F238E27FC236}">
                <a16:creationId xmlns:a16="http://schemas.microsoft.com/office/drawing/2014/main" id="{6A521D4A-7D63-4EA3-9429-C7BA3CE3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8" name="Rectangle 591">
            <a:extLst>
              <a:ext uri="{FF2B5EF4-FFF2-40B4-BE49-F238E27FC236}">
                <a16:creationId xmlns:a16="http://schemas.microsoft.com/office/drawing/2014/main" id="{75C74DEE-68AA-4E8A-8151-57D53FBFC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4679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19" name="Rectangle 592">
            <a:extLst>
              <a:ext uri="{FF2B5EF4-FFF2-40B4-BE49-F238E27FC236}">
                <a16:creationId xmlns:a16="http://schemas.microsoft.com/office/drawing/2014/main" id="{292054B2-315E-4E4D-A484-FF2473E0B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4679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0" name="Rectangle 593">
            <a:extLst>
              <a:ext uri="{FF2B5EF4-FFF2-40B4-BE49-F238E27FC236}">
                <a16:creationId xmlns:a16="http://schemas.microsoft.com/office/drawing/2014/main" id="{619E3985-1A5D-4874-8FC5-83E7559F7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1" name="Rectangle 594">
            <a:extLst>
              <a:ext uri="{FF2B5EF4-FFF2-40B4-BE49-F238E27FC236}">
                <a16:creationId xmlns:a16="http://schemas.microsoft.com/office/drawing/2014/main" id="{1063F071-CDC8-4E97-98A8-4D31A1144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4679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2" name="Rectangle 595">
            <a:extLst>
              <a:ext uri="{FF2B5EF4-FFF2-40B4-BE49-F238E27FC236}">
                <a16:creationId xmlns:a16="http://schemas.microsoft.com/office/drawing/2014/main" id="{F4FC90B5-9051-4CF0-9BCA-8B838ACA4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3" name="Rectangle 596">
            <a:extLst>
              <a:ext uri="{FF2B5EF4-FFF2-40B4-BE49-F238E27FC236}">
                <a16:creationId xmlns:a16="http://schemas.microsoft.com/office/drawing/2014/main" id="{F01D59B2-2CAA-4505-A0D2-29610D7EB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4" name="Rectangle 597">
            <a:extLst>
              <a:ext uri="{FF2B5EF4-FFF2-40B4-BE49-F238E27FC236}">
                <a16:creationId xmlns:a16="http://schemas.microsoft.com/office/drawing/2014/main" id="{EA6888A7-717D-4CE3-B016-C6A0D6225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5" name="Rectangle 598">
            <a:extLst>
              <a:ext uri="{FF2B5EF4-FFF2-40B4-BE49-F238E27FC236}">
                <a16:creationId xmlns:a16="http://schemas.microsoft.com/office/drawing/2014/main" id="{9D9D7425-D16A-4B5F-A885-B6DA513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6" name="Rectangle 599">
            <a:extLst>
              <a:ext uri="{FF2B5EF4-FFF2-40B4-BE49-F238E27FC236}">
                <a16:creationId xmlns:a16="http://schemas.microsoft.com/office/drawing/2014/main" id="{E01BE052-F118-40C5-B4D3-B48795AED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7" name="Rectangle 600">
            <a:extLst>
              <a:ext uri="{FF2B5EF4-FFF2-40B4-BE49-F238E27FC236}">
                <a16:creationId xmlns:a16="http://schemas.microsoft.com/office/drawing/2014/main" id="{FBB1A6B2-D784-4339-9F15-EE036E4A4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8" name="Rectangle 601">
            <a:extLst>
              <a:ext uri="{FF2B5EF4-FFF2-40B4-BE49-F238E27FC236}">
                <a16:creationId xmlns:a16="http://schemas.microsoft.com/office/drawing/2014/main" id="{BD7566EA-5D4A-47CA-BE2D-A9386897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4457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29" name="Rectangle 602">
            <a:extLst>
              <a:ext uri="{FF2B5EF4-FFF2-40B4-BE49-F238E27FC236}">
                <a16:creationId xmlns:a16="http://schemas.microsoft.com/office/drawing/2014/main" id="{5B6E8CE1-C35F-40A3-B9D6-CD2804CD5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4457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0" name="Rectangle 603">
            <a:extLst>
              <a:ext uri="{FF2B5EF4-FFF2-40B4-BE49-F238E27FC236}">
                <a16:creationId xmlns:a16="http://schemas.microsoft.com/office/drawing/2014/main" id="{B94D14A3-CD29-4C28-85A3-0F29DD9E0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1" name="Rectangle 604">
            <a:extLst>
              <a:ext uri="{FF2B5EF4-FFF2-40B4-BE49-F238E27FC236}">
                <a16:creationId xmlns:a16="http://schemas.microsoft.com/office/drawing/2014/main" id="{C51871D8-929B-4BA6-9901-5B78EF7CA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4457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2" name="Rectangle 605">
            <a:extLst>
              <a:ext uri="{FF2B5EF4-FFF2-40B4-BE49-F238E27FC236}">
                <a16:creationId xmlns:a16="http://schemas.microsoft.com/office/drawing/2014/main" id="{D6D64610-D7C8-48B2-8161-1F712B457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3" name="Rectangle 606">
            <a:extLst>
              <a:ext uri="{FF2B5EF4-FFF2-40B4-BE49-F238E27FC236}">
                <a16:creationId xmlns:a16="http://schemas.microsoft.com/office/drawing/2014/main" id="{74837D15-0D9A-4B89-ACA3-0E6DB0112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4" name="Rectangle 607">
            <a:extLst>
              <a:ext uri="{FF2B5EF4-FFF2-40B4-BE49-F238E27FC236}">
                <a16:creationId xmlns:a16="http://schemas.microsoft.com/office/drawing/2014/main" id="{4E3A1B06-84E5-43ED-A371-302D43D93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5" name="Rectangle 608">
            <a:extLst>
              <a:ext uri="{FF2B5EF4-FFF2-40B4-BE49-F238E27FC236}">
                <a16:creationId xmlns:a16="http://schemas.microsoft.com/office/drawing/2014/main" id="{55D7D0EF-64B6-4272-938F-1F555788C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688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6" name="Rectangle 609">
            <a:extLst>
              <a:ext uri="{FF2B5EF4-FFF2-40B4-BE49-F238E27FC236}">
                <a16:creationId xmlns:a16="http://schemas.microsoft.com/office/drawing/2014/main" id="{041AB08F-1C68-41A3-B580-93539D38D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1588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7" name="Rectangle 610">
            <a:extLst>
              <a:ext uri="{FF2B5EF4-FFF2-40B4-BE49-F238E27FC236}">
                <a16:creationId xmlns:a16="http://schemas.microsoft.com/office/drawing/2014/main" id="{8AC56B1A-3851-4F12-AB1A-D5E4D1FAA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8" name="Rectangle 611">
            <a:extLst>
              <a:ext uri="{FF2B5EF4-FFF2-40B4-BE49-F238E27FC236}">
                <a16:creationId xmlns:a16="http://schemas.microsoft.com/office/drawing/2014/main" id="{3F3489E3-7E8C-4DEA-A8B8-919EAA007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738" y="4235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39" name="Rectangle 612">
            <a:extLst>
              <a:ext uri="{FF2B5EF4-FFF2-40B4-BE49-F238E27FC236}">
                <a16:creationId xmlns:a16="http://schemas.microsoft.com/office/drawing/2014/main" id="{EAE03BA2-2875-47FB-98DD-EB7D9D09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4235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0" name="Rectangle 613">
            <a:extLst>
              <a:ext uri="{FF2B5EF4-FFF2-40B4-BE49-F238E27FC236}">
                <a16:creationId xmlns:a16="http://schemas.microsoft.com/office/drawing/2014/main" id="{303F080F-C0C3-4088-BEE5-42C8AA392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713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1" name="Rectangle 614">
            <a:extLst>
              <a:ext uri="{FF2B5EF4-FFF2-40B4-BE49-F238E27FC236}">
                <a16:creationId xmlns:a16="http://schemas.microsoft.com/office/drawing/2014/main" id="{B10D4F5B-5411-4863-BBFB-C2E3FF5D4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4235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2" name="Line 615">
            <a:extLst>
              <a:ext uri="{FF2B5EF4-FFF2-40B4-BE49-F238E27FC236}">
                <a16:creationId xmlns:a16="http://schemas.microsoft.com/office/drawing/2014/main" id="{C8CAFC17-F021-454A-ACA2-118590E803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51638" y="6459538"/>
            <a:ext cx="2179637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43" name="Line 616">
            <a:extLst>
              <a:ext uri="{FF2B5EF4-FFF2-40B4-BE49-F238E27FC236}">
                <a16:creationId xmlns:a16="http://schemas.microsoft.com/office/drawing/2014/main" id="{77499471-882E-4CCB-A111-79F6767417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51638" y="4235450"/>
            <a:ext cx="0" cy="222408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44" name="Oval 617">
            <a:extLst>
              <a:ext uri="{FF2B5EF4-FFF2-40B4-BE49-F238E27FC236}">
                <a16:creationId xmlns:a16="http://schemas.microsoft.com/office/drawing/2014/main" id="{42EBBE4B-1DF4-408B-B420-00A37F776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5319713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5" name="Oval 618">
            <a:extLst>
              <a:ext uri="{FF2B5EF4-FFF2-40B4-BE49-F238E27FC236}">
                <a16:creationId xmlns:a16="http://schemas.microsoft.com/office/drawing/2014/main" id="{90A511DF-312C-4D7E-9CE8-EF59DD5BE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6800" y="51323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6" name="Rectangle 619" descr="Wide downward diagonal">
            <a:extLst>
              <a:ext uri="{FF2B5EF4-FFF2-40B4-BE49-F238E27FC236}">
                <a16:creationId xmlns:a16="http://schemas.microsoft.com/office/drawing/2014/main" id="{48980F9B-14F4-4306-9823-84A50A1C7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500062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7" name="Rectangle 620" descr="Wide downward diagonal">
            <a:extLst>
              <a:ext uri="{FF2B5EF4-FFF2-40B4-BE49-F238E27FC236}">
                <a16:creationId xmlns:a16="http://schemas.microsoft.com/office/drawing/2014/main" id="{19EE8EA1-7F3A-4E05-B76C-A6F14EDE8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4960938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8" name="Rectangle 621" descr="Wide downward diagonal">
            <a:extLst>
              <a:ext uri="{FF2B5EF4-FFF2-40B4-BE49-F238E27FC236}">
                <a16:creationId xmlns:a16="http://schemas.microsoft.com/office/drawing/2014/main" id="{2049B2F4-3B4A-444C-94B5-37ACEA44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163" y="4794250"/>
            <a:ext cx="88900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49" name="Rectangle 622" descr="Wide downward diagonal">
            <a:extLst>
              <a:ext uri="{FF2B5EF4-FFF2-40B4-BE49-F238E27FC236}">
                <a16:creationId xmlns:a16="http://schemas.microsoft.com/office/drawing/2014/main" id="{A0B19C6E-1B47-42D4-8C6D-D61EC4830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517842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50" name="Rectangle 623" descr="Wide downward diagonal">
            <a:extLst>
              <a:ext uri="{FF2B5EF4-FFF2-40B4-BE49-F238E27FC236}">
                <a16:creationId xmlns:a16="http://schemas.microsoft.com/office/drawing/2014/main" id="{63032F64-5025-423C-A314-E2CEC60B2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000625"/>
            <a:ext cx="85725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51" name="Oval 624">
            <a:extLst>
              <a:ext uri="{FF2B5EF4-FFF2-40B4-BE49-F238E27FC236}">
                <a16:creationId xmlns:a16="http://schemas.microsoft.com/office/drawing/2014/main" id="{86407C1A-392E-4A4F-A97D-B7994AEB7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44386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52" name="Oval 625">
            <a:extLst>
              <a:ext uri="{FF2B5EF4-FFF2-40B4-BE49-F238E27FC236}">
                <a16:creationId xmlns:a16="http://schemas.microsoft.com/office/drawing/2014/main" id="{1290C386-705A-4DF3-B775-E61B9DE55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188" y="5224463"/>
            <a:ext cx="85725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53" name="Oval 626">
            <a:extLst>
              <a:ext uri="{FF2B5EF4-FFF2-40B4-BE49-F238E27FC236}">
                <a16:creationId xmlns:a16="http://schemas.microsoft.com/office/drawing/2014/main" id="{2F4C05F9-2319-4F64-93EE-B1EFCEC79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100" y="508000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54" name="Text Box 627">
            <a:extLst>
              <a:ext uri="{FF2B5EF4-FFF2-40B4-BE49-F238E27FC236}">
                <a16:creationId xmlns:a16="http://schemas.microsoft.com/office/drawing/2014/main" id="{FFAE668B-9B14-4B2D-B9EE-63035315E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5250" y="4186238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155" name="Text Box 628">
            <a:extLst>
              <a:ext uri="{FF2B5EF4-FFF2-40B4-BE49-F238E27FC236}">
                <a16:creationId xmlns:a16="http://schemas.microsoft.com/office/drawing/2014/main" id="{28517681-45DC-48C5-AC92-2ACFD356D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736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156" name="Text Box 629">
            <a:extLst>
              <a:ext uri="{FF2B5EF4-FFF2-40B4-BE49-F238E27FC236}">
                <a16:creationId xmlns:a16="http://schemas.microsoft.com/office/drawing/2014/main" id="{92E11B4A-ABFA-4116-B08B-FD57C3F4F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485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157" name="Text Box 630">
            <a:extLst>
              <a:ext uri="{FF2B5EF4-FFF2-40B4-BE49-F238E27FC236}">
                <a16:creationId xmlns:a16="http://schemas.microsoft.com/office/drawing/2014/main" id="{D44890BA-B889-48D4-90D7-5B4EFC935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392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158" name="Text Box 631">
            <a:extLst>
              <a:ext uri="{FF2B5EF4-FFF2-40B4-BE49-F238E27FC236}">
                <a16:creationId xmlns:a16="http://schemas.microsoft.com/office/drawing/2014/main" id="{3F46BE02-B55F-42BC-A6EE-4D354EB450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159" name="Text Box 632">
            <a:extLst>
              <a:ext uri="{FF2B5EF4-FFF2-40B4-BE49-F238E27FC236}">
                <a16:creationId xmlns:a16="http://schemas.microsoft.com/office/drawing/2014/main" id="{ACDAE735-B6D6-4DEB-8E54-429B3872E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160" name="Text Box 633">
            <a:extLst>
              <a:ext uri="{FF2B5EF4-FFF2-40B4-BE49-F238E27FC236}">
                <a16:creationId xmlns:a16="http://schemas.microsoft.com/office/drawing/2014/main" id="{CE8F19FA-CB85-4B82-AD3F-44319BF57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797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161" name="Text Box 634">
            <a:extLst>
              <a:ext uri="{FF2B5EF4-FFF2-40B4-BE49-F238E27FC236}">
                <a16:creationId xmlns:a16="http://schemas.microsoft.com/office/drawing/2014/main" id="{9DA9B4B2-4D8C-483F-9B62-0A2C7079C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705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162" name="Text Box 635">
            <a:extLst>
              <a:ext uri="{FF2B5EF4-FFF2-40B4-BE49-F238E27FC236}">
                <a16:creationId xmlns:a16="http://schemas.microsoft.com/office/drawing/2014/main" id="{1B9CB23B-6835-4DC1-9AC5-8C9A2F9FE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2950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163" name="Text Box 636">
            <a:extLst>
              <a:ext uri="{FF2B5EF4-FFF2-40B4-BE49-F238E27FC236}">
                <a16:creationId xmlns:a16="http://schemas.microsoft.com/office/drawing/2014/main" id="{202BD93A-1E02-4AF7-A4A9-23A48574E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164" name="Text Box 637">
            <a:extLst>
              <a:ext uri="{FF2B5EF4-FFF2-40B4-BE49-F238E27FC236}">
                <a16:creationId xmlns:a16="http://schemas.microsoft.com/office/drawing/2014/main" id="{F1BD6DFB-80FF-4EF9-B01C-9A6FD4907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6545263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165" name="Text Box 638">
            <a:extLst>
              <a:ext uri="{FF2B5EF4-FFF2-40B4-BE49-F238E27FC236}">
                <a16:creationId xmlns:a16="http://schemas.microsoft.com/office/drawing/2014/main" id="{F1144032-5C46-4B6F-B9F6-56324CF67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61880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166" name="Text Box 639">
            <a:extLst>
              <a:ext uri="{FF2B5EF4-FFF2-40B4-BE49-F238E27FC236}">
                <a16:creationId xmlns:a16="http://schemas.microsoft.com/office/drawing/2014/main" id="{2E3035C7-6CED-4FB6-9B5C-C0D5D7F0A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5967413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167" name="Text Box 640">
            <a:extLst>
              <a:ext uri="{FF2B5EF4-FFF2-40B4-BE49-F238E27FC236}">
                <a16:creationId xmlns:a16="http://schemas.microsoft.com/office/drawing/2014/main" id="{1DA9D2D4-4191-45CF-AED1-C35F18ECA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57435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168" name="Text Box 641">
            <a:extLst>
              <a:ext uri="{FF2B5EF4-FFF2-40B4-BE49-F238E27FC236}">
                <a16:creationId xmlns:a16="http://schemas.microsoft.com/office/drawing/2014/main" id="{D48340D2-4C0C-4CA6-AC71-3E7A204AC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55213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169" name="Text Box 642">
            <a:extLst>
              <a:ext uri="{FF2B5EF4-FFF2-40B4-BE49-F238E27FC236}">
                <a16:creationId xmlns:a16="http://schemas.microsoft.com/office/drawing/2014/main" id="{B14BD1C2-E9F6-4ADF-A484-75CE68273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5297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170" name="Text Box 643">
            <a:extLst>
              <a:ext uri="{FF2B5EF4-FFF2-40B4-BE49-F238E27FC236}">
                <a16:creationId xmlns:a16="http://schemas.microsoft.com/office/drawing/2014/main" id="{002C6DCE-5DAE-4D0D-BAE8-DC7332868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50768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171" name="Text Box 644">
            <a:extLst>
              <a:ext uri="{FF2B5EF4-FFF2-40B4-BE49-F238E27FC236}">
                <a16:creationId xmlns:a16="http://schemas.microsoft.com/office/drawing/2014/main" id="{30E1C766-8053-4F16-B479-ABA023823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48529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172" name="Text Box 645">
            <a:extLst>
              <a:ext uri="{FF2B5EF4-FFF2-40B4-BE49-F238E27FC236}">
                <a16:creationId xmlns:a16="http://schemas.microsoft.com/office/drawing/2014/main" id="{BFD3889C-644F-4099-AF7D-59AE0E486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463073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173" name="Text Box 646">
            <a:extLst>
              <a:ext uri="{FF2B5EF4-FFF2-40B4-BE49-F238E27FC236}">
                <a16:creationId xmlns:a16="http://schemas.microsoft.com/office/drawing/2014/main" id="{12173A9B-34DB-42BE-A9E4-D956DDF65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0" y="4408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174" name="Oval 648">
            <a:extLst>
              <a:ext uri="{FF2B5EF4-FFF2-40B4-BE49-F238E27FC236}">
                <a16:creationId xmlns:a16="http://schemas.microsoft.com/office/drawing/2014/main" id="{051FD724-EFC4-4A79-8B59-B057DBAB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47942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75" name="Oval 649">
            <a:extLst>
              <a:ext uri="{FF2B5EF4-FFF2-40B4-BE49-F238E27FC236}">
                <a16:creationId xmlns:a16="http://schemas.microsoft.com/office/drawing/2014/main" id="{903AD6E9-AE2C-4673-B296-C13EAF187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4752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76" name="Oval 650">
            <a:extLst>
              <a:ext uri="{FF2B5EF4-FFF2-40B4-BE49-F238E27FC236}">
                <a16:creationId xmlns:a16="http://schemas.microsoft.com/office/drawing/2014/main" id="{20E6065F-D1D0-45D4-8198-3E55757E6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9700" y="560070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77" name="Oval 651">
            <a:extLst>
              <a:ext uri="{FF2B5EF4-FFF2-40B4-BE49-F238E27FC236}">
                <a16:creationId xmlns:a16="http://schemas.microsoft.com/office/drawing/2014/main" id="{662D8B37-A246-443B-A3B6-97FF7A8E5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2150" y="5616575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78" name="Oval 652">
            <a:extLst>
              <a:ext uri="{FF2B5EF4-FFF2-40B4-BE49-F238E27FC236}">
                <a16:creationId xmlns:a16="http://schemas.microsoft.com/office/drawing/2014/main" id="{C5A0380E-0917-43F6-BAC2-E7F99B3A8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5719763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79" name="Oval 653">
            <a:extLst>
              <a:ext uri="{FF2B5EF4-FFF2-40B4-BE49-F238E27FC236}">
                <a16:creationId xmlns:a16="http://schemas.microsoft.com/office/drawing/2014/main" id="{D0C9F8CB-3DCF-49D3-969F-10661BA70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9963" y="470535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0" name="Oval 654">
            <a:extLst>
              <a:ext uri="{FF2B5EF4-FFF2-40B4-BE49-F238E27FC236}">
                <a16:creationId xmlns:a16="http://schemas.microsoft.com/office/drawing/2014/main" id="{810392A9-0B47-4698-A5ED-40FF98A2C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586263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1" name="Oval 655">
            <a:extLst>
              <a:ext uri="{FF2B5EF4-FFF2-40B4-BE49-F238E27FC236}">
                <a16:creationId xmlns:a16="http://schemas.microsoft.com/office/drawing/2014/main" id="{9079D45D-63C7-4C5B-96E6-A913825D0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950" y="553878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2" name="Oval 656">
            <a:extLst>
              <a:ext uri="{FF2B5EF4-FFF2-40B4-BE49-F238E27FC236}">
                <a16:creationId xmlns:a16="http://schemas.microsoft.com/office/drawing/2014/main" id="{B146F669-B730-46B1-AEB3-A7D9E1484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688" y="5692775"/>
            <a:ext cx="87312" cy="873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3" name="Oval 657">
            <a:extLst>
              <a:ext uri="{FF2B5EF4-FFF2-40B4-BE49-F238E27FC236}">
                <a16:creationId xmlns:a16="http://schemas.microsoft.com/office/drawing/2014/main" id="{35A8C9A4-590A-485C-A2AA-565A39A5A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541838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4" name="Oval 658">
            <a:extLst>
              <a:ext uri="{FF2B5EF4-FFF2-40B4-BE49-F238E27FC236}">
                <a16:creationId xmlns:a16="http://schemas.microsoft.com/office/drawing/2014/main" id="{661515B5-F898-4496-A790-095DBD289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9825" y="4759325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5" name="Rectangle 659" descr="Wide downward diagonal">
            <a:extLst>
              <a:ext uri="{FF2B5EF4-FFF2-40B4-BE49-F238E27FC236}">
                <a16:creationId xmlns:a16="http://schemas.microsoft.com/office/drawing/2014/main" id="{BE5E3821-B52E-4541-ADDF-E218273CB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491172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6" name="Rectangle 660" descr="Wide downward diagonal">
            <a:extLst>
              <a:ext uri="{FF2B5EF4-FFF2-40B4-BE49-F238E27FC236}">
                <a16:creationId xmlns:a16="http://schemas.microsoft.com/office/drawing/2014/main" id="{890D95FC-B592-45C6-96D7-CED34A41B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522287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7" name="Rectangle 661" descr="Wide downward diagonal">
            <a:extLst>
              <a:ext uri="{FF2B5EF4-FFF2-40B4-BE49-F238E27FC236}">
                <a16:creationId xmlns:a16="http://schemas.microsoft.com/office/drawing/2014/main" id="{0A565491-9777-4E40-AEBA-6C43EB1D9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3538" y="4718050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8" name="Rectangle 662" descr="Wide downward diagonal">
            <a:extLst>
              <a:ext uri="{FF2B5EF4-FFF2-40B4-BE49-F238E27FC236}">
                <a16:creationId xmlns:a16="http://schemas.microsoft.com/office/drawing/2014/main" id="{88F6F416-166D-46E3-8A2C-C1B7343DB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354638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89" name="Rectangle 663" descr="Wide downward diagonal">
            <a:extLst>
              <a:ext uri="{FF2B5EF4-FFF2-40B4-BE49-F238E27FC236}">
                <a16:creationId xmlns:a16="http://schemas.microsoft.com/office/drawing/2014/main" id="{5955C8F2-0636-4BD6-9514-740AF6C0D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0700" y="5334000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0" name="Rectangle 664" descr="Wide downward diagonal">
            <a:extLst>
              <a:ext uri="{FF2B5EF4-FFF2-40B4-BE49-F238E27FC236}">
                <a16:creationId xmlns:a16="http://schemas.microsoft.com/office/drawing/2014/main" id="{725FC0A0-D441-4C81-8A36-B219F2FF0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461327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1" name="Rectangle 666">
            <a:extLst>
              <a:ext uri="{FF2B5EF4-FFF2-40B4-BE49-F238E27FC236}">
                <a16:creationId xmlns:a16="http://schemas.microsoft.com/office/drawing/2014/main" id="{413214E4-3EB7-446B-A46B-72E96CBB3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2" name="Rectangle 667">
            <a:extLst>
              <a:ext uri="{FF2B5EF4-FFF2-40B4-BE49-F238E27FC236}">
                <a16:creationId xmlns:a16="http://schemas.microsoft.com/office/drawing/2014/main" id="{7EAEC4BA-35B2-4605-A47F-CC7640915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3" name="Rectangle 668">
            <a:extLst>
              <a:ext uri="{FF2B5EF4-FFF2-40B4-BE49-F238E27FC236}">
                <a16:creationId xmlns:a16="http://schemas.microsoft.com/office/drawing/2014/main" id="{D1FDC9B6-DDAD-49BE-8B24-87EEED808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4" name="Rectangle 669">
            <a:extLst>
              <a:ext uri="{FF2B5EF4-FFF2-40B4-BE49-F238E27FC236}">
                <a16:creationId xmlns:a16="http://schemas.microsoft.com/office/drawing/2014/main" id="{AD251A0B-06AA-4F4B-8973-8DB1F1D62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62357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5" name="Rectangle 670">
            <a:extLst>
              <a:ext uri="{FF2B5EF4-FFF2-40B4-BE49-F238E27FC236}">
                <a16:creationId xmlns:a16="http://schemas.microsoft.com/office/drawing/2014/main" id="{FD8987C4-D835-41D9-8891-62326E62B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6" name="Rectangle 671">
            <a:extLst>
              <a:ext uri="{FF2B5EF4-FFF2-40B4-BE49-F238E27FC236}">
                <a16:creationId xmlns:a16="http://schemas.microsoft.com/office/drawing/2014/main" id="{DD8BECC7-B696-43B4-AEEC-DC35297F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7" name="Rectangle 672">
            <a:extLst>
              <a:ext uri="{FF2B5EF4-FFF2-40B4-BE49-F238E27FC236}">
                <a16:creationId xmlns:a16="http://schemas.microsoft.com/office/drawing/2014/main" id="{5C7FF6CD-59B0-48F4-9D41-29D3C2498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62357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8" name="Rectangle 673">
            <a:extLst>
              <a:ext uri="{FF2B5EF4-FFF2-40B4-BE49-F238E27FC236}">
                <a16:creationId xmlns:a16="http://schemas.microsoft.com/office/drawing/2014/main" id="{493E5846-BB0C-4D3F-AE88-02C7A45E6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62357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199" name="Rectangle 674">
            <a:extLst>
              <a:ext uri="{FF2B5EF4-FFF2-40B4-BE49-F238E27FC236}">
                <a16:creationId xmlns:a16="http://schemas.microsoft.com/office/drawing/2014/main" id="{EE5D3EC5-5CE6-4503-8BE6-20F2FFF69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62357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0" name="Rectangle 675">
            <a:extLst>
              <a:ext uri="{FF2B5EF4-FFF2-40B4-BE49-F238E27FC236}">
                <a16:creationId xmlns:a16="http://schemas.microsoft.com/office/drawing/2014/main" id="{80924F30-D982-45CF-AC2B-58719D001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62357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1" name="Rectangle 676">
            <a:extLst>
              <a:ext uri="{FF2B5EF4-FFF2-40B4-BE49-F238E27FC236}">
                <a16:creationId xmlns:a16="http://schemas.microsoft.com/office/drawing/2014/main" id="{A51AA154-76AF-428D-B5E1-365480B8D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2" name="Rectangle 677">
            <a:extLst>
              <a:ext uri="{FF2B5EF4-FFF2-40B4-BE49-F238E27FC236}">
                <a16:creationId xmlns:a16="http://schemas.microsoft.com/office/drawing/2014/main" id="{EDDC80C4-12EA-4DF2-9DFB-08C06FE30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3" name="Rectangle 678">
            <a:extLst>
              <a:ext uri="{FF2B5EF4-FFF2-40B4-BE49-F238E27FC236}">
                <a16:creationId xmlns:a16="http://schemas.microsoft.com/office/drawing/2014/main" id="{686B0861-EC3E-4A4C-A1E0-8B1EC9005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4" name="Rectangle 679">
            <a:extLst>
              <a:ext uri="{FF2B5EF4-FFF2-40B4-BE49-F238E27FC236}">
                <a16:creationId xmlns:a16="http://schemas.microsoft.com/office/drawing/2014/main" id="{9FB18BDE-B123-47A4-9CF9-43A25D253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6015038"/>
            <a:ext cx="215900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5" name="Rectangle 680">
            <a:extLst>
              <a:ext uri="{FF2B5EF4-FFF2-40B4-BE49-F238E27FC236}">
                <a16:creationId xmlns:a16="http://schemas.microsoft.com/office/drawing/2014/main" id="{F4C6449D-9455-45FA-93CD-457510045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6" name="Rectangle 681">
            <a:extLst>
              <a:ext uri="{FF2B5EF4-FFF2-40B4-BE49-F238E27FC236}">
                <a16:creationId xmlns:a16="http://schemas.microsoft.com/office/drawing/2014/main" id="{ED0C5E1A-02AC-4813-8780-EF2222CAD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7" name="Rectangle 682">
            <a:extLst>
              <a:ext uri="{FF2B5EF4-FFF2-40B4-BE49-F238E27FC236}">
                <a16:creationId xmlns:a16="http://schemas.microsoft.com/office/drawing/2014/main" id="{855761E0-090D-4AED-81BC-2DD87DEAE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6015038"/>
            <a:ext cx="217488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8" name="Rectangle 683">
            <a:extLst>
              <a:ext uri="{FF2B5EF4-FFF2-40B4-BE49-F238E27FC236}">
                <a16:creationId xmlns:a16="http://schemas.microsoft.com/office/drawing/2014/main" id="{793F7ABC-4F83-4943-AAB8-C7DA926F6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6015038"/>
            <a:ext cx="217487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09" name="Rectangle 684">
            <a:extLst>
              <a:ext uri="{FF2B5EF4-FFF2-40B4-BE49-F238E27FC236}">
                <a16:creationId xmlns:a16="http://schemas.microsoft.com/office/drawing/2014/main" id="{FFF270D3-B883-4C26-B7DA-FB007D0A0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6015038"/>
            <a:ext cx="219075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0" name="Rectangle 685">
            <a:extLst>
              <a:ext uri="{FF2B5EF4-FFF2-40B4-BE49-F238E27FC236}">
                <a16:creationId xmlns:a16="http://schemas.microsoft.com/office/drawing/2014/main" id="{4B5A47A3-F3B9-4E18-AFBB-8C152CD72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6015038"/>
            <a:ext cx="217488" cy="220662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1" name="Rectangle 686">
            <a:extLst>
              <a:ext uri="{FF2B5EF4-FFF2-40B4-BE49-F238E27FC236}">
                <a16:creationId xmlns:a16="http://schemas.microsoft.com/office/drawing/2014/main" id="{4FC8FB96-BBAB-4267-9A07-F1CB06B0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2" name="Rectangle 687">
            <a:extLst>
              <a:ext uri="{FF2B5EF4-FFF2-40B4-BE49-F238E27FC236}">
                <a16:creationId xmlns:a16="http://schemas.microsoft.com/office/drawing/2014/main" id="{A37D4326-802E-45C3-B619-9B205B176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3" name="Rectangle 688">
            <a:extLst>
              <a:ext uri="{FF2B5EF4-FFF2-40B4-BE49-F238E27FC236}">
                <a16:creationId xmlns:a16="http://schemas.microsoft.com/office/drawing/2014/main" id="{9F01F721-AD27-4CA4-A42A-47E863454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4" name="Rectangle 689">
            <a:extLst>
              <a:ext uri="{FF2B5EF4-FFF2-40B4-BE49-F238E27FC236}">
                <a16:creationId xmlns:a16="http://schemas.microsoft.com/office/drawing/2014/main" id="{2DA66333-88FB-4E47-8DB6-1488506F1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5791200"/>
            <a:ext cx="215900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5" name="Rectangle 690">
            <a:extLst>
              <a:ext uri="{FF2B5EF4-FFF2-40B4-BE49-F238E27FC236}">
                <a16:creationId xmlns:a16="http://schemas.microsoft.com/office/drawing/2014/main" id="{509EB39E-10A2-4E17-BA86-39C76D45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6" name="Rectangle 691">
            <a:extLst>
              <a:ext uri="{FF2B5EF4-FFF2-40B4-BE49-F238E27FC236}">
                <a16:creationId xmlns:a16="http://schemas.microsoft.com/office/drawing/2014/main" id="{E8D7FF24-B760-40D9-A373-9199FF3B2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7" name="Rectangle 692">
            <a:extLst>
              <a:ext uri="{FF2B5EF4-FFF2-40B4-BE49-F238E27FC236}">
                <a16:creationId xmlns:a16="http://schemas.microsoft.com/office/drawing/2014/main" id="{FB477BD4-4DF2-4120-B014-2AE5B87AA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57912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8" name="Rectangle 693">
            <a:extLst>
              <a:ext uri="{FF2B5EF4-FFF2-40B4-BE49-F238E27FC236}">
                <a16:creationId xmlns:a16="http://schemas.microsoft.com/office/drawing/2014/main" id="{4C93FBD8-437D-4D65-AB29-D89E8217A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5791200"/>
            <a:ext cx="217487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19" name="Rectangle 694">
            <a:extLst>
              <a:ext uri="{FF2B5EF4-FFF2-40B4-BE49-F238E27FC236}">
                <a16:creationId xmlns:a16="http://schemas.microsoft.com/office/drawing/2014/main" id="{A67B5E0F-1F07-4D93-8E23-22AABED2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5791200"/>
            <a:ext cx="219075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0" name="Rectangle 695">
            <a:extLst>
              <a:ext uri="{FF2B5EF4-FFF2-40B4-BE49-F238E27FC236}">
                <a16:creationId xmlns:a16="http://schemas.microsoft.com/office/drawing/2014/main" id="{B2653CC9-92A0-4538-BF16-627A41A00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791200"/>
            <a:ext cx="217488" cy="22383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1" name="Rectangle 696">
            <a:extLst>
              <a:ext uri="{FF2B5EF4-FFF2-40B4-BE49-F238E27FC236}">
                <a16:creationId xmlns:a16="http://schemas.microsoft.com/office/drawing/2014/main" id="{198BC4C4-B4BB-4161-BE8A-D04B54819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2" name="Rectangle 697">
            <a:extLst>
              <a:ext uri="{FF2B5EF4-FFF2-40B4-BE49-F238E27FC236}">
                <a16:creationId xmlns:a16="http://schemas.microsoft.com/office/drawing/2014/main" id="{7F2B54AB-81D8-443E-B566-91B802B6D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3" name="Rectangle 698">
            <a:extLst>
              <a:ext uri="{FF2B5EF4-FFF2-40B4-BE49-F238E27FC236}">
                <a16:creationId xmlns:a16="http://schemas.microsoft.com/office/drawing/2014/main" id="{7DE75D1E-D442-489D-B6A7-BA78AA4B9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4" name="Rectangle 699">
            <a:extLst>
              <a:ext uri="{FF2B5EF4-FFF2-40B4-BE49-F238E27FC236}">
                <a16:creationId xmlns:a16="http://schemas.microsoft.com/office/drawing/2014/main" id="{79C61504-C4CA-444D-BDE5-ACDDAA0E9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5568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5" name="Rectangle 700">
            <a:extLst>
              <a:ext uri="{FF2B5EF4-FFF2-40B4-BE49-F238E27FC236}">
                <a16:creationId xmlns:a16="http://schemas.microsoft.com/office/drawing/2014/main" id="{C108F97B-2159-4415-AFD8-5059DBCA5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6" name="Rectangle 701">
            <a:extLst>
              <a:ext uri="{FF2B5EF4-FFF2-40B4-BE49-F238E27FC236}">
                <a16:creationId xmlns:a16="http://schemas.microsoft.com/office/drawing/2014/main" id="{AA7FB1E6-5093-42E3-9EA0-25D097DD9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7" name="Rectangle 702">
            <a:extLst>
              <a:ext uri="{FF2B5EF4-FFF2-40B4-BE49-F238E27FC236}">
                <a16:creationId xmlns:a16="http://schemas.microsoft.com/office/drawing/2014/main" id="{8940C54C-DB14-4640-B1B0-B99CA5597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5568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8" name="Rectangle 703">
            <a:extLst>
              <a:ext uri="{FF2B5EF4-FFF2-40B4-BE49-F238E27FC236}">
                <a16:creationId xmlns:a16="http://schemas.microsoft.com/office/drawing/2014/main" id="{29FCEBC3-8280-41E9-9580-A0AC35A3A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5568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29" name="Rectangle 704">
            <a:extLst>
              <a:ext uri="{FF2B5EF4-FFF2-40B4-BE49-F238E27FC236}">
                <a16:creationId xmlns:a16="http://schemas.microsoft.com/office/drawing/2014/main" id="{7F4840F8-AB93-4F6B-B4C5-09563B6C4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5568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0" name="Rectangle 705">
            <a:extLst>
              <a:ext uri="{FF2B5EF4-FFF2-40B4-BE49-F238E27FC236}">
                <a16:creationId xmlns:a16="http://schemas.microsoft.com/office/drawing/2014/main" id="{D30C6660-36FD-45CB-B4B5-E05D64638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568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1" name="Rectangle 706">
            <a:extLst>
              <a:ext uri="{FF2B5EF4-FFF2-40B4-BE49-F238E27FC236}">
                <a16:creationId xmlns:a16="http://schemas.microsoft.com/office/drawing/2014/main" id="{916BD3CC-7C02-48D4-B038-B5A511FD7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2" name="Rectangle 707">
            <a:extLst>
              <a:ext uri="{FF2B5EF4-FFF2-40B4-BE49-F238E27FC236}">
                <a16:creationId xmlns:a16="http://schemas.microsoft.com/office/drawing/2014/main" id="{2548F7FE-D893-4A3E-B149-06AA66329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3" name="Rectangle 708">
            <a:extLst>
              <a:ext uri="{FF2B5EF4-FFF2-40B4-BE49-F238E27FC236}">
                <a16:creationId xmlns:a16="http://schemas.microsoft.com/office/drawing/2014/main" id="{982506AC-42DB-4D74-95A9-1D22ED337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4" name="Rectangle 709">
            <a:extLst>
              <a:ext uri="{FF2B5EF4-FFF2-40B4-BE49-F238E27FC236}">
                <a16:creationId xmlns:a16="http://schemas.microsoft.com/office/drawing/2014/main" id="{B9506886-50A0-4A10-8B15-F4F40C816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5346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5" name="Rectangle 710">
            <a:extLst>
              <a:ext uri="{FF2B5EF4-FFF2-40B4-BE49-F238E27FC236}">
                <a16:creationId xmlns:a16="http://schemas.microsoft.com/office/drawing/2014/main" id="{805954CF-BAAC-455D-AE0D-4395262B2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6" name="Rectangle 711">
            <a:extLst>
              <a:ext uri="{FF2B5EF4-FFF2-40B4-BE49-F238E27FC236}">
                <a16:creationId xmlns:a16="http://schemas.microsoft.com/office/drawing/2014/main" id="{1525A76B-DB59-4C8C-B97B-C25EA27E2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7" name="Rectangle 712">
            <a:extLst>
              <a:ext uri="{FF2B5EF4-FFF2-40B4-BE49-F238E27FC236}">
                <a16:creationId xmlns:a16="http://schemas.microsoft.com/office/drawing/2014/main" id="{E35020DE-3B71-4F86-B3FA-E055A8B85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5346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8" name="Rectangle 713">
            <a:extLst>
              <a:ext uri="{FF2B5EF4-FFF2-40B4-BE49-F238E27FC236}">
                <a16:creationId xmlns:a16="http://schemas.microsoft.com/office/drawing/2014/main" id="{B6E44EB1-D537-496F-8EA6-6DEEE4D54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5346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39" name="Rectangle 714">
            <a:extLst>
              <a:ext uri="{FF2B5EF4-FFF2-40B4-BE49-F238E27FC236}">
                <a16:creationId xmlns:a16="http://schemas.microsoft.com/office/drawing/2014/main" id="{6D06ADB3-728D-429F-A961-231FD99D8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5346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0" name="Rectangle 715">
            <a:extLst>
              <a:ext uri="{FF2B5EF4-FFF2-40B4-BE49-F238E27FC236}">
                <a16:creationId xmlns:a16="http://schemas.microsoft.com/office/drawing/2014/main" id="{41B2C8AE-A514-4DD9-95F3-359340850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346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1" name="Rectangle 716">
            <a:extLst>
              <a:ext uri="{FF2B5EF4-FFF2-40B4-BE49-F238E27FC236}">
                <a16:creationId xmlns:a16="http://schemas.microsoft.com/office/drawing/2014/main" id="{75384D0C-D989-45D2-A546-114758967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2" name="Rectangle 717">
            <a:extLst>
              <a:ext uri="{FF2B5EF4-FFF2-40B4-BE49-F238E27FC236}">
                <a16:creationId xmlns:a16="http://schemas.microsoft.com/office/drawing/2014/main" id="{408556B5-EF36-4624-AF4C-ABC9E38B6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3" name="Rectangle 718">
            <a:extLst>
              <a:ext uri="{FF2B5EF4-FFF2-40B4-BE49-F238E27FC236}">
                <a16:creationId xmlns:a16="http://schemas.microsoft.com/office/drawing/2014/main" id="{B1D132E7-39D3-4149-A36E-BBC61ECA4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4" name="Rectangle 719">
            <a:extLst>
              <a:ext uri="{FF2B5EF4-FFF2-40B4-BE49-F238E27FC236}">
                <a16:creationId xmlns:a16="http://schemas.microsoft.com/office/drawing/2014/main" id="{842900B0-D26D-4DD4-A163-FC706E61A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5124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5" name="Rectangle 720">
            <a:extLst>
              <a:ext uri="{FF2B5EF4-FFF2-40B4-BE49-F238E27FC236}">
                <a16:creationId xmlns:a16="http://schemas.microsoft.com/office/drawing/2014/main" id="{439C7C62-8B63-4C83-BA0E-2FBF0F70D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6" name="Rectangle 721">
            <a:extLst>
              <a:ext uri="{FF2B5EF4-FFF2-40B4-BE49-F238E27FC236}">
                <a16:creationId xmlns:a16="http://schemas.microsoft.com/office/drawing/2014/main" id="{542B7A49-771F-4941-9C6F-BB84F5B8C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7" name="Rectangle 722">
            <a:extLst>
              <a:ext uri="{FF2B5EF4-FFF2-40B4-BE49-F238E27FC236}">
                <a16:creationId xmlns:a16="http://schemas.microsoft.com/office/drawing/2014/main" id="{AA37E671-E56B-4BA1-846C-F7C0D3D9D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5124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8" name="Rectangle 723">
            <a:extLst>
              <a:ext uri="{FF2B5EF4-FFF2-40B4-BE49-F238E27FC236}">
                <a16:creationId xmlns:a16="http://schemas.microsoft.com/office/drawing/2014/main" id="{D9F3DED9-5EF2-4A78-98CA-B6A511CBE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5124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49" name="Rectangle 724">
            <a:extLst>
              <a:ext uri="{FF2B5EF4-FFF2-40B4-BE49-F238E27FC236}">
                <a16:creationId xmlns:a16="http://schemas.microsoft.com/office/drawing/2014/main" id="{2A7090F0-38CA-4BD7-B10C-E17E8F719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5124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0" name="Rectangle 725">
            <a:extLst>
              <a:ext uri="{FF2B5EF4-FFF2-40B4-BE49-F238E27FC236}">
                <a16:creationId xmlns:a16="http://schemas.microsoft.com/office/drawing/2014/main" id="{BD6C38F7-8025-4A3A-96F4-CE8AF9D85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124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1" name="Rectangle 726">
            <a:extLst>
              <a:ext uri="{FF2B5EF4-FFF2-40B4-BE49-F238E27FC236}">
                <a16:creationId xmlns:a16="http://schemas.microsoft.com/office/drawing/2014/main" id="{CC4EF7F4-14F7-4965-A080-5EED09EB9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2" name="Rectangle 727">
            <a:extLst>
              <a:ext uri="{FF2B5EF4-FFF2-40B4-BE49-F238E27FC236}">
                <a16:creationId xmlns:a16="http://schemas.microsoft.com/office/drawing/2014/main" id="{149AF66B-4285-45D3-80D1-B7D8772B4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3" name="Rectangle 728">
            <a:extLst>
              <a:ext uri="{FF2B5EF4-FFF2-40B4-BE49-F238E27FC236}">
                <a16:creationId xmlns:a16="http://schemas.microsoft.com/office/drawing/2014/main" id="{6ECC369C-7AF1-4DE7-9513-5B5EEC0E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4" name="Rectangle 729">
            <a:extLst>
              <a:ext uri="{FF2B5EF4-FFF2-40B4-BE49-F238E27FC236}">
                <a16:creationId xmlns:a16="http://schemas.microsoft.com/office/drawing/2014/main" id="{65F12471-0F89-4D27-BD5C-3C94401FC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9022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5" name="Rectangle 730">
            <a:extLst>
              <a:ext uri="{FF2B5EF4-FFF2-40B4-BE49-F238E27FC236}">
                <a16:creationId xmlns:a16="http://schemas.microsoft.com/office/drawing/2014/main" id="{8FDF40FC-A4FF-4B80-93EA-7F16E05E2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6" name="Rectangle 731">
            <a:extLst>
              <a:ext uri="{FF2B5EF4-FFF2-40B4-BE49-F238E27FC236}">
                <a16:creationId xmlns:a16="http://schemas.microsoft.com/office/drawing/2014/main" id="{43AC5F48-4CE5-4953-A44B-4F64C5007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7" name="Rectangle 732">
            <a:extLst>
              <a:ext uri="{FF2B5EF4-FFF2-40B4-BE49-F238E27FC236}">
                <a16:creationId xmlns:a16="http://schemas.microsoft.com/office/drawing/2014/main" id="{5BA036EB-4D4F-4402-99C6-6952FB413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9022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8" name="Rectangle 733">
            <a:extLst>
              <a:ext uri="{FF2B5EF4-FFF2-40B4-BE49-F238E27FC236}">
                <a16:creationId xmlns:a16="http://schemas.microsoft.com/office/drawing/2014/main" id="{441239EF-5A59-46F1-9477-16B892FF4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49022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59" name="Rectangle 734">
            <a:extLst>
              <a:ext uri="{FF2B5EF4-FFF2-40B4-BE49-F238E27FC236}">
                <a16:creationId xmlns:a16="http://schemas.microsoft.com/office/drawing/2014/main" id="{FA0E7CB4-FE0D-49B8-BB5F-FA4EFEAD6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9022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0" name="Rectangle 735">
            <a:extLst>
              <a:ext uri="{FF2B5EF4-FFF2-40B4-BE49-F238E27FC236}">
                <a16:creationId xmlns:a16="http://schemas.microsoft.com/office/drawing/2014/main" id="{821722AA-4F75-45C9-91B5-D2F109FC5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49022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1" name="Rectangle 736">
            <a:extLst>
              <a:ext uri="{FF2B5EF4-FFF2-40B4-BE49-F238E27FC236}">
                <a16:creationId xmlns:a16="http://schemas.microsoft.com/office/drawing/2014/main" id="{387D1998-B224-4D9E-9F1F-9B22D8A4A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2" name="Rectangle 737">
            <a:extLst>
              <a:ext uri="{FF2B5EF4-FFF2-40B4-BE49-F238E27FC236}">
                <a16:creationId xmlns:a16="http://schemas.microsoft.com/office/drawing/2014/main" id="{AC0E32A8-658D-4DDC-AD89-B1A13FC5C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3" name="Rectangle 738">
            <a:extLst>
              <a:ext uri="{FF2B5EF4-FFF2-40B4-BE49-F238E27FC236}">
                <a16:creationId xmlns:a16="http://schemas.microsoft.com/office/drawing/2014/main" id="{041B32D6-0288-4CB6-8A09-6B2CA9E77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4" name="Rectangle 739">
            <a:extLst>
              <a:ext uri="{FF2B5EF4-FFF2-40B4-BE49-F238E27FC236}">
                <a16:creationId xmlns:a16="http://schemas.microsoft.com/office/drawing/2014/main" id="{1E95A386-37B8-4A18-82B7-F720D2B13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6799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5" name="Rectangle 740">
            <a:extLst>
              <a:ext uri="{FF2B5EF4-FFF2-40B4-BE49-F238E27FC236}">
                <a16:creationId xmlns:a16="http://schemas.microsoft.com/office/drawing/2014/main" id="{87CD2717-F686-470B-864C-720162E8D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6" name="Rectangle 741">
            <a:extLst>
              <a:ext uri="{FF2B5EF4-FFF2-40B4-BE49-F238E27FC236}">
                <a16:creationId xmlns:a16="http://schemas.microsoft.com/office/drawing/2014/main" id="{23EF6C98-BDA3-4716-AAC7-5E74CCF95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7" name="Rectangle 742">
            <a:extLst>
              <a:ext uri="{FF2B5EF4-FFF2-40B4-BE49-F238E27FC236}">
                <a16:creationId xmlns:a16="http://schemas.microsoft.com/office/drawing/2014/main" id="{EE4A18AF-A53D-4151-8400-FEC68C28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679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8" name="Rectangle 743">
            <a:extLst>
              <a:ext uri="{FF2B5EF4-FFF2-40B4-BE49-F238E27FC236}">
                <a16:creationId xmlns:a16="http://schemas.microsoft.com/office/drawing/2014/main" id="{E8947739-2BDA-4379-AA95-2D5135120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46799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69" name="Rectangle 744">
            <a:extLst>
              <a:ext uri="{FF2B5EF4-FFF2-40B4-BE49-F238E27FC236}">
                <a16:creationId xmlns:a16="http://schemas.microsoft.com/office/drawing/2014/main" id="{7D0FE9AD-F524-4E89-A3D2-86E894741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6799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0" name="Rectangle 745">
            <a:extLst>
              <a:ext uri="{FF2B5EF4-FFF2-40B4-BE49-F238E27FC236}">
                <a16:creationId xmlns:a16="http://schemas.microsoft.com/office/drawing/2014/main" id="{BA1D71FD-3733-4B75-8C66-D8C123A7A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46799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1" name="Rectangle 746">
            <a:extLst>
              <a:ext uri="{FF2B5EF4-FFF2-40B4-BE49-F238E27FC236}">
                <a16:creationId xmlns:a16="http://schemas.microsoft.com/office/drawing/2014/main" id="{CA09A315-AE81-4FC6-8556-158375564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2" name="Rectangle 747">
            <a:extLst>
              <a:ext uri="{FF2B5EF4-FFF2-40B4-BE49-F238E27FC236}">
                <a16:creationId xmlns:a16="http://schemas.microsoft.com/office/drawing/2014/main" id="{94F1A99B-42F7-425D-9CB0-633C5913D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3" name="Rectangle 748">
            <a:extLst>
              <a:ext uri="{FF2B5EF4-FFF2-40B4-BE49-F238E27FC236}">
                <a16:creationId xmlns:a16="http://schemas.microsoft.com/office/drawing/2014/main" id="{6396B533-E961-4A45-9A8A-8233E423D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4" name="Rectangle 749">
            <a:extLst>
              <a:ext uri="{FF2B5EF4-FFF2-40B4-BE49-F238E27FC236}">
                <a16:creationId xmlns:a16="http://schemas.microsoft.com/office/drawing/2014/main" id="{7A84743B-EA1F-4F3F-A2A9-72AA5B7F2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45770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5" name="Rectangle 750">
            <a:extLst>
              <a:ext uri="{FF2B5EF4-FFF2-40B4-BE49-F238E27FC236}">
                <a16:creationId xmlns:a16="http://schemas.microsoft.com/office/drawing/2014/main" id="{AD412E7F-B892-4A43-B4AC-8991BF291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6" name="Rectangle 751">
            <a:extLst>
              <a:ext uri="{FF2B5EF4-FFF2-40B4-BE49-F238E27FC236}">
                <a16:creationId xmlns:a16="http://schemas.microsoft.com/office/drawing/2014/main" id="{A6B7EF23-67C0-4B7E-84F0-D39E4B7B4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7" name="Rectangle 752">
            <a:extLst>
              <a:ext uri="{FF2B5EF4-FFF2-40B4-BE49-F238E27FC236}">
                <a16:creationId xmlns:a16="http://schemas.microsoft.com/office/drawing/2014/main" id="{C17F9DDB-6349-4019-B160-A32CB2939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457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8" name="Rectangle 753">
            <a:extLst>
              <a:ext uri="{FF2B5EF4-FFF2-40B4-BE49-F238E27FC236}">
                <a16:creationId xmlns:a16="http://schemas.microsoft.com/office/drawing/2014/main" id="{13441D85-8210-4A74-B52D-2CA4FC2ED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445770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79" name="Rectangle 754">
            <a:extLst>
              <a:ext uri="{FF2B5EF4-FFF2-40B4-BE49-F238E27FC236}">
                <a16:creationId xmlns:a16="http://schemas.microsoft.com/office/drawing/2014/main" id="{08AEDE93-6DE9-49B3-85CE-81A9D60D2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45770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0" name="Rectangle 755">
            <a:extLst>
              <a:ext uri="{FF2B5EF4-FFF2-40B4-BE49-F238E27FC236}">
                <a16:creationId xmlns:a16="http://schemas.microsoft.com/office/drawing/2014/main" id="{99058457-11EF-4603-ABBC-8BE3F4699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445770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1" name="Rectangle 756">
            <a:extLst>
              <a:ext uri="{FF2B5EF4-FFF2-40B4-BE49-F238E27FC236}">
                <a16:creationId xmlns:a16="http://schemas.microsoft.com/office/drawing/2014/main" id="{D4EC38F2-79EE-49EF-AA5D-AB5B4E2DB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2" name="Rectangle 757">
            <a:extLst>
              <a:ext uri="{FF2B5EF4-FFF2-40B4-BE49-F238E27FC236}">
                <a16:creationId xmlns:a16="http://schemas.microsoft.com/office/drawing/2014/main" id="{963C66AC-6FE2-4DBE-A84B-F5EE3306D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3" name="Rectangle 758">
            <a:extLst>
              <a:ext uri="{FF2B5EF4-FFF2-40B4-BE49-F238E27FC236}">
                <a16:creationId xmlns:a16="http://schemas.microsoft.com/office/drawing/2014/main" id="{E7F9B9F9-8A48-4106-A0BB-1BA490DC0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4" name="Rectangle 759">
            <a:extLst>
              <a:ext uri="{FF2B5EF4-FFF2-40B4-BE49-F238E27FC236}">
                <a16:creationId xmlns:a16="http://schemas.microsoft.com/office/drawing/2014/main" id="{010CC3F7-7610-4DC7-8EC8-45DB8E864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235450"/>
            <a:ext cx="215900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5" name="Rectangle 760">
            <a:extLst>
              <a:ext uri="{FF2B5EF4-FFF2-40B4-BE49-F238E27FC236}">
                <a16:creationId xmlns:a16="http://schemas.microsoft.com/office/drawing/2014/main" id="{B91EA68D-1867-48D4-B4F9-82320166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6" name="Rectangle 761">
            <a:extLst>
              <a:ext uri="{FF2B5EF4-FFF2-40B4-BE49-F238E27FC236}">
                <a16:creationId xmlns:a16="http://schemas.microsoft.com/office/drawing/2014/main" id="{5218558C-EDF3-4E4B-B6E8-A3C667DED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7" name="Rectangle 762">
            <a:extLst>
              <a:ext uri="{FF2B5EF4-FFF2-40B4-BE49-F238E27FC236}">
                <a16:creationId xmlns:a16="http://schemas.microsoft.com/office/drawing/2014/main" id="{9203A1C6-C61A-4267-8694-233BCABEB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235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8" name="Rectangle 763">
            <a:extLst>
              <a:ext uri="{FF2B5EF4-FFF2-40B4-BE49-F238E27FC236}">
                <a16:creationId xmlns:a16="http://schemas.microsoft.com/office/drawing/2014/main" id="{01DE6844-637D-4E23-BBFE-005966657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4235450"/>
            <a:ext cx="217487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89" name="Rectangle 764">
            <a:extLst>
              <a:ext uri="{FF2B5EF4-FFF2-40B4-BE49-F238E27FC236}">
                <a16:creationId xmlns:a16="http://schemas.microsoft.com/office/drawing/2014/main" id="{872AD22A-D3AB-470C-BEEB-AE15FD87E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235450"/>
            <a:ext cx="219075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0" name="Rectangle 765">
            <a:extLst>
              <a:ext uri="{FF2B5EF4-FFF2-40B4-BE49-F238E27FC236}">
                <a16:creationId xmlns:a16="http://schemas.microsoft.com/office/drawing/2014/main" id="{D9B93C6C-9828-4D75-9A22-6D2BE5E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4235450"/>
            <a:ext cx="217488" cy="22225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1" name="Line 766">
            <a:extLst>
              <a:ext uri="{FF2B5EF4-FFF2-40B4-BE49-F238E27FC236}">
                <a16:creationId xmlns:a16="http://schemas.microsoft.com/office/drawing/2014/main" id="{8E78CA0E-C884-44B2-8D03-5505F8EE4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950" y="6459538"/>
            <a:ext cx="2179638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92" name="Line 767">
            <a:extLst>
              <a:ext uri="{FF2B5EF4-FFF2-40B4-BE49-F238E27FC236}">
                <a16:creationId xmlns:a16="http://schemas.microsoft.com/office/drawing/2014/main" id="{1C6B77C3-130B-4149-B8CA-100E324089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5950" y="4235450"/>
            <a:ext cx="0" cy="222408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93" name="Oval 768">
            <a:extLst>
              <a:ext uri="{FF2B5EF4-FFF2-40B4-BE49-F238E27FC236}">
                <a16:creationId xmlns:a16="http://schemas.microsoft.com/office/drawing/2014/main" id="{5940E232-7E40-4388-9EEC-4BF8F77A8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319713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4" name="Oval 769">
            <a:extLst>
              <a:ext uri="{FF2B5EF4-FFF2-40B4-BE49-F238E27FC236}">
                <a16:creationId xmlns:a16="http://schemas.microsoft.com/office/drawing/2014/main" id="{18B1E681-E63D-40ED-91D5-EE9DF8027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5132388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5" name="Rectangle 770" descr="Wide downward diagonal">
            <a:extLst>
              <a:ext uri="{FF2B5EF4-FFF2-40B4-BE49-F238E27FC236}">
                <a16:creationId xmlns:a16="http://schemas.microsoft.com/office/drawing/2014/main" id="{AC9B453B-1FF8-40DA-9521-2F647D4B3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500062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6" name="Rectangle 771" descr="Wide downward diagonal">
            <a:extLst>
              <a:ext uri="{FF2B5EF4-FFF2-40B4-BE49-F238E27FC236}">
                <a16:creationId xmlns:a16="http://schemas.microsoft.com/office/drawing/2014/main" id="{48330ED3-F986-4F50-92D8-D1CD362EC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538" y="4960938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7" name="Rectangle 772" descr="Wide downward diagonal">
            <a:extLst>
              <a:ext uri="{FF2B5EF4-FFF2-40B4-BE49-F238E27FC236}">
                <a16:creationId xmlns:a16="http://schemas.microsoft.com/office/drawing/2014/main" id="{891FD97E-9A8D-4F9A-9921-A7CE1AD06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794250"/>
            <a:ext cx="88900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8" name="Rectangle 773" descr="Wide downward diagonal">
            <a:extLst>
              <a:ext uri="{FF2B5EF4-FFF2-40B4-BE49-F238E27FC236}">
                <a16:creationId xmlns:a16="http://schemas.microsoft.com/office/drawing/2014/main" id="{6C56C9EA-B1B1-4DE8-945F-78CFCA628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517842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299" name="Rectangle 774" descr="Wide downward diagonal">
            <a:extLst>
              <a:ext uri="{FF2B5EF4-FFF2-40B4-BE49-F238E27FC236}">
                <a16:creationId xmlns:a16="http://schemas.microsoft.com/office/drawing/2014/main" id="{A57797F9-25FF-4E3F-8218-66E328F6C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3" y="5000625"/>
            <a:ext cx="85725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00" name="Oval 775">
            <a:extLst>
              <a:ext uri="{FF2B5EF4-FFF2-40B4-BE49-F238E27FC236}">
                <a16:creationId xmlns:a16="http://schemas.microsoft.com/office/drawing/2014/main" id="{0DA9740D-C372-4ADB-B1BD-FF6974C67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443865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01" name="Oval 776">
            <a:extLst>
              <a:ext uri="{FF2B5EF4-FFF2-40B4-BE49-F238E27FC236}">
                <a16:creationId xmlns:a16="http://schemas.microsoft.com/office/drawing/2014/main" id="{599D73E9-2D8E-4DE1-84F8-A77CAAB92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5224463"/>
            <a:ext cx="85725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02" name="Oval 777">
            <a:extLst>
              <a:ext uri="{FF2B5EF4-FFF2-40B4-BE49-F238E27FC236}">
                <a16:creationId xmlns:a16="http://schemas.microsoft.com/office/drawing/2014/main" id="{1D3A24FA-9623-4697-AD41-46636DA2E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508000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03" name="Text Box 778">
            <a:extLst>
              <a:ext uri="{FF2B5EF4-FFF2-40B4-BE49-F238E27FC236}">
                <a16:creationId xmlns:a16="http://schemas.microsoft.com/office/drawing/2014/main" id="{0B66E5C7-78DC-4DA8-8BF1-E1CBFEA64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3" y="4186238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304" name="Text Box 779">
            <a:extLst>
              <a:ext uri="{FF2B5EF4-FFF2-40B4-BE49-F238E27FC236}">
                <a16:creationId xmlns:a16="http://schemas.microsoft.com/office/drawing/2014/main" id="{7B011DD6-1340-4901-89F1-3A31729E7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75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305" name="Text Box 780">
            <a:extLst>
              <a:ext uri="{FF2B5EF4-FFF2-40B4-BE49-F238E27FC236}">
                <a16:creationId xmlns:a16="http://schemas.microsoft.com/office/drawing/2014/main" id="{FEB19F5C-EB9B-4DD1-94AF-1D28FF48B7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16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306" name="Text Box 781">
            <a:extLst>
              <a:ext uri="{FF2B5EF4-FFF2-40B4-BE49-F238E27FC236}">
                <a16:creationId xmlns:a16="http://schemas.microsoft.com/office/drawing/2014/main" id="{5BE36E25-3F79-4BC0-9D76-6834F370B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238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307" name="Text Box 782">
            <a:extLst>
              <a:ext uri="{FF2B5EF4-FFF2-40B4-BE49-F238E27FC236}">
                <a16:creationId xmlns:a16="http://schemas.microsoft.com/office/drawing/2014/main" id="{52C0D60A-16F8-40C3-BBAA-BF1B194A9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731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308" name="Text Box 783">
            <a:extLst>
              <a:ext uri="{FF2B5EF4-FFF2-40B4-BE49-F238E27FC236}">
                <a16:creationId xmlns:a16="http://schemas.microsoft.com/office/drawing/2014/main" id="{47F71110-DDF1-4A17-9D1D-233527128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321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309" name="Text Box 784">
            <a:extLst>
              <a:ext uri="{FF2B5EF4-FFF2-40B4-BE49-F238E27FC236}">
                <a16:creationId xmlns:a16="http://schemas.microsoft.com/office/drawing/2014/main" id="{6274E608-8430-4F0C-8E21-71FA17620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310" name="Text Box 785">
            <a:extLst>
              <a:ext uri="{FF2B5EF4-FFF2-40B4-BE49-F238E27FC236}">
                <a16:creationId xmlns:a16="http://schemas.microsoft.com/office/drawing/2014/main" id="{F0B54A34-A717-418A-BD3F-F1A438576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311" name="Text Box 786">
            <a:extLst>
              <a:ext uri="{FF2B5EF4-FFF2-40B4-BE49-F238E27FC236}">
                <a16:creationId xmlns:a16="http://schemas.microsoft.com/office/drawing/2014/main" id="{E766B534-75B3-4EB7-A10F-52DDC91E6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7263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312" name="Text Box 787">
            <a:extLst>
              <a:ext uri="{FF2B5EF4-FFF2-40B4-BE49-F238E27FC236}">
                <a16:creationId xmlns:a16="http://schemas.microsoft.com/office/drawing/2014/main" id="{619953B5-516C-4C20-BE60-88595BC68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6338" y="65436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313" name="Text Box 788">
            <a:extLst>
              <a:ext uri="{FF2B5EF4-FFF2-40B4-BE49-F238E27FC236}">
                <a16:creationId xmlns:a16="http://schemas.microsoft.com/office/drawing/2014/main" id="{93584664-9033-4094-AC78-77FEDD7E7C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0963" y="6545263"/>
            <a:ext cx="387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8314" name="Text Box 789">
            <a:extLst>
              <a:ext uri="{FF2B5EF4-FFF2-40B4-BE49-F238E27FC236}">
                <a16:creationId xmlns:a16="http://schemas.microsoft.com/office/drawing/2014/main" id="{3C8B4618-6B4D-43A6-8B44-897474131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61880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8315" name="Text Box 790">
            <a:extLst>
              <a:ext uri="{FF2B5EF4-FFF2-40B4-BE49-F238E27FC236}">
                <a16:creationId xmlns:a16="http://schemas.microsoft.com/office/drawing/2014/main" id="{31C1EBC2-1514-4C26-912D-DC2839223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5967413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8316" name="Text Box 791">
            <a:extLst>
              <a:ext uri="{FF2B5EF4-FFF2-40B4-BE49-F238E27FC236}">
                <a16:creationId xmlns:a16="http://schemas.microsoft.com/office/drawing/2014/main" id="{F301D2D7-35D7-4DF2-BF59-91331D9A0F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57435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8317" name="Text Box 792">
            <a:extLst>
              <a:ext uri="{FF2B5EF4-FFF2-40B4-BE49-F238E27FC236}">
                <a16:creationId xmlns:a16="http://schemas.microsoft.com/office/drawing/2014/main" id="{829D6B60-DED7-4921-805C-AB7A19F79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55213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8318" name="Text Box 793">
            <a:extLst>
              <a:ext uri="{FF2B5EF4-FFF2-40B4-BE49-F238E27FC236}">
                <a16:creationId xmlns:a16="http://schemas.microsoft.com/office/drawing/2014/main" id="{B6FBADB0-BA9B-4C50-A8B9-E4A3282E8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5297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8319" name="Text Box 794">
            <a:extLst>
              <a:ext uri="{FF2B5EF4-FFF2-40B4-BE49-F238E27FC236}">
                <a16:creationId xmlns:a16="http://schemas.microsoft.com/office/drawing/2014/main" id="{5EFCB5B3-EBE6-401A-9F60-C492E30FC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50768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8320" name="Text Box 795">
            <a:extLst>
              <a:ext uri="{FF2B5EF4-FFF2-40B4-BE49-F238E27FC236}">
                <a16:creationId xmlns:a16="http://schemas.microsoft.com/office/drawing/2014/main" id="{83B889DC-21B7-4141-995D-6704A1A75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48529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8321" name="Text Box 796">
            <a:extLst>
              <a:ext uri="{FF2B5EF4-FFF2-40B4-BE49-F238E27FC236}">
                <a16:creationId xmlns:a16="http://schemas.microsoft.com/office/drawing/2014/main" id="{776392A5-5B6F-45F4-8114-1BF359003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463073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8322" name="Text Box 797">
            <a:extLst>
              <a:ext uri="{FF2B5EF4-FFF2-40B4-BE49-F238E27FC236}">
                <a16:creationId xmlns:a16="http://schemas.microsoft.com/office/drawing/2014/main" id="{9F83296F-FC4E-407E-B9FB-F3D34D3DF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440848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8323" name="Oval 799">
            <a:extLst>
              <a:ext uri="{FF2B5EF4-FFF2-40B4-BE49-F238E27FC236}">
                <a16:creationId xmlns:a16="http://schemas.microsoft.com/office/drawing/2014/main" id="{DBB32D8F-9FB2-4377-9B09-24C2E1634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79425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4" name="Oval 800">
            <a:extLst>
              <a:ext uri="{FF2B5EF4-FFF2-40B4-BE49-F238E27FC236}">
                <a16:creationId xmlns:a16="http://schemas.microsoft.com/office/drawing/2014/main" id="{056DCF16-9E0D-404E-BB4C-CA0F7ECED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3" y="5475288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5" name="Oval 801">
            <a:extLst>
              <a:ext uri="{FF2B5EF4-FFF2-40B4-BE49-F238E27FC236}">
                <a16:creationId xmlns:a16="http://schemas.microsoft.com/office/drawing/2014/main" id="{9AC87443-A151-4423-93C6-8AEB07E98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560070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6" name="Oval 802">
            <a:extLst>
              <a:ext uri="{FF2B5EF4-FFF2-40B4-BE49-F238E27FC236}">
                <a16:creationId xmlns:a16="http://schemas.microsoft.com/office/drawing/2014/main" id="{9020D06F-9AF8-4374-9339-5C55C731C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5600700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7" name="Oval 803">
            <a:extLst>
              <a:ext uri="{FF2B5EF4-FFF2-40B4-BE49-F238E27FC236}">
                <a16:creationId xmlns:a16="http://schemas.microsoft.com/office/drawing/2014/main" id="{55085963-D39B-422A-96FE-34F39ED6C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9325" y="5719763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8" name="Oval 804">
            <a:extLst>
              <a:ext uri="{FF2B5EF4-FFF2-40B4-BE49-F238E27FC236}">
                <a16:creationId xmlns:a16="http://schemas.microsoft.com/office/drawing/2014/main" id="{57A256A5-E3E4-41D3-A18F-5A30546A8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275" y="4705350"/>
            <a:ext cx="87313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29" name="Oval 805">
            <a:extLst>
              <a:ext uri="{FF2B5EF4-FFF2-40B4-BE49-F238E27FC236}">
                <a16:creationId xmlns:a16="http://schemas.microsoft.com/office/drawing/2014/main" id="{CB866496-26BE-4C47-961F-150FBBA03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188" y="5862638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0" name="Oval 806">
            <a:extLst>
              <a:ext uri="{FF2B5EF4-FFF2-40B4-BE49-F238E27FC236}">
                <a16:creationId xmlns:a16="http://schemas.microsoft.com/office/drawing/2014/main" id="{3184A759-FA65-4E94-AC38-D23AC021F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538788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1" name="Oval 807">
            <a:extLst>
              <a:ext uri="{FF2B5EF4-FFF2-40B4-BE49-F238E27FC236}">
                <a16:creationId xmlns:a16="http://schemas.microsoft.com/office/drawing/2014/main" id="{DE51FF34-A3BC-412C-88C2-F16D9DB85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5692775"/>
            <a:ext cx="87313" cy="873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2" name="Oval 808">
            <a:extLst>
              <a:ext uri="{FF2B5EF4-FFF2-40B4-BE49-F238E27FC236}">
                <a16:creationId xmlns:a16="http://schemas.microsoft.com/office/drawing/2014/main" id="{0FC8B42D-7E31-424E-AF0B-F5688B06F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4763" y="4541838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3" name="Oval 809">
            <a:extLst>
              <a:ext uri="{FF2B5EF4-FFF2-40B4-BE49-F238E27FC236}">
                <a16:creationId xmlns:a16="http://schemas.microsoft.com/office/drawing/2014/main" id="{092B59E4-B26E-4AF8-8DF1-B8ABC15C7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4759325"/>
            <a:ext cx="87312" cy="889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4" name="Rectangle 810" descr="Wide downward diagonal">
            <a:extLst>
              <a:ext uri="{FF2B5EF4-FFF2-40B4-BE49-F238E27FC236}">
                <a16:creationId xmlns:a16="http://schemas.microsoft.com/office/drawing/2014/main" id="{6BEE5B9A-8795-4CA7-B139-81617E8CA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3" y="491172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5" name="Rectangle 811" descr="Wide downward diagonal">
            <a:extLst>
              <a:ext uri="{FF2B5EF4-FFF2-40B4-BE49-F238E27FC236}">
                <a16:creationId xmlns:a16="http://schemas.microsoft.com/office/drawing/2014/main" id="{2D364CB4-45F2-4E78-BA17-1F63CB927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713" y="5222875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6" name="Rectangle 812" descr="Wide downward diagonal">
            <a:extLst>
              <a:ext uri="{FF2B5EF4-FFF2-40B4-BE49-F238E27FC236}">
                <a16:creationId xmlns:a16="http://schemas.microsoft.com/office/drawing/2014/main" id="{23C72C4D-6446-476C-BAD6-695D2F97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4718050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7" name="Rectangle 813" descr="Wide downward diagonal">
            <a:extLst>
              <a:ext uri="{FF2B5EF4-FFF2-40B4-BE49-F238E27FC236}">
                <a16:creationId xmlns:a16="http://schemas.microsoft.com/office/drawing/2014/main" id="{41052099-4EC7-4BFD-B106-13F0C1B3C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5354638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8" name="Rectangle 814" descr="Wide downward diagonal">
            <a:extLst>
              <a:ext uri="{FF2B5EF4-FFF2-40B4-BE49-F238E27FC236}">
                <a16:creationId xmlns:a16="http://schemas.microsoft.com/office/drawing/2014/main" id="{F7AD4918-8D8B-4BEB-B2E5-C919F7DC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5013" y="5334000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39" name="Rectangle 815" descr="Wide downward diagonal">
            <a:extLst>
              <a:ext uri="{FF2B5EF4-FFF2-40B4-BE49-F238E27FC236}">
                <a16:creationId xmlns:a16="http://schemas.microsoft.com/office/drawing/2014/main" id="{F55B06E2-EC75-4519-A567-2D5931B35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13275"/>
            <a:ext cx="87313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41" name="Freeform 816">
            <a:extLst>
              <a:ext uri="{FF2B5EF4-FFF2-40B4-BE49-F238E27FC236}">
                <a16:creationId xmlns:a16="http://schemas.microsoft.com/office/drawing/2014/main" id="{8F5C74F2-BCE1-4E8D-BFAB-3586251A3A84}"/>
              </a:ext>
            </a:extLst>
          </p:cNvPr>
          <p:cNvSpPr>
            <a:spLocks/>
          </p:cNvSpPr>
          <p:nvPr/>
        </p:nvSpPr>
        <p:spPr bwMode="auto">
          <a:xfrm>
            <a:off x="7181300" y="4287333"/>
            <a:ext cx="1719811" cy="2038856"/>
          </a:xfrm>
          <a:custGeom>
            <a:avLst/>
            <a:gdLst>
              <a:gd name="T0" fmla="*/ 0 w 830"/>
              <a:gd name="T1" fmla="*/ 0 h 1295"/>
              <a:gd name="T2" fmla="*/ 2147483646 w 830"/>
              <a:gd name="T3" fmla="*/ 2147483646 h 1295"/>
              <a:gd name="T4" fmla="*/ 2147483646 w 830"/>
              <a:gd name="T5" fmla="*/ 2147483646 h 1295"/>
              <a:gd name="T6" fmla="*/ 2147483646 w 830"/>
              <a:gd name="T7" fmla="*/ 2147483646 h 1295"/>
              <a:gd name="T8" fmla="*/ 2147483646 w 830"/>
              <a:gd name="T9" fmla="*/ 2147483646 h 1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0"/>
              <a:gd name="T16" fmla="*/ 0 h 1295"/>
              <a:gd name="T17" fmla="*/ 830 w 830"/>
              <a:gd name="T18" fmla="*/ 1295 h 1295"/>
              <a:gd name="connsiteX0" fmla="*/ 0 w 11253"/>
              <a:gd name="connsiteY0" fmla="*/ 0 h 9485"/>
              <a:gd name="connsiteX1" fmla="*/ 2398 w 11253"/>
              <a:gd name="connsiteY1" fmla="*/ 3408 h 9485"/>
              <a:gd name="connsiteX2" fmla="*/ 5711 w 11253"/>
              <a:gd name="connsiteY2" fmla="*/ 5570 h 9485"/>
              <a:gd name="connsiteX3" fmla="*/ 9157 w 11253"/>
              <a:gd name="connsiteY3" fmla="*/ 6056 h 9485"/>
              <a:gd name="connsiteX4" fmla="*/ 11253 w 11253"/>
              <a:gd name="connsiteY4" fmla="*/ 9485 h 9485"/>
              <a:gd name="connsiteX0" fmla="*/ 0 w 10000"/>
              <a:gd name="connsiteY0" fmla="*/ 0 h 10000"/>
              <a:gd name="connsiteX1" fmla="*/ 2531 w 10000"/>
              <a:gd name="connsiteY1" fmla="*/ 3246 h 10000"/>
              <a:gd name="connsiteX2" fmla="*/ 5075 w 10000"/>
              <a:gd name="connsiteY2" fmla="*/ 5872 h 10000"/>
              <a:gd name="connsiteX3" fmla="*/ 8137 w 10000"/>
              <a:gd name="connsiteY3" fmla="*/ 6385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2731 w 10000"/>
              <a:gd name="connsiteY1" fmla="*/ 3137 h 10000"/>
              <a:gd name="connsiteX2" fmla="*/ 5075 w 10000"/>
              <a:gd name="connsiteY2" fmla="*/ 5872 h 10000"/>
              <a:gd name="connsiteX3" fmla="*/ 8137 w 10000"/>
              <a:gd name="connsiteY3" fmla="*/ 6385 h 10000"/>
              <a:gd name="connsiteX4" fmla="*/ 10000 w 10000"/>
              <a:gd name="connsiteY4" fmla="*/ 10000 h 10000"/>
              <a:gd name="connsiteX0" fmla="*/ 0 w 10000"/>
              <a:gd name="connsiteY0" fmla="*/ 0 h 10000"/>
              <a:gd name="connsiteX1" fmla="*/ 2731 w 10000"/>
              <a:gd name="connsiteY1" fmla="*/ 3137 h 10000"/>
              <a:gd name="connsiteX2" fmla="*/ 5075 w 10000"/>
              <a:gd name="connsiteY2" fmla="*/ 5872 h 10000"/>
              <a:gd name="connsiteX3" fmla="*/ 8137 w 10000"/>
              <a:gd name="connsiteY3" fmla="*/ 6385 h 10000"/>
              <a:gd name="connsiteX4" fmla="*/ 10000 w 10000"/>
              <a:gd name="connsiteY4" fmla="*/ 10000 h 10000"/>
              <a:gd name="connsiteX0" fmla="*/ 0 w 11685"/>
              <a:gd name="connsiteY0" fmla="*/ 0 h 10825"/>
              <a:gd name="connsiteX1" fmla="*/ 4416 w 11685"/>
              <a:gd name="connsiteY1" fmla="*/ 3962 h 10825"/>
              <a:gd name="connsiteX2" fmla="*/ 6760 w 11685"/>
              <a:gd name="connsiteY2" fmla="*/ 6697 h 10825"/>
              <a:gd name="connsiteX3" fmla="*/ 9822 w 11685"/>
              <a:gd name="connsiteY3" fmla="*/ 7210 h 10825"/>
              <a:gd name="connsiteX4" fmla="*/ 11685 w 11685"/>
              <a:gd name="connsiteY4" fmla="*/ 10825 h 10825"/>
              <a:gd name="connsiteX0" fmla="*/ 0 w 11685"/>
              <a:gd name="connsiteY0" fmla="*/ 0 h 10825"/>
              <a:gd name="connsiteX1" fmla="*/ 4416 w 11685"/>
              <a:gd name="connsiteY1" fmla="*/ 3962 h 10825"/>
              <a:gd name="connsiteX2" fmla="*/ 6760 w 11685"/>
              <a:gd name="connsiteY2" fmla="*/ 6697 h 10825"/>
              <a:gd name="connsiteX3" fmla="*/ 9822 w 11685"/>
              <a:gd name="connsiteY3" fmla="*/ 7210 h 10825"/>
              <a:gd name="connsiteX4" fmla="*/ 11685 w 11685"/>
              <a:gd name="connsiteY4" fmla="*/ 10825 h 10825"/>
              <a:gd name="connsiteX0" fmla="*/ 0 w 11599"/>
              <a:gd name="connsiteY0" fmla="*/ 0 h 10456"/>
              <a:gd name="connsiteX1" fmla="*/ 4330 w 11599"/>
              <a:gd name="connsiteY1" fmla="*/ 3593 h 10456"/>
              <a:gd name="connsiteX2" fmla="*/ 6674 w 11599"/>
              <a:gd name="connsiteY2" fmla="*/ 6328 h 10456"/>
              <a:gd name="connsiteX3" fmla="*/ 9736 w 11599"/>
              <a:gd name="connsiteY3" fmla="*/ 6841 h 10456"/>
              <a:gd name="connsiteX4" fmla="*/ 11599 w 11599"/>
              <a:gd name="connsiteY4" fmla="*/ 10456 h 10456"/>
              <a:gd name="connsiteX0" fmla="*/ 0 w 11599"/>
              <a:gd name="connsiteY0" fmla="*/ 0 h 10456"/>
              <a:gd name="connsiteX1" fmla="*/ 3788 w 11599"/>
              <a:gd name="connsiteY1" fmla="*/ 3940 h 10456"/>
              <a:gd name="connsiteX2" fmla="*/ 6674 w 11599"/>
              <a:gd name="connsiteY2" fmla="*/ 6328 h 10456"/>
              <a:gd name="connsiteX3" fmla="*/ 9736 w 11599"/>
              <a:gd name="connsiteY3" fmla="*/ 6841 h 10456"/>
              <a:gd name="connsiteX4" fmla="*/ 11599 w 11599"/>
              <a:gd name="connsiteY4" fmla="*/ 10456 h 1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9" h="10456">
                <a:moveTo>
                  <a:pt x="0" y="0"/>
                </a:moveTo>
                <a:cubicBezTo>
                  <a:pt x="3170" y="663"/>
                  <a:pt x="2676" y="2885"/>
                  <a:pt x="3788" y="3940"/>
                </a:cubicBezTo>
                <a:cubicBezTo>
                  <a:pt x="4900" y="4995"/>
                  <a:pt x="5683" y="5845"/>
                  <a:pt x="6674" y="6328"/>
                </a:cubicBezTo>
                <a:cubicBezTo>
                  <a:pt x="7665" y="6812"/>
                  <a:pt x="8912" y="6149"/>
                  <a:pt x="9736" y="6841"/>
                </a:cubicBezTo>
                <a:cubicBezTo>
                  <a:pt x="10560" y="7533"/>
                  <a:pt x="11321" y="9854"/>
                  <a:pt x="11599" y="10456"/>
                </a:cubicBezTo>
              </a:path>
            </a:pathLst>
          </a:custGeom>
          <a:noFill/>
          <a:ln w="63500" cap="flat" cmpd="sng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342" name="Text Box 817">
            <a:extLst>
              <a:ext uri="{FF2B5EF4-FFF2-40B4-BE49-F238E27FC236}">
                <a16:creationId xmlns:a16="http://schemas.microsoft.com/office/drawing/2014/main" id="{B6D15A50-30A3-4E3E-8573-D84BE734DF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88" y="3822700"/>
            <a:ext cx="1798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Accuracy = 94%</a:t>
            </a:r>
            <a:r>
              <a:rPr lang="en-US" altLang="en-US" sz="2400" dirty="0"/>
              <a:t> </a:t>
            </a:r>
          </a:p>
        </p:txBody>
      </p:sp>
      <p:sp>
        <p:nvSpPr>
          <p:cNvPr id="38343" name="Text Box 818">
            <a:extLst>
              <a:ext uri="{FF2B5EF4-FFF2-40B4-BE49-F238E27FC236}">
                <a16:creationId xmlns:a16="http://schemas.microsoft.com/office/drawing/2014/main" id="{FF5F4395-4CC6-4EB7-B592-27D7423EC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0121" y="3822700"/>
            <a:ext cx="18149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Accuracy = 99%</a:t>
            </a:r>
            <a:r>
              <a:rPr lang="en-US" altLang="en-US" sz="2400" dirty="0"/>
              <a:t> </a:t>
            </a:r>
          </a:p>
        </p:txBody>
      </p:sp>
      <p:sp>
        <p:nvSpPr>
          <p:cNvPr id="38344" name="Text Box 819">
            <a:extLst>
              <a:ext uri="{FF2B5EF4-FFF2-40B4-BE49-F238E27FC236}">
                <a16:creationId xmlns:a16="http://schemas.microsoft.com/office/drawing/2014/main" id="{FFBC1EA7-DE00-4C21-99CA-DD8AE3BA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9588" y="3822700"/>
            <a:ext cx="1912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Accuracy = 100%</a:t>
            </a:r>
            <a:r>
              <a:rPr lang="en-US" altLang="en-US" sz="2400"/>
              <a:t> </a:t>
            </a:r>
          </a:p>
        </p:txBody>
      </p:sp>
      <p:sp>
        <p:nvSpPr>
          <p:cNvPr id="457" name="Rectangle 512" descr="Wide downward diagonal">
            <a:extLst>
              <a:ext uri="{FF2B5EF4-FFF2-40B4-BE49-F238E27FC236}">
                <a16:creationId xmlns:a16="http://schemas.microsoft.com/office/drawing/2014/main" id="{FED27FF9-6CB2-4A72-B014-E54389DB1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4246033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8" name="Rectangle 512" descr="Wide downward diagonal">
            <a:extLst>
              <a:ext uri="{FF2B5EF4-FFF2-40B4-BE49-F238E27FC236}">
                <a16:creationId xmlns:a16="http://schemas.microsoft.com/office/drawing/2014/main" id="{3A21A609-981B-4481-925C-343D07E96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594" y="4258728"/>
            <a:ext cx="87312" cy="9779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9" name="Rectangle 512" descr="Wide downward diagonal">
            <a:extLst>
              <a:ext uri="{FF2B5EF4-FFF2-40B4-BE49-F238E27FC236}">
                <a16:creationId xmlns:a16="http://schemas.microsoft.com/office/drawing/2014/main" id="{2BFC137D-6449-4025-A5E9-C35088942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2351" y="4236069"/>
            <a:ext cx="87312" cy="889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340" name="Line 356">
            <a:extLst>
              <a:ext uri="{FF2B5EF4-FFF2-40B4-BE49-F238E27FC236}">
                <a16:creationId xmlns:a16="http://schemas.microsoft.com/office/drawing/2014/main" id="{BBAEFEEC-8E89-4361-8646-39799199F1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31888" y="4237038"/>
            <a:ext cx="1497012" cy="21494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53" name="Rectangle 141">
            <a:extLst>
              <a:ext uri="{FF2B5EF4-FFF2-40B4-BE49-F238E27FC236}">
                <a16:creationId xmlns:a16="http://schemas.microsoft.com/office/drawing/2014/main" id="{60BD64B3-97E4-4845-8808-CAF8C113F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" y="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Predictive Accuracy III</a:t>
            </a:r>
          </a:p>
        </p:txBody>
      </p:sp>
      <p:sp>
        <p:nvSpPr>
          <p:cNvPr id="38915" name="Text Box 142">
            <a:extLst>
              <a:ext uri="{FF2B5EF4-FFF2-40B4-BE49-F238E27FC236}">
                <a16:creationId xmlns:a16="http://schemas.microsoft.com/office/drawing/2014/main" id="{21B7D968-1527-45B6-9173-631CEAB3F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1439863"/>
            <a:ext cx="1481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Accuracy</a:t>
            </a:r>
            <a:r>
              <a:rPr lang="en-US" altLang="en-US" sz="2400"/>
              <a:t> = </a:t>
            </a:r>
          </a:p>
        </p:txBody>
      </p:sp>
      <p:sp>
        <p:nvSpPr>
          <p:cNvPr id="38916" name="Text Box 143">
            <a:extLst>
              <a:ext uri="{FF2B5EF4-FFF2-40B4-BE49-F238E27FC236}">
                <a16:creationId xmlns:a16="http://schemas.microsoft.com/office/drawing/2014/main" id="{2F8EA754-E7A0-454B-9DCB-A3D2503AAC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1301750"/>
            <a:ext cx="35941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Number of correct classifications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Number of instances in our database</a:t>
            </a:r>
            <a:r>
              <a:rPr lang="en-US" altLang="en-US" sz="2400"/>
              <a:t> </a:t>
            </a:r>
          </a:p>
        </p:txBody>
      </p:sp>
      <p:sp>
        <p:nvSpPr>
          <p:cNvPr id="38917" name="Line 144">
            <a:extLst>
              <a:ext uri="{FF2B5EF4-FFF2-40B4-BE49-F238E27FC236}">
                <a16:creationId xmlns:a16="http://schemas.microsoft.com/office/drawing/2014/main" id="{666BE9DC-0C78-4E29-9B20-38E51CA9B6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3563" y="1649413"/>
            <a:ext cx="33401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8" name="Text Box 145">
            <a:extLst>
              <a:ext uri="{FF2B5EF4-FFF2-40B4-BE49-F238E27FC236}">
                <a16:creationId xmlns:a16="http://schemas.microsoft.com/office/drawing/2014/main" id="{8B935F3B-46FF-4E45-A3C4-88C1B1C45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495550"/>
            <a:ext cx="81549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Accuracy is a single number, we may be better off looking at a </a:t>
            </a:r>
            <a:r>
              <a:rPr lang="en-US" altLang="en-US" sz="2400" b="1"/>
              <a:t>confusion matrix</a:t>
            </a:r>
            <a:r>
              <a:rPr lang="en-US" altLang="en-US" sz="2400"/>
              <a:t>. This gives us additional useful information…</a:t>
            </a:r>
          </a:p>
        </p:txBody>
      </p:sp>
      <p:graphicFrame>
        <p:nvGraphicFramePr>
          <p:cNvPr id="115892" name="Group 180">
            <a:extLst>
              <a:ext uri="{FF2B5EF4-FFF2-40B4-BE49-F238E27FC236}">
                <a16:creationId xmlns:a16="http://schemas.microsoft.com/office/drawing/2014/main" id="{05558DCB-84F9-4349-92FE-5CE413CBA219}"/>
              </a:ext>
            </a:extLst>
          </p:cNvPr>
          <p:cNvGraphicFramePr>
            <a:graphicFrameLocks noGrp="1"/>
          </p:cNvGraphicFramePr>
          <p:nvPr/>
        </p:nvGraphicFramePr>
        <p:xfrm>
          <a:off x="5576888" y="4451350"/>
          <a:ext cx="3275012" cy="2198703"/>
        </p:xfrm>
        <a:graphic>
          <a:graphicData uri="http://schemas.openxmlformats.org/drawingml/2006/table">
            <a:tbl>
              <a:tblPr/>
              <a:tblGrid>
                <a:gridCol w="101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48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8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43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05" marB="4570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Cat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Dog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Cat</a:t>
                      </a:r>
                    </a:p>
                  </a:txBody>
                  <a:tcPr marT="45705" marB="4570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Dog</a:t>
                      </a:r>
                    </a:p>
                  </a:txBody>
                  <a:tcPr marT="45705" marB="4570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90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marT="45705" marB="4570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45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45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05" marB="4570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8946" name="Text Box 181">
            <a:extLst>
              <a:ext uri="{FF2B5EF4-FFF2-40B4-BE49-F238E27FC236}">
                <a16:creationId xmlns:a16="http://schemas.microsoft.com/office/drawing/2014/main" id="{5EE4116D-573B-4FC5-8AF9-32DCAE295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5288" y="5473700"/>
            <a:ext cx="224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Classified as a…</a:t>
            </a:r>
          </a:p>
        </p:txBody>
      </p:sp>
      <p:sp>
        <p:nvSpPr>
          <p:cNvPr id="38947" name="Text Box 182">
            <a:extLst>
              <a:ext uri="{FF2B5EF4-FFF2-40B4-BE49-F238E27FC236}">
                <a16:creationId xmlns:a16="http://schemas.microsoft.com/office/drawing/2014/main" id="{8A7688C3-D893-4E4A-8A0A-ABCE9AA57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0200" y="3905250"/>
            <a:ext cx="193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True label is...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A0BBEA03-78A6-496D-9EB1-5813DCB16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" y="1143000"/>
            <a:ext cx="8842375" cy="333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50000"/>
              </a:spcBef>
              <a:buFontTx/>
              <a:buNone/>
            </a:pPr>
            <a:r>
              <a:rPr lang="en-US" altLang="en-US" sz="3100" dirty="0"/>
              <a:t>We need to consider the time and space requirements for the two distinct phases of classification</a:t>
            </a:r>
            <a:r>
              <a:rPr lang="en-US" altLang="en-US" dirty="0"/>
              <a:t>:</a:t>
            </a:r>
            <a:r>
              <a:rPr lang="en-US" altLang="en-US" sz="2400" dirty="0"/>
              <a:t> </a:t>
            </a:r>
          </a:p>
          <a:p>
            <a:pPr lvl="1" eaLnBrk="1" hangingPunct="1"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n-US" altLang="en-US" dirty="0"/>
              <a:t> Time to </a:t>
            </a:r>
            <a:r>
              <a:rPr lang="en-US" altLang="en-US" b="1" dirty="0"/>
              <a:t>construct</a:t>
            </a:r>
            <a:r>
              <a:rPr lang="en-US" altLang="en-US" dirty="0"/>
              <a:t> the classifier</a:t>
            </a:r>
          </a:p>
          <a:p>
            <a:pPr lvl="2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sz="2000" dirty="0"/>
              <a:t> In the case of the simpler linear classifier, the time taken to fit the line, this is linear in the number of instances O(</a:t>
            </a:r>
            <a:r>
              <a:rPr lang="en-US" altLang="en-US" sz="2000" i="1" dirty="0"/>
              <a:t>n</a:t>
            </a:r>
            <a:r>
              <a:rPr lang="en-US" altLang="en-US" sz="2000" dirty="0"/>
              <a:t>).</a:t>
            </a:r>
          </a:p>
          <a:p>
            <a:pPr lvl="1" eaLnBrk="1" hangingPunct="1"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2400" dirty="0"/>
              <a:t> </a:t>
            </a:r>
            <a:r>
              <a:rPr lang="en-US" altLang="en-US" dirty="0"/>
              <a:t>Time to </a:t>
            </a:r>
            <a:r>
              <a:rPr lang="en-US" altLang="en-US" b="1" dirty="0"/>
              <a:t>use</a:t>
            </a:r>
            <a:r>
              <a:rPr lang="en-US" altLang="en-US" dirty="0"/>
              <a:t> the model</a:t>
            </a:r>
          </a:p>
          <a:p>
            <a:pPr lvl="2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dirty="0"/>
              <a:t> </a:t>
            </a:r>
            <a:r>
              <a:rPr lang="en-US" altLang="en-US" sz="2000" dirty="0"/>
              <a:t>In the case of the simpler linear classifier, the time taken to test which side of the line the unlabeled instance is. This can be done in constant time O(1).</a:t>
            </a:r>
          </a:p>
        </p:txBody>
      </p:sp>
      <p:sp>
        <p:nvSpPr>
          <p:cNvPr id="116739" name="Text Box 3">
            <a:extLst>
              <a:ext uri="{FF2B5EF4-FFF2-40B4-BE49-F238E27FC236}">
                <a16:creationId xmlns:a16="http://schemas.microsoft.com/office/drawing/2014/main" id="{13648888-67C7-4BBC-BFE0-5C900E4B4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875" y="146050"/>
            <a:ext cx="7227888" cy="8239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6000">
                <a:effectLst>
                  <a:outerShdw blurRad="38100" dist="38100" dir="2700000" algn="tl">
                    <a:srgbClr val="C0C0C0"/>
                  </a:outerShdw>
                </a:effectLst>
              </a:rPr>
              <a:t>Speed and Scalability I</a:t>
            </a:r>
          </a:p>
        </p:txBody>
      </p:sp>
      <p:pic>
        <p:nvPicPr>
          <p:cNvPr id="39940" name="Picture 4">
            <a:extLst>
              <a:ext uri="{FF2B5EF4-FFF2-40B4-BE49-F238E27FC236}">
                <a16:creationId xmlns:a16="http://schemas.microsoft.com/office/drawing/2014/main" id="{6C3C6712-C424-41FF-984F-B6A46D6738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7050" y="4751388"/>
            <a:ext cx="2266950" cy="210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1" name="Text Box 5">
            <a:extLst>
              <a:ext uri="{FF2B5EF4-FFF2-40B4-BE49-F238E27FC236}">
                <a16:creationId xmlns:a16="http://schemas.microsoft.com/office/drawing/2014/main" id="{404F588E-8A44-4898-A625-EF4F24962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675" y="5099050"/>
            <a:ext cx="2981325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As we shall see, some classification algorithms are very efficient in one aspect, and very poor in the other.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Text Box 3">
            <a:extLst>
              <a:ext uri="{FF2B5EF4-FFF2-40B4-BE49-F238E27FC236}">
                <a16:creationId xmlns:a16="http://schemas.microsoft.com/office/drawing/2014/main" id="{5269AB0C-D843-4D44-BAEA-04B0A620B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146050"/>
            <a:ext cx="4100513" cy="8239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6000">
                <a:effectLst>
                  <a:outerShdw blurRad="38100" dist="38100" dir="2700000" algn="tl">
                    <a:srgbClr val="C0C0C0"/>
                  </a:outerShdw>
                </a:effectLst>
              </a:rPr>
              <a:t>Robustness I</a:t>
            </a:r>
          </a:p>
        </p:txBody>
      </p:sp>
      <p:sp>
        <p:nvSpPr>
          <p:cNvPr id="41987" name="Text Box 4">
            <a:extLst>
              <a:ext uri="{FF2B5EF4-FFF2-40B4-BE49-F238E27FC236}">
                <a16:creationId xmlns:a16="http://schemas.microsoft.com/office/drawing/2014/main" id="{3BA81899-F1FA-4454-89FA-D6364C7E3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00" y="1020763"/>
            <a:ext cx="8610600" cy="372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need to consider what happens when we have: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</a:t>
            </a:r>
            <a:r>
              <a:rPr lang="en-US" altLang="en-US"/>
              <a:t>Noise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/>
              <a:t> For example, a persons age could have been mistyped as 650 instead of 65, how does this effect our classifier? </a:t>
            </a:r>
            <a:r>
              <a:rPr lang="en-US" altLang="en-US" sz="2000">
                <a:solidFill>
                  <a:schemeClr val="folHlink"/>
                </a:solidFill>
              </a:rPr>
              <a:t>(This is important only for building the classifier, if the instance to be classified is noisy we can do nothing).</a:t>
            </a:r>
            <a:r>
              <a:rPr lang="en-US" altLang="en-US" sz="2400"/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/>
              <a:t> Missing values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/>
              <a:t> </a:t>
            </a:r>
          </a:p>
        </p:txBody>
      </p:sp>
      <p:grpSp>
        <p:nvGrpSpPr>
          <p:cNvPr id="41988" name="Group 171">
            <a:extLst>
              <a:ext uri="{FF2B5EF4-FFF2-40B4-BE49-F238E27FC236}">
                <a16:creationId xmlns:a16="http://schemas.microsoft.com/office/drawing/2014/main" id="{6FBEBC07-6024-44E5-B583-9E07BB5A09B7}"/>
              </a:ext>
            </a:extLst>
          </p:cNvPr>
          <p:cNvGrpSpPr>
            <a:grpSpLocks/>
          </p:cNvGrpSpPr>
          <p:nvPr/>
        </p:nvGrpSpPr>
        <p:grpSpPr bwMode="auto">
          <a:xfrm>
            <a:off x="6877050" y="4767263"/>
            <a:ext cx="2279650" cy="2093912"/>
            <a:chOff x="4332" y="3003"/>
            <a:chExt cx="1436" cy="1319"/>
          </a:xfrm>
        </p:grpSpPr>
        <p:sp>
          <p:nvSpPr>
            <p:cNvPr id="42360" name="Rectangle 7">
              <a:extLst>
                <a:ext uri="{FF2B5EF4-FFF2-40B4-BE49-F238E27FC236}">
                  <a16:creationId xmlns:a16="http://schemas.microsoft.com/office/drawing/2014/main" id="{EE1F2611-DF62-4EDC-980A-6A533B39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406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1" name="Rectangle 8">
              <a:extLst>
                <a:ext uri="{FF2B5EF4-FFF2-40B4-BE49-F238E27FC236}">
                  <a16:creationId xmlns:a16="http://schemas.microsoft.com/office/drawing/2014/main" id="{6853FB91-EAA6-4C64-BBB1-21EAA1B7D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2" name="Rectangle 9">
              <a:extLst>
                <a:ext uri="{FF2B5EF4-FFF2-40B4-BE49-F238E27FC236}">
                  <a16:creationId xmlns:a16="http://schemas.microsoft.com/office/drawing/2014/main" id="{F97A704A-CD63-4FBE-B52A-1A8ACE382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3" name="Rectangle 10">
              <a:extLst>
                <a:ext uri="{FF2B5EF4-FFF2-40B4-BE49-F238E27FC236}">
                  <a16:creationId xmlns:a16="http://schemas.microsoft.com/office/drawing/2014/main" id="{EDA76268-9B13-4890-B7DB-AAC21C82C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4" name="Rectangle 11">
              <a:extLst>
                <a:ext uri="{FF2B5EF4-FFF2-40B4-BE49-F238E27FC236}">
                  <a16:creationId xmlns:a16="http://schemas.microsoft.com/office/drawing/2014/main" id="{ECE18CD9-9CA4-42A0-AB61-AD27BE217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5" name="Rectangle 12">
              <a:extLst>
                <a:ext uri="{FF2B5EF4-FFF2-40B4-BE49-F238E27FC236}">
                  <a16:creationId xmlns:a16="http://schemas.microsoft.com/office/drawing/2014/main" id="{7210EC0B-31C4-4F56-8F15-3D17D5A3B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406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6" name="Rectangle 13">
              <a:extLst>
                <a:ext uri="{FF2B5EF4-FFF2-40B4-BE49-F238E27FC236}">
                  <a16:creationId xmlns:a16="http://schemas.microsoft.com/office/drawing/2014/main" id="{DE295941-123C-4276-AA4A-4D12730BC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406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7" name="Rectangle 14">
              <a:extLst>
                <a:ext uri="{FF2B5EF4-FFF2-40B4-BE49-F238E27FC236}">
                  <a16:creationId xmlns:a16="http://schemas.microsoft.com/office/drawing/2014/main" id="{DAFB11F3-4201-44E8-B0D4-B8868A40E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8" name="Rectangle 15">
              <a:extLst>
                <a:ext uri="{FF2B5EF4-FFF2-40B4-BE49-F238E27FC236}">
                  <a16:creationId xmlns:a16="http://schemas.microsoft.com/office/drawing/2014/main" id="{552F3B20-8666-4816-AE3F-BA3AB80A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69" name="Rectangle 16">
              <a:extLst>
                <a:ext uri="{FF2B5EF4-FFF2-40B4-BE49-F238E27FC236}">
                  <a16:creationId xmlns:a16="http://schemas.microsoft.com/office/drawing/2014/main" id="{069E4E32-98AC-43F2-A0BE-3F329024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406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0" name="Rectangle 17">
              <a:extLst>
                <a:ext uri="{FF2B5EF4-FFF2-40B4-BE49-F238E27FC236}">
                  <a16:creationId xmlns:a16="http://schemas.microsoft.com/office/drawing/2014/main" id="{D0811002-D8B2-413B-BF53-D97EA3B67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9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1" name="Rectangle 18">
              <a:extLst>
                <a:ext uri="{FF2B5EF4-FFF2-40B4-BE49-F238E27FC236}">
                  <a16:creationId xmlns:a16="http://schemas.microsoft.com/office/drawing/2014/main" id="{A540097B-F16A-4958-8D62-4746C2811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2" name="Rectangle 19">
              <a:extLst>
                <a:ext uri="{FF2B5EF4-FFF2-40B4-BE49-F238E27FC236}">
                  <a16:creationId xmlns:a16="http://schemas.microsoft.com/office/drawing/2014/main" id="{8CCFE8CF-68DB-4013-A20D-5766B36A8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3" name="Rectangle 20">
              <a:extLst>
                <a:ext uri="{FF2B5EF4-FFF2-40B4-BE49-F238E27FC236}">
                  <a16:creationId xmlns:a16="http://schemas.microsoft.com/office/drawing/2014/main" id="{CC67CB98-6767-4B3D-9A03-F64133241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4" name="Rectangle 21">
              <a:extLst>
                <a:ext uri="{FF2B5EF4-FFF2-40B4-BE49-F238E27FC236}">
                  <a16:creationId xmlns:a16="http://schemas.microsoft.com/office/drawing/2014/main" id="{C20DF37B-4AF9-42B0-A969-A5F72F348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5" name="Rectangle 22">
              <a:extLst>
                <a:ext uri="{FF2B5EF4-FFF2-40B4-BE49-F238E27FC236}">
                  <a16:creationId xmlns:a16="http://schemas.microsoft.com/office/drawing/2014/main" id="{834530E9-071C-454D-8920-5ECC3414F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9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6" name="Rectangle 23">
              <a:extLst>
                <a:ext uri="{FF2B5EF4-FFF2-40B4-BE49-F238E27FC236}">
                  <a16:creationId xmlns:a16="http://schemas.microsoft.com/office/drawing/2014/main" id="{A0800393-8023-40AE-87E0-4383061E4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9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7" name="Rectangle 24">
              <a:extLst>
                <a:ext uri="{FF2B5EF4-FFF2-40B4-BE49-F238E27FC236}">
                  <a16:creationId xmlns:a16="http://schemas.microsoft.com/office/drawing/2014/main" id="{81CADE26-EC84-4619-95E3-917B54DF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8" name="Rectangle 25">
              <a:extLst>
                <a:ext uri="{FF2B5EF4-FFF2-40B4-BE49-F238E27FC236}">
                  <a16:creationId xmlns:a16="http://schemas.microsoft.com/office/drawing/2014/main" id="{27BA23A1-37F9-426F-B2FF-1F2880839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79" name="Rectangle 26">
              <a:extLst>
                <a:ext uri="{FF2B5EF4-FFF2-40B4-BE49-F238E27FC236}">
                  <a16:creationId xmlns:a16="http://schemas.microsoft.com/office/drawing/2014/main" id="{E29B4632-C071-497D-AF56-5688C8844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9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0" name="Rectangle 27">
              <a:extLst>
                <a:ext uri="{FF2B5EF4-FFF2-40B4-BE49-F238E27FC236}">
                  <a16:creationId xmlns:a16="http://schemas.microsoft.com/office/drawing/2014/main" id="{9E4E5A15-D354-4D22-A5CB-2D492225F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836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1" name="Rectangle 28">
              <a:extLst>
                <a:ext uri="{FF2B5EF4-FFF2-40B4-BE49-F238E27FC236}">
                  <a16:creationId xmlns:a16="http://schemas.microsoft.com/office/drawing/2014/main" id="{7C7C2A45-C1C9-4C74-9D80-9291B76B8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2" name="Rectangle 29">
              <a:extLst>
                <a:ext uri="{FF2B5EF4-FFF2-40B4-BE49-F238E27FC236}">
                  <a16:creationId xmlns:a16="http://schemas.microsoft.com/office/drawing/2014/main" id="{A8689DA6-F8B3-450B-A4B1-EAB99D282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3" name="Rectangle 30">
              <a:extLst>
                <a:ext uri="{FF2B5EF4-FFF2-40B4-BE49-F238E27FC236}">
                  <a16:creationId xmlns:a16="http://schemas.microsoft.com/office/drawing/2014/main" id="{2C691F6B-0460-43D1-9F47-AD819A01E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4" name="Rectangle 31">
              <a:extLst>
                <a:ext uri="{FF2B5EF4-FFF2-40B4-BE49-F238E27FC236}">
                  <a16:creationId xmlns:a16="http://schemas.microsoft.com/office/drawing/2014/main" id="{082632DC-52A2-4FB7-81F3-6782BC00E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5" name="Rectangle 32">
              <a:extLst>
                <a:ext uri="{FF2B5EF4-FFF2-40B4-BE49-F238E27FC236}">
                  <a16:creationId xmlns:a16="http://schemas.microsoft.com/office/drawing/2014/main" id="{DC7F49BC-C564-4B07-8DF9-846C77708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836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6" name="Rectangle 33">
              <a:extLst>
                <a:ext uri="{FF2B5EF4-FFF2-40B4-BE49-F238E27FC236}">
                  <a16:creationId xmlns:a16="http://schemas.microsoft.com/office/drawing/2014/main" id="{79055CAA-5BDB-42AA-8A50-09EEE2416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836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7" name="Rectangle 34">
              <a:extLst>
                <a:ext uri="{FF2B5EF4-FFF2-40B4-BE49-F238E27FC236}">
                  <a16:creationId xmlns:a16="http://schemas.microsoft.com/office/drawing/2014/main" id="{69166C6F-8893-45BA-B807-E1D864423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8" name="Rectangle 35">
              <a:extLst>
                <a:ext uri="{FF2B5EF4-FFF2-40B4-BE49-F238E27FC236}">
                  <a16:creationId xmlns:a16="http://schemas.microsoft.com/office/drawing/2014/main" id="{55A18F78-08A5-4FEE-9427-44BCDAC68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89" name="Rectangle 36">
              <a:extLst>
                <a:ext uri="{FF2B5EF4-FFF2-40B4-BE49-F238E27FC236}">
                  <a16:creationId xmlns:a16="http://schemas.microsoft.com/office/drawing/2014/main" id="{FEC0A2D0-68FB-4046-8B72-ED4505557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836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0" name="Rectangle 37">
              <a:extLst>
                <a:ext uri="{FF2B5EF4-FFF2-40B4-BE49-F238E27FC236}">
                  <a16:creationId xmlns:a16="http://schemas.microsoft.com/office/drawing/2014/main" id="{8214B6CF-4F53-467A-B25F-33721BB90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72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1" name="Rectangle 38">
              <a:extLst>
                <a:ext uri="{FF2B5EF4-FFF2-40B4-BE49-F238E27FC236}">
                  <a16:creationId xmlns:a16="http://schemas.microsoft.com/office/drawing/2014/main" id="{EC4C1987-D81A-4AE4-92F3-15D73A82D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2" name="Rectangle 39">
              <a:extLst>
                <a:ext uri="{FF2B5EF4-FFF2-40B4-BE49-F238E27FC236}">
                  <a16:creationId xmlns:a16="http://schemas.microsoft.com/office/drawing/2014/main" id="{5A040BFA-9D07-4BBE-9E68-44C0CCFA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3" name="Rectangle 40">
              <a:extLst>
                <a:ext uri="{FF2B5EF4-FFF2-40B4-BE49-F238E27FC236}">
                  <a16:creationId xmlns:a16="http://schemas.microsoft.com/office/drawing/2014/main" id="{B16619DD-8DE1-4A01-959A-3CB3F7C7F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4" name="Rectangle 41">
              <a:extLst>
                <a:ext uri="{FF2B5EF4-FFF2-40B4-BE49-F238E27FC236}">
                  <a16:creationId xmlns:a16="http://schemas.microsoft.com/office/drawing/2014/main" id="{071A5902-37D2-4797-95E5-B9263CF83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5" name="Rectangle 42">
              <a:extLst>
                <a:ext uri="{FF2B5EF4-FFF2-40B4-BE49-F238E27FC236}">
                  <a16:creationId xmlns:a16="http://schemas.microsoft.com/office/drawing/2014/main" id="{C47611B1-6446-47F3-A08F-70A3B02D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72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6" name="Rectangle 43">
              <a:extLst>
                <a:ext uri="{FF2B5EF4-FFF2-40B4-BE49-F238E27FC236}">
                  <a16:creationId xmlns:a16="http://schemas.microsoft.com/office/drawing/2014/main" id="{7FDBE6E2-E180-40F2-B78C-FC8747CE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72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7" name="Rectangle 44">
              <a:extLst>
                <a:ext uri="{FF2B5EF4-FFF2-40B4-BE49-F238E27FC236}">
                  <a16:creationId xmlns:a16="http://schemas.microsoft.com/office/drawing/2014/main" id="{7EA305FB-7683-476E-A76C-704BF600A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8" name="Rectangle 45">
              <a:extLst>
                <a:ext uri="{FF2B5EF4-FFF2-40B4-BE49-F238E27FC236}">
                  <a16:creationId xmlns:a16="http://schemas.microsoft.com/office/drawing/2014/main" id="{D376DBF9-7E7D-4704-B317-7FBE4D747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99" name="Rectangle 46">
              <a:extLst>
                <a:ext uri="{FF2B5EF4-FFF2-40B4-BE49-F238E27FC236}">
                  <a16:creationId xmlns:a16="http://schemas.microsoft.com/office/drawing/2014/main" id="{D94FA7AD-CB47-43BF-8D15-2D3F467BF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72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0" name="Rectangle 47">
              <a:extLst>
                <a:ext uri="{FF2B5EF4-FFF2-40B4-BE49-F238E27FC236}">
                  <a16:creationId xmlns:a16="http://schemas.microsoft.com/office/drawing/2014/main" id="{B4A77AD7-A2E8-4783-8F04-83EBF9AD8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61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1" name="Rectangle 48">
              <a:extLst>
                <a:ext uri="{FF2B5EF4-FFF2-40B4-BE49-F238E27FC236}">
                  <a16:creationId xmlns:a16="http://schemas.microsoft.com/office/drawing/2014/main" id="{2BE587FA-FDF2-4691-865E-95639DA8B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2" name="Rectangle 49">
              <a:extLst>
                <a:ext uri="{FF2B5EF4-FFF2-40B4-BE49-F238E27FC236}">
                  <a16:creationId xmlns:a16="http://schemas.microsoft.com/office/drawing/2014/main" id="{6743256A-CC35-4A38-BD5A-C99F8D1AF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3" name="Rectangle 50">
              <a:extLst>
                <a:ext uri="{FF2B5EF4-FFF2-40B4-BE49-F238E27FC236}">
                  <a16:creationId xmlns:a16="http://schemas.microsoft.com/office/drawing/2014/main" id="{4C7E9432-2C30-44C0-B1B9-9C2285D2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4" name="Rectangle 51">
              <a:extLst>
                <a:ext uri="{FF2B5EF4-FFF2-40B4-BE49-F238E27FC236}">
                  <a16:creationId xmlns:a16="http://schemas.microsoft.com/office/drawing/2014/main" id="{4F170082-92E7-4E5C-825F-1ED83C6F8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5" name="Rectangle 52">
              <a:extLst>
                <a:ext uri="{FF2B5EF4-FFF2-40B4-BE49-F238E27FC236}">
                  <a16:creationId xmlns:a16="http://schemas.microsoft.com/office/drawing/2014/main" id="{D913DB93-F394-4E8F-949D-6ECF70850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61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6" name="Rectangle 53">
              <a:extLst>
                <a:ext uri="{FF2B5EF4-FFF2-40B4-BE49-F238E27FC236}">
                  <a16:creationId xmlns:a16="http://schemas.microsoft.com/office/drawing/2014/main" id="{FA7C2745-3BAD-4854-9CB7-0555F034B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611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7" name="Rectangle 54">
              <a:extLst>
                <a:ext uri="{FF2B5EF4-FFF2-40B4-BE49-F238E27FC236}">
                  <a16:creationId xmlns:a16="http://schemas.microsoft.com/office/drawing/2014/main" id="{4F44D6A3-378E-46D2-9596-216ED9983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8" name="Rectangle 55">
              <a:extLst>
                <a:ext uri="{FF2B5EF4-FFF2-40B4-BE49-F238E27FC236}">
                  <a16:creationId xmlns:a16="http://schemas.microsoft.com/office/drawing/2014/main" id="{E70959D5-6675-4287-A82C-4CF7696B9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09" name="Rectangle 56">
              <a:extLst>
                <a:ext uri="{FF2B5EF4-FFF2-40B4-BE49-F238E27FC236}">
                  <a16:creationId xmlns:a16="http://schemas.microsoft.com/office/drawing/2014/main" id="{25E2EC15-0238-4211-934C-0F747CEAC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611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0" name="Rectangle 57">
              <a:extLst>
                <a:ext uri="{FF2B5EF4-FFF2-40B4-BE49-F238E27FC236}">
                  <a16:creationId xmlns:a16="http://schemas.microsoft.com/office/drawing/2014/main" id="{B3ED83E6-F97C-4CBE-8F86-7B31E7585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49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1" name="Rectangle 58">
              <a:extLst>
                <a:ext uri="{FF2B5EF4-FFF2-40B4-BE49-F238E27FC236}">
                  <a16:creationId xmlns:a16="http://schemas.microsoft.com/office/drawing/2014/main" id="{9E017042-1697-469B-94F8-1B26134AE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2" name="Rectangle 59">
              <a:extLst>
                <a:ext uri="{FF2B5EF4-FFF2-40B4-BE49-F238E27FC236}">
                  <a16:creationId xmlns:a16="http://schemas.microsoft.com/office/drawing/2014/main" id="{1F3AFE76-B012-4BBB-BE9B-7847C5F83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3" name="Rectangle 60">
              <a:extLst>
                <a:ext uri="{FF2B5EF4-FFF2-40B4-BE49-F238E27FC236}">
                  <a16:creationId xmlns:a16="http://schemas.microsoft.com/office/drawing/2014/main" id="{61EBDA55-DAF1-4C3A-B63E-79099523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4" name="Rectangle 61">
              <a:extLst>
                <a:ext uri="{FF2B5EF4-FFF2-40B4-BE49-F238E27FC236}">
                  <a16:creationId xmlns:a16="http://schemas.microsoft.com/office/drawing/2014/main" id="{FEAAF48B-8434-4A5B-BD3C-2B2F07684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5" name="Rectangle 62">
              <a:extLst>
                <a:ext uri="{FF2B5EF4-FFF2-40B4-BE49-F238E27FC236}">
                  <a16:creationId xmlns:a16="http://schemas.microsoft.com/office/drawing/2014/main" id="{C44D6CD0-9AD7-422C-98EB-A2198F98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49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6" name="Rectangle 63">
              <a:extLst>
                <a:ext uri="{FF2B5EF4-FFF2-40B4-BE49-F238E27FC236}">
                  <a16:creationId xmlns:a16="http://schemas.microsoft.com/office/drawing/2014/main" id="{E8C8D5D6-8A81-43B9-B7DF-5A1D7E59D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49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7" name="Rectangle 64">
              <a:extLst>
                <a:ext uri="{FF2B5EF4-FFF2-40B4-BE49-F238E27FC236}">
                  <a16:creationId xmlns:a16="http://schemas.microsoft.com/office/drawing/2014/main" id="{5C183DCD-82FF-4D53-9E4E-2A5FAFABF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8" name="Rectangle 65">
              <a:extLst>
                <a:ext uri="{FF2B5EF4-FFF2-40B4-BE49-F238E27FC236}">
                  <a16:creationId xmlns:a16="http://schemas.microsoft.com/office/drawing/2014/main" id="{1DB711AB-2B07-47D4-B355-42EB938F2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19" name="Rectangle 66">
              <a:extLst>
                <a:ext uri="{FF2B5EF4-FFF2-40B4-BE49-F238E27FC236}">
                  <a16:creationId xmlns:a16="http://schemas.microsoft.com/office/drawing/2014/main" id="{E6DBE053-9B5A-4A1D-B65B-D9875368B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49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0" name="Rectangle 67">
              <a:extLst>
                <a:ext uri="{FF2B5EF4-FFF2-40B4-BE49-F238E27FC236}">
                  <a16:creationId xmlns:a16="http://schemas.microsoft.com/office/drawing/2014/main" id="{DF0B5EB3-53A2-429C-B929-44E385B66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385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1" name="Rectangle 68">
              <a:extLst>
                <a:ext uri="{FF2B5EF4-FFF2-40B4-BE49-F238E27FC236}">
                  <a16:creationId xmlns:a16="http://schemas.microsoft.com/office/drawing/2014/main" id="{7EA60696-DF8B-4DF4-9EF6-4FCB36263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2" name="Rectangle 69">
              <a:extLst>
                <a:ext uri="{FF2B5EF4-FFF2-40B4-BE49-F238E27FC236}">
                  <a16:creationId xmlns:a16="http://schemas.microsoft.com/office/drawing/2014/main" id="{7ABA62ED-23A9-40AE-BBD8-6664CCA8B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3" name="Rectangle 70">
              <a:extLst>
                <a:ext uri="{FF2B5EF4-FFF2-40B4-BE49-F238E27FC236}">
                  <a16:creationId xmlns:a16="http://schemas.microsoft.com/office/drawing/2014/main" id="{19BF6A04-67FC-427A-B64E-EE1EE58D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4" name="Rectangle 71">
              <a:extLst>
                <a:ext uri="{FF2B5EF4-FFF2-40B4-BE49-F238E27FC236}">
                  <a16:creationId xmlns:a16="http://schemas.microsoft.com/office/drawing/2014/main" id="{D8F420A5-EC3F-4686-AF8F-5846DFCB5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5" name="Rectangle 72">
              <a:extLst>
                <a:ext uri="{FF2B5EF4-FFF2-40B4-BE49-F238E27FC236}">
                  <a16:creationId xmlns:a16="http://schemas.microsoft.com/office/drawing/2014/main" id="{4C8CE10D-8709-4D0F-A5CA-381475675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385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6" name="Rectangle 73">
              <a:extLst>
                <a:ext uri="{FF2B5EF4-FFF2-40B4-BE49-F238E27FC236}">
                  <a16:creationId xmlns:a16="http://schemas.microsoft.com/office/drawing/2014/main" id="{5E7DF9C3-E4EA-4F7C-A951-8FF0D1C0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385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7" name="Rectangle 74">
              <a:extLst>
                <a:ext uri="{FF2B5EF4-FFF2-40B4-BE49-F238E27FC236}">
                  <a16:creationId xmlns:a16="http://schemas.microsoft.com/office/drawing/2014/main" id="{D37C435D-6C4F-4021-9532-710AEB238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8" name="Rectangle 75">
              <a:extLst>
                <a:ext uri="{FF2B5EF4-FFF2-40B4-BE49-F238E27FC236}">
                  <a16:creationId xmlns:a16="http://schemas.microsoft.com/office/drawing/2014/main" id="{EE424931-CB6C-4A7B-9D6E-5C149634C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29" name="Rectangle 76">
              <a:extLst>
                <a:ext uri="{FF2B5EF4-FFF2-40B4-BE49-F238E27FC236}">
                  <a16:creationId xmlns:a16="http://schemas.microsoft.com/office/drawing/2014/main" id="{3C87C5D6-F58B-4C8A-A60E-9B14CD351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385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0" name="Rectangle 77">
              <a:extLst>
                <a:ext uri="{FF2B5EF4-FFF2-40B4-BE49-F238E27FC236}">
                  <a16:creationId xmlns:a16="http://schemas.microsoft.com/office/drawing/2014/main" id="{23C3E1B1-49FE-4AB4-8253-D49C860FA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27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1" name="Rectangle 78">
              <a:extLst>
                <a:ext uri="{FF2B5EF4-FFF2-40B4-BE49-F238E27FC236}">
                  <a16:creationId xmlns:a16="http://schemas.microsoft.com/office/drawing/2014/main" id="{4B50EE4B-CC66-43E7-B9FC-EAFD23F9C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2" name="Rectangle 79">
              <a:extLst>
                <a:ext uri="{FF2B5EF4-FFF2-40B4-BE49-F238E27FC236}">
                  <a16:creationId xmlns:a16="http://schemas.microsoft.com/office/drawing/2014/main" id="{4D2B1198-AAFC-4B44-88CE-D721E56C4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3" name="Rectangle 80">
              <a:extLst>
                <a:ext uri="{FF2B5EF4-FFF2-40B4-BE49-F238E27FC236}">
                  <a16:creationId xmlns:a16="http://schemas.microsoft.com/office/drawing/2014/main" id="{D1D1B81E-B62D-4461-AC70-8124DEECF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4" name="Rectangle 81">
              <a:extLst>
                <a:ext uri="{FF2B5EF4-FFF2-40B4-BE49-F238E27FC236}">
                  <a16:creationId xmlns:a16="http://schemas.microsoft.com/office/drawing/2014/main" id="{2F1917BD-8598-4BF5-AFCC-118ED4702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5" name="Rectangle 82">
              <a:extLst>
                <a:ext uri="{FF2B5EF4-FFF2-40B4-BE49-F238E27FC236}">
                  <a16:creationId xmlns:a16="http://schemas.microsoft.com/office/drawing/2014/main" id="{1AE30E79-E2BF-47EE-9D8C-861BD01BF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27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6" name="Rectangle 83">
              <a:extLst>
                <a:ext uri="{FF2B5EF4-FFF2-40B4-BE49-F238E27FC236}">
                  <a16:creationId xmlns:a16="http://schemas.microsoft.com/office/drawing/2014/main" id="{A70B2B41-34A7-432F-B04D-F8605A954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273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7" name="Rectangle 84">
              <a:extLst>
                <a:ext uri="{FF2B5EF4-FFF2-40B4-BE49-F238E27FC236}">
                  <a16:creationId xmlns:a16="http://schemas.microsoft.com/office/drawing/2014/main" id="{2F074507-F2C4-4EF9-85B9-EA41EC437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8" name="Rectangle 85">
              <a:extLst>
                <a:ext uri="{FF2B5EF4-FFF2-40B4-BE49-F238E27FC236}">
                  <a16:creationId xmlns:a16="http://schemas.microsoft.com/office/drawing/2014/main" id="{2EF76B75-BE39-4E78-AF49-383B7A6FB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39" name="Rectangle 86">
              <a:extLst>
                <a:ext uri="{FF2B5EF4-FFF2-40B4-BE49-F238E27FC236}">
                  <a16:creationId xmlns:a16="http://schemas.microsoft.com/office/drawing/2014/main" id="{D1ECBE79-E5D6-4CD2-8F4C-8AC77E0E5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273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0" name="Rectangle 87">
              <a:extLst>
                <a:ext uri="{FF2B5EF4-FFF2-40B4-BE49-F238E27FC236}">
                  <a16:creationId xmlns:a16="http://schemas.microsoft.com/office/drawing/2014/main" id="{87C0BBED-82B1-4ACD-A4D5-048B6CDB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160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1" name="Rectangle 88">
              <a:extLst>
                <a:ext uri="{FF2B5EF4-FFF2-40B4-BE49-F238E27FC236}">
                  <a16:creationId xmlns:a16="http://schemas.microsoft.com/office/drawing/2014/main" id="{2F077054-13AF-4A23-A567-82C5CD4B9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2" name="Rectangle 89">
              <a:extLst>
                <a:ext uri="{FF2B5EF4-FFF2-40B4-BE49-F238E27FC236}">
                  <a16:creationId xmlns:a16="http://schemas.microsoft.com/office/drawing/2014/main" id="{09B5ECB1-788E-4732-BBB7-0201F5D4A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3" name="Rectangle 90">
              <a:extLst>
                <a:ext uri="{FF2B5EF4-FFF2-40B4-BE49-F238E27FC236}">
                  <a16:creationId xmlns:a16="http://schemas.microsoft.com/office/drawing/2014/main" id="{CB051BFC-5BE8-4442-9C3D-31AC033B7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4" name="Rectangle 91">
              <a:extLst>
                <a:ext uri="{FF2B5EF4-FFF2-40B4-BE49-F238E27FC236}">
                  <a16:creationId xmlns:a16="http://schemas.microsoft.com/office/drawing/2014/main" id="{89CFA0FC-8375-4E4F-8561-72DABC613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5" name="Rectangle 92">
              <a:extLst>
                <a:ext uri="{FF2B5EF4-FFF2-40B4-BE49-F238E27FC236}">
                  <a16:creationId xmlns:a16="http://schemas.microsoft.com/office/drawing/2014/main" id="{D40FCD71-FDE5-4F42-BE7A-F67ACB9D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160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6" name="Rectangle 93">
              <a:extLst>
                <a:ext uri="{FF2B5EF4-FFF2-40B4-BE49-F238E27FC236}">
                  <a16:creationId xmlns:a16="http://schemas.microsoft.com/office/drawing/2014/main" id="{2D401647-EEEF-4627-90CA-DF3CFB009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160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7" name="Rectangle 94">
              <a:extLst>
                <a:ext uri="{FF2B5EF4-FFF2-40B4-BE49-F238E27FC236}">
                  <a16:creationId xmlns:a16="http://schemas.microsoft.com/office/drawing/2014/main" id="{686A6329-5CE4-4D11-88B6-71C3075D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8" name="Rectangle 95">
              <a:extLst>
                <a:ext uri="{FF2B5EF4-FFF2-40B4-BE49-F238E27FC236}">
                  <a16:creationId xmlns:a16="http://schemas.microsoft.com/office/drawing/2014/main" id="{B0EA5BDE-06B1-42F6-BE4A-1C559B242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49" name="Rectangle 96">
              <a:extLst>
                <a:ext uri="{FF2B5EF4-FFF2-40B4-BE49-F238E27FC236}">
                  <a16:creationId xmlns:a16="http://schemas.microsoft.com/office/drawing/2014/main" id="{BDB2269E-AB47-4311-9A3F-F9541772D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160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0" name="Rectangle 97">
              <a:extLst>
                <a:ext uri="{FF2B5EF4-FFF2-40B4-BE49-F238E27FC236}">
                  <a16:creationId xmlns:a16="http://schemas.microsoft.com/office/drawing/2014/main" id="{529E39E8-6E67-4B96-BDAF-AF02F84A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1" name="Rectangle 98">
              <a:extLst>
                <a:ext uri="{FF2B5EF4-FFF2-40B4-BE49-F238E27FC236}">
                  <a16:creationId xmlns:a16="http://schemas.microsoft.com/office/drawing/2014/main" id="{255B7D6F-897E-4A3F-AC16-E92563ECE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2" name="Rectangle 99">
              <a:extLst>
                <a:ext uri="{FF2B5EF4-FFF2-40B4-BE49-F238E27FC236}">
                  <a16:creationId xmlns:a16="http://schemas.microsoft.com/office/drawing/2014/main" id="{19695A65-0595-40F4-ABC6-38C92913A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3" name="Rectangle 100">
              <a:extLst>
                <a:ext uri="{FF2B5EF4-FFF2-40B4-BE49-F238E27FC236}">
                  <a16:creationId xmlns:a16="http://schemas.microsoft.com/office/drawing/2014/main" id="{1EE06408-79A8-429F-851C-2F0AF0E23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4" name="Rectangle 101">
              <a:extLst>
                <a:ext uri="{FF2B5EF4-FFF2-40B4-BE49-F238E27FC236}">
                  <a16:creationId xmlns:a16="http://schemas.microsoft.com/office/drawing/2014/main" id="{A41109B3-D9F1-432C-8D2F-F97D823C5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5" name="Rectangle 102">
              <a:extLst>
                <a:ext uri="{FF2B5EF4-FFF2-40B4-BE49-F238E27FC236}">
                  <a16:creationId xmlns:a16="http://schemas.microsoft.com/office/drawing/2014/main" id="{20DAB10C-7A9E-4759-8D04-FFD948681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30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6" name="Rectangle 103">
              <a:extLst>
                <a:ext uri="{FF2B5EF4-FFF2-40B4-BE49-F238E27FC236}">
                  <a16:creationId xmlns:a16="http://schemas.microsoft.com/office/drawing/2014/main" id="{E73F5668-8682-4AF8-85DB-FB1EDFF57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3048"/>
              <a:ext cx="121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7" name="Rectangle 104">
              <a:extLst>
                <a:ext uri="{FF2B5EF4-FFF2-40B4-BE49-F238E27FC236}">
                  <a16:creationId xmlns:a16="http://schemas.microsoft.com/office/drawing/2014/main" id="{A4D6AD4E-B232-4253-8B09-3E09D8E6E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0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8" name="Rectangle 105">
              <a:extLst>
                <a:ext uri="{FF2B5EF4-FFF2-40B4-BE49-F238E27FC236}">
                  <a16:creationId xmlns:a16="http://schemas.microsoft.com/office/drawing/2014/main" id="{32AA0FDB-B296-48C6-8A87-F7D8F8B5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59" name="Rectangle 106">
              <a:extLst>
                <a:ext uri="{FF2B5EF4-FFF2-40B4-BE49-F238E27FC236}">
                  <a16:creationId xmlns:a16="http://schemas.microsoft.com/office/drawing/2014/main" id="{6835E39B-432D-418C-B98F-01AAAF4EA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" y="3048"/>
              <a:ext cx="122" cy="11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60" name="Rectangle 107">
              <a:extLst>
                <a:ext uri="{FF2B5EF4-FFF2-40B4-BE49-F238E27FC236}">
                  <a16:creationId xmlns:a16="http://schemas.microsoft.com/office/drawing/2014/main" id="{81AF0CD5-261D-403D-A291-3264F2825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4170"/>
              <a:ext cx="1212" cy="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61" name="Rectangle 108">
              <a:extLst>
                <a:ext uri="{FF2B5EF4-FFF2-40B4-BE49-F238E27FC236}">
                  <a16:creationId xmlns:a16="http://schemas.microsoft.com/office/drawing/2014/main" id="{391B4A26-8997-4D93-830B-7286BF1ED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3048"/>
              <a:ext cx="7" cy="11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62" name="Oval 109">
              <a:extLst>
                <a:ext uri="{FF2B5EF4-FFF2-40B4-BE49-F238E27FC236}">
                  <a16:creationId xmlns:a16="http://schemas.microsoft.com/office/drawing/2014/main" id="{89C58C0E-D193-44DB-807F-3E69FDA25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791"/>
              <a:ext cx="49" cy="4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63" name="Oval 110">
              <a:extLst>
                <a:ext uri="{FF2B5EF4-FFF2-40B4-BE49-F238E27FC236}">
                  <a16:creationId xmlns:a16="http://schemas.microsoft.com/office/drawing/2014/main" id="{D61DFDBE-3CD4-47C5-AF55-3B3744051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3948"/>
              <a:ext cx="49" cy="4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2464" name="Group 113">
              <a:extLst>
                <a:ext uri="{FF2B5EF4-FFF2-40B4-BE49-F238E27FC236}">
                  <a16:creationId xmlns:a16="http://schemas.microsoft.com/office/drawing/2014/main" id="{5DCD7548-8C22-4141-A0AE-318D4D690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" y="3205"/>
              <a:ext cx="49" cy="46"/>
              <a:chOff x="5132" y="3205"/>
              <a:chExt cx="49" cy="46"/>
            </a:xfrm>
          </p:grpSpPr>
          <p:sp>
            <p:nvSpPr>
              <p:cNvPr id="42522" name="Rectangle 111">
                <a:extLst>
                  <a:ext uri="{FF2B5EF4-FFF2-40B4-BE49-F238E27FC236}">
                    <a16:creationId xmlns:a16="http://schemas.microsoft.com/office/drawing/2014/main" id="{89DD2B7F-53AF-4DE5-9CF7-1D43AAC4B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" y="3205"/>
                <a:ext cx="48" cy="45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23" name="Rectangle 112">
                <a:extLst>
                  <a:ext uri="{FF2B5EF4-FFF2-40B4-BE49-F238E27FC236}">
                    <a16:creationId xmlns:a16="http://schemas.microsoft.com/office/drawing/2014/main" id="{061F3756-3D1C-49E8-AF18-34B45EC48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" y="3205"/>
                <a:ext cx="49" cy="46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2465" name="Group 116">
              <a:extLst>
                <a:ext uri="{FF2B5EF4-FFF2-40B4-BE49-F238E27FC236}">
                  <a16:creationId xmlns:a16="http://schemas.microsoft.com/office/drawing/2014/main" id="{75202342-3925-4F29-B3DA-E8FE3DF3D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53" y="3408"/>
              <a:ext cx="49" cy="45"/>
              <a:chOff x="5253" y="3408"/>
              <a:chExt cx="49" cy="45"/>
            </a:xfrm>
          </p:grpSpPr>
          <p:sp>
            <p:nvSpPr>
              <p:cNvPr id="42520" name="Rectangle 114">
                <a:extLst>
                  <a:ext uri="{FF2B5EF4-FFF2-40B4-BE49-F238E27FC236}">
                    <a16:creationId xmlns:a16="http://schemas.microsoft.com/office/drawing/2014/main" id="{ABF83E72-7761-476B-90B0-7D679099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3408"/>
                <a:ext cx="49" cy="45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21" name="Rectangle 115">
                <a:extLst>
                  <a:ext uri="{FF2B5EF4-FFF2-40B4-BE49-F238E27FC236}">
                    <a16:creationId xmlns:a16="http://schemas.microsoft.com/office/drawing/2014/main" id="{A5D4FED2-3798-4FD6-9950-F2260A600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3408"/>
                <a:ext cx="49" cy="45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2466" name="Group 119">
              <a:extLst>
                <a:ext uri="{FF2B5EF4-FFF2-40B4-BE49-F238E27FC236}">
                  <a16:creationId xmlns:a16="http://schemas.microsoft.com/office/drawing/2014/main" id="{85585563-3177-4D1B-A892-3E5D6DF58A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7" y="3115"/>
              <a:ext cx="49" cy="46"/>
              <a:chOff x="5447" y="3115"/>
              <a:chExt cx="49" cy="46"/>
            </a:xfrm>
          </p:grpSpPr>
          <p:sp>
            <p:nvSpPr>
              <p:cNvPr id="42518" name="Rectangle 117">
                <a:extLst>
                  <a:ext uri="{FF2B5EF4-FFF2-40B4-BE49-F238E27FC236}">
                    <a16:creationId xmlns:a16="http://schemas.microsoft.com/office/drawing/2014/main" id="{54267E92-DE76-42A9-B9A7-F60915249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7" y="3115"/>
                <a:ext cx="48" cy="45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19" name="Rectangle 118">
                <a:extLst>
                  <a:ext uri="{FF2B5EF4-FFF2-40B4-BE49-F238E27FC236}">
                    <a16:creationId xmlns:a16="http://schemas.microsoft.com/office/drawing/2014/main" id="{3D4448CE-9025-4395-B673-3CF03311A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7" y="3115"/>
                <a:ext cx="49" cy="46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2467" name="Group 122">
              <a:extLst>
                <a:ext uri="{FF2B5EF4-FFF2-40B4-BE49-F238E27FC236}">
                  <a16:creationId xmlns:a16="http://schemas.microsoft.com/office/drawing/2014/main" id="{FA085FA8-8B35-400B-B5DF-3D032F89EF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5" y="3408"/>
              <a:ext cx="49" cy="45"/>
              <a:chOff x="5495" y="3408"/>
              <a:chExt cx="49" cy="45"/>
            </a:xfrm>
          </p:grpSpPr>
          <p:sp>
            <p:nvSpPr>
              <p:cNvPr id="42516" name="Rectangle 120">
                <a:extLst>
                  <a:ext uri="{FF2B5EF4-FFF2-40B4-BE49-F238E27FC236}">
                    <a16:creationId xmlns:a16="http://schemas.microsoft.com/office/drawing/2014/main" id="{C18438C1-21E7-48C9-9B09-68601A66F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5" y="3408"/>
                <a:ext cx="49" cy="45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17" name="Rectangle 121">
                <a:extLst>
                  <a:ext uri="{FF2B5EF4-FFF2-40B4-BE49-F238E27FC236}">
                    <a16:creationId xmlns:a16="http://schemas.microsoft.com/office/drawing/2014/main" id="{2D32C348-5676-4D24-A717-E90EF691E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5" y="3408"/>
                <a:ext cx="49" cy="45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2468" name="Group 125">
              <a:extLst>
                <a:ext uri="{FF2B5EF4-FFF2-40B4-BE49-F238E27FC236}">
                  <a16:creationId xmlns:a16="http://schemas.microsoft.com/office/drawing/2014/main" id="{E7957AEB-888C-4AFB-B5ED-BFEFC0DB7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71" y="3633"/>
              <a:ext cx="49" cy="46"/>
              <a:chOff x="5471" y="3633"/>
              <a:chExt cx="49" cy="46"/>
            </a:xfrm>
          </p:grpSpPr>
          <p:sp>
            <p:nvSpPr>
              <p:cNvPr id="42514" name="Rectangle 123">
                <a:extLst>
                  <a:ext uri="{FF2B5EF4-FFF2-40B4-BE49-F238E27FC236}">
                    <a16:creationId xmlns:a16="http://schemas.microsoft.com/office/drawing/2014/main" id="{550B02F7-70A4-4CC2-B7BE-260F24F1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1" y="3633"/>
                <a:ext cx="49" cy="45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15" name="Rectangle 124">
                <a:extLst>
                  <a:ext uri="{FF2B5EF4-FFF2-40B4-BE49-F238E27FC236}">
                    <a16:creationId xmlns:a16="http://schemas.microsoft.com/office/drawing/2014/main" id="{F49E5B0D-E917-4EB2-93B8-568FF315D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1" y="3633"/>
                <a:ext cx="49" cy="46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42469" name="Oval 126">
              <a:extLst>
                <a:ext uri="{FF2B5EF4-FFF2-40B4-BE49-F238E27FC236}">
                  <a16:creationId xmlns:a16="http://schemas.microsoft.com/office/drawing/2014/main" id="{17901F65-0EBB-4BA9-9E00-1C548F351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3543"/>
              <a:ext cx="48" cy="4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70" name="Oval 127">
              <a:extLst>
                <a:ext uri="{FF2B5EF4-FFF2-40B4-BE49-F238E27FC236}">
                  <a16:creationId xmlns:a16="http://schemas.microsoft.com/office/drawing/2014/main" id="{2E4D7633-03E1-4997-8112-D4C65B54D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4038"/>
              <a:ext cx="49" cy="4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471" name="Oval 128">
              <a:extLst>
                <a:ext uri="{FF2B5EF4-FFF2-40B4-BE49-F238E27FC236}">
                  <a16:creationId xmlns:a16="http://schemas.microsoft.com/office/drawing/2014/main" id="{0916CA09-F4AC-42CC-A60F-6282BF20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3633"/>
              <a:ext cx="49" cy="4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2472" name="Group 169">
              <a:extLst>
                <a:ext uri="{FF2B5EF4-FFF2-40B4-BE49-F238E27FC236}">
                  <a16:creationId xmlns:a16="http://schemas.microsoft.com/office/drawing/2014/main" id="{57AA29F0-D08B-42C9-B3DB-99E430F0E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32" y="3003"/>
              <a:ext cx="1436" cy="1319"/>
              <a:chOff x="4332" y="3003"/>
              <a:chExt cx="1436" cy="1319"/>
            </a:xfrm>
          </p:grpSpPr>
          <p:sp>
            <p:nvSpPr>
              <p:cNvPr id="42474" name="Rectangle 129">
                <a:extLst>
                  <a:ext uri="{FF2B5EF4-FFF2-40B4-BE49-F238E27FC236}">
                    <a16:creationId xmlns:a16="http://schemas.microsoft.com/office/drawing/2014/main" id="{D5729B4C-6166-4F4E-8774-A00D57D52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2" y="3003"/>
                <a:ext cx="140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75" name="Rectangle 130">
                <a:extLst>
                  <a:ext uri="{FF2B5EF4-FFF2-40B4-BE49-F238E27FC236}">
                    <a16:creationId xmlns:a16="http://schemas.microsoft.com/office/drawing/2014/main" id="{8F07E6FB-ECFC-4CBF-A2C5-7A9C9E2FC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3022"/>
                <a:ext cx="122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10</a:t>
                </a:r>
                <a:endParaRPr lang="en-US" altLang="en-US" sz="2400"/>
              </a:p>
            </p:txBody>
          </p:sp>
          <p:sp>
            <p:nvSpPr>
              <p:cNvPr id="42476" name="Rectangle 131">
                <a:extLst>
                  <a:ext uri="{FF2B5EF4-FFF2-40B4-BE49-F238E27FC236}">
                    <a16:creationId xmlns:a16="http://schemas.microsoft.com/office/drawing/2014/main" id="{774C5E88-2010-485E-B1CE-C4CBFDD1E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419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77" name="Rectangle 132">
                <a:extLst>
                  <a:ext uri="{FF2B5EF4-FFF2-40B4-BE49-F238E27FC236}">
                    <a16:creationId xmlns:a16="http://schemas.microsoft.com/office/drawing/2014/main" id="{B657335E-9522-40B1-A5F5-B62DF490E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1</a:t>
                </a:r>
                <a:endParaRPr lang="en-US" altLang="en-US" sz="2400"/>
              </a:p>
            </p:txBody>
          </p:sp>
          <p:sp>
            <p:nvSpPr>
              <p:cNvPr id="42478" name="Rectangle 133">
                <a:extLst>
                  <a:ext uri="{FF2B5EF4-FFF2-40B4-BE49-F238E27FC236}">
                    <a16:creationId xmlns:a16="http://schemas.microsoft.com/office/drawing/2014/main" id="{33F230CD-EAE9-4740-A171-9705F5FB8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419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79" name="Rectangle 134">
                <a:extLst>
                  <a:ext uri="{FF2B5EF4-FFF2-40B4-BE49-F238E27FC236}">
                    <a16:creationId xmlns:a16="http://schemas.microsoft.com/office/drawing/2014/main" id="{2FA787BB-F2CF-4BCD-9C06-FDA3226D6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1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2</a:t>
                </a:r>
                <a:endParaRPr lang="en-US" altLang="en-US" sz="2400"/>
              </a:p>
            </p:txBody>
          </p:sp>
          <p:sp>
            <p:nvSpPr>
              <p:cNvPr id="42480" name="Rectangle 135">
                <a:extLst>
                  <a:ext uri="{FF2B5EF4-FFF2-40B4-BE49-F238E27FC236}">
                    <a16:creationId xmlns:a16="http://schemas.microsoft.com/office/drawing/2014/main" id="{4EEAFF0D-69F3-4AD7-853C-288F0BB93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" y="4196"/>
                <a:ext cx="99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81" name="Rectangle 136">
                <a:extLst>
                  <a:ext uri="{FF2B5EF4-FFF2-40B4-BE49-F238E27FC236}">
                    <a16:creationId xmlns:a16="http://schemas.microsoft.com/office/drawing/2014/main" id="{43C442E8-AB54-4FC7-B72B-016A95EE6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3</a:t>
                </a:r>
                <a:endParaRPr lang="en-US" altLang="en-US" sz="2400"/>
              </a:p>
            </p:txBody>
          </p:sp>
          <p:sp>
            <p:nvSpPr>
              <p:cNvPr id="42482" name="Rectangle 137">
                <a:extLst>
                  <a:ext uri="{FF2B5EF4-FFF2-40B4-BE49-F238E27FC236}">
                    <a16:creationId xmlns:a16="http://schemas.microsoft.com/office/drawing/2014/main" id="{F08293C0-506D-4D24-B8B4-384F36CC6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4" y="4196"/>
                <a:ext cx="99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83" name="Rectangle 138">
                <a:extLst>
                  <a:ext uri="{FF2B5EF4-FFF2-40B4-BE49-F238E27FC236}">
                    <a16:creationId xmlns:a16="http://schemas.microsoft.com/office/drawing/2014/main" id="{E4E8A415-514C-4126-9CDB-2894DBEE3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4</a:t>
                </a:r>
                <a:endParaRPr lang="en-US" altLang="en-US" sz="2400"/>
              </a:p>
            </p:txBody>
          </p:sp>
          <p:sp>
            <p:nvSpPr>
              <p:cNvPr id="42484" name="Rectangle 139">
                <a:extLst>
                  <a:ext uri="{FF2B5EF4-FFF2-40B4-BE49-F238E27FC236}">
                    <a16:creationId xmlns:a16="http://schemas.microsoft.com/office/drawing/2014/main" id="{ABC87993-F253-40A0-9F63-96188D8F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4196"/>
                <a:ext cx="99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85" name="Rectangle 140">
                <a:extLst>
                  <a:ext uri="{FF2B5EF4-FFF2-40B4-BE49-F238E27FC236}">
                    <a16:creationId xmlns:a16="http://schemas.microsoft.com/office/drawing/2014/main" id="{CD7D9F53-C86C-4462-9B65-5BB65A220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5</a:t>
                </a:r>
                <a:endParaRPr lang="en-US" altLang="en-US" sz="2400"/>
              </a:p>
            </p:txBody>
          </p:sp>
          <p:sp>
            <p:nvSpPr>
              <p:cNvPr id="42486" name="Rectangle 141">
                <a:extLst>
                  <a:ext uri="{FF2B5EF4-FFF2-40B4-BE49-F238E27FC236}">
                    <a16:creationId xmlns:a16="http://schemas.microsoft.com/office/drawing/2014/main" id="{B70428AC-5F94-4041-BE3D-220E92124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419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87" name="Rectangle 142">
                <a:extLst>
                  <a:ext uri="{FF2B5EF4-FFF2-40B4-BE49-F238E27FC236}">
                    <a16:creationId xmlns:a16="http://schemas.microsoft.com/office/drawing/2014/main" id="{F93084CA-DF25-4BAD-A299-D9E9C78CA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6</a:t>
                </a:r>
                <a:endParaRPr lang="en-US" altLang="en-US" sz="2400"/>
              </a:p>
            </p:txBody>
          </p:sp>
          <p:sp>
            <p:nvSpPr>
              <p:cNvPr id="42488" name="Rectangle 143">
                <a:extLst>
                  <a:ext uri="{FF2B5EF4-FFF2-40B4-BE49-F238E27FC236}">
                    <a16:creationId xmlns:a16="http://schemas.microsoft.com/office/drawing/2014/main" id="{3AF49453-153B-476A-87FD-9DA4EAC8D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7" y="419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89" name="Rectangle 144">
                <a:extLst>
                  <a:ext uri="{FF2B5EF4-FFF2-40B4-BE49-F238E27FC236}">
                    <a16:creationId xmlns:a16="http://schemas.microsoft.com/office/drawing/2014/main" id="{604EA73B-71E5-46B7-AE06-9D781C868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7</a:t>
                </a:r>
                <a:endParaRPr lang="en-US" altLang="en-US" sz="2400"/>
              </a:p>
            </p:txBody>
          </p:sp>
          <p:sp>
            <p:nvSpPr>
              <p:cNvPr id="42490" name="Rectangle 145">
                <a:extLst>
                  <a:ext uri="{FF2B5EF4-FFF2-40B4-BE49-F238E27FC236}">
                    <a16:creationId xmlns:a16="http://schemas.microsoft.com/office/drawing/2014/main" id="{97D12305-76C9-4867-AFB8-3A33D84E4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" y="419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91" name="Rectangle 146">
                <a:extLst>
                  <a:ext uri="{FF2B5EF4-FFF2-40B4-BE49-F238E27FC236}">
                    <a16:creationId xmlns:a16="http://schemas.microsoft.com/office/drawing/2014/main" id="{4BC3CC77-E800-4B03-89E5-38D405A49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8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8</a:t>
                </a:r>
                <a:endParaRPr lang="en-US" altLang="en-US" sz="2400"/>
              </a:p>
            </p:txBody>
          </p:sp>
          <p:sp>
            <p:nvSpPr>
              <p:cNvPr id="42492" name="Rectangle 147">
                <a:extLst>
                  <a:ext uri="{FF2B5EF4-FFF2-40B4-BE49-F238E27FC236}">
                    <a16:creationId xmlns:a16="http://schemas.microsoft.com/office/drawing/2014/main" id="{E4045725-747C-45B3-8873-0CDA6E2FE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4196"/>
                <a:ext cx="99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93" name="Rectangle 148">
                <a:extLst>
                  <a:ext uri="{FF2B5EF4-FFF2-40B4-BE49-F238E27FC236}">
                    <a16:creationId xmlns:a16="http://schemas.microsoft.com/office/drawing/2014/main" id="{B8DB67B5-4E15-4331-8C0E-5D37BE2E1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9" y="421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9</a:t>
                </a:r>
                <a:endParaRPr lang="en-US" altLang="en-US" sz="2400"/>
              </a:p>
            </p:txBody>
          </p:sp>
          <p:sp>
            <p:nvSpPr>
              <p:cNvPr id="42494" name="Rectangle 149">
                <a:extLst>
                  <a:ext uri="{FF2B5EF4-FFF2-40B4-BE49-F238E27FC236}">
                    <a16:creationId xmlns:a16="http://schemas.microsoft.com/office/drawing/2014/main" id="{045932A4-2585-4645-A0A8-94286924F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7" y="4196"/>
                <a:ext cx="139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95" name="Rectangle 150">
                <a:extLst>
                  <a:ext uri="{FF2B5EF4-FFF2-40B4-BE49-F238E27FC236}">
                    <a16:creationId xmlns:a16="http://schemas.microsoft.com/office/drawing/2014/main" id="{6CB49EF4-82EF-495B-BF1B-D69B832D0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6" y="4215"/>
                <a:ext cx="122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10</a:t>
                </a:r>
                <a:endParaRPr lang="en-US" altLang="en-US" sz="2400"/>
              </a:p>
            </p:txBody>
          </p:sp>
          <p:sp>
            <p:nvSpPr>
              <p:cNvPr id="42496" name="Rectangle 151">
                <a:extLst>
                  <a:ext uri="{FF2B5EF4-FFF2-40B4-BE49-F238E27FC236}">
                    <a16:creationId xmlns:a16="http://schemas.microsoft.com/office/drawing/2014/main" id="{840C2667-77BD-4802-8A4D-5E95F551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4016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97" name="Rectangle 152">
                <a:extLst>
                  <a:ext uri="{FF2B5EF4-FFF2-40B4-BE49-F238E27FC236}">
                    <a16:creationId xmlns:a16="http://schemas.microsoft.com/office/drawing/2014/main" id="{9C48B153-DF6C-4666-A249-8C512D63A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4035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1</a:t>
                </a:r>
                <a:endParaRPr lang="en-US" altLang="en-US" sz="2400"/>
              </a:p>
            </p:txBody>
          </p:sp>
          <p:sp>
            <p:nvSpPr>
              <p:cNvPr id="42498" name="Rectangle 153">
                <a:extLst>
                  <a:ext uri="{FF2B5EF4-FFF2-40B4-BE49-F238E27FC236}">
                    <a16:creationId xmlns:a16="http://schemas.microsoft.com/office/drawing/2014/main" id="{EB69F8C5-3D54-4FD1-A70B-0B82628BE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903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499" name="Rectangle 154">
                <a:extLst>
                  <a:ext uri="{FF2B5EF4-FFF2-40B4-BE49-F238E27FC236}">
                    <a16:creationId xmlns:a16="http://schemas.microsoft.com/office/drawing/2014/main" id="{C2917D86-5E75-4E82-B5B8-9F7CDEA71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922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2</a:t>
                </a:r>
                <a:endParaRPr lang="en-US" altLang="en-US" sz="2400"/>
              </a:p>
            </p:txBody>
          </p:sp>
          <p:sp>
            <p:nvSpPr>
              <p:cNvPr id="42500" name="Rectangle 155">
                <a:extLst>
                  <a:ext uri="{FF2B5EF4-FFF2-40B4-BE49-F238E27FC236}">
                    <a16:creationId xmlns:a16="http://schemas.microsoft.com/office/drawing/2014/main" id="{44B3DCDC-4817-41B6-BE15-866153565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791"/>
                <a:ext cx="100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01" name="Rectangle 156">
                <a:extLst>
                  <a:ext uri="{FF2B5EF4-FFF2-40B4-BE49-F238E27FC236}">
                    <a16:creationId xmlns:a16="http://schemas.microsoft.com/office/drawing/2014/main" id="{3BED2A8A-8B21-40AF-A27E-FD3E9B6B3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810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3</a:t>
                </a:r>
                <a:endParaRPr lang="en-US" altLang="en-US" sz="2400"/>
              </a:p>
            </p:txBody>
          </p:sp>
          <p:sp>
            <p:nvSpPr>
              <p:cNvPr id="42502" name="Rectangle 157">
                <a:extLst>
                  <a:ext uri="{FF2B5EF4-FFF2-40B4-BE49-F238E27FC236}">
                    <a16:creationId xmlns:a16="http://schemas.microsoft.com/office/drawing/2014/main" id="{E1266510-6B49-4261-B47B-0D7715887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678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03" name="Rectangle 158">
                <a:extLst>
                  <a:ext uri="{FF2B5EF4-FFF2-40B4-BE49-F238E27FC236}">
                    <a16:creationId xmlns:a16="http://schemas.microsoft.com/office/drawing/2014/main" id="{7092F36C-35F8-49AA-9FA5-7A38CC2D5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697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4</a:t>
                </a:r>
                <a:endParaRPr lang="en-US" altLang="en-US" sz="2400"/>
              </a:p>
            </p:txBody>
          </p:sp>
          <p:sp>
            <p:nvSpPr>
              <p:cNvPr id="42504" name="Rectangle 159">
                <a:extLst>
                  <a:ext uri="{FF2B5EF4-FFF2-40B4-BE49-F238E27FC236}">
                    <a16:creationId xmlns:a16="http://schemas.microsoft.com/office/drawing/2014/main" id="{CF0C5875-5B87-4C5F-9910-F7DDE35D5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566"/>
                <a:ext cx="100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05" name="Rectangle 160">
                <a:extLst>
                  <a:ext uri="{FF2B5EF4-FFF2-40B4-BE49-F238E27FC236}">
                    <a16:creationId xmlns:a16="http://schemas.microsoft.com/office/drawing/2014/main" id="{550551E1-0D54-4442-B4BA-DF3D352F9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584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5</a:t>
                </a:r>
                <a:endParaRPr lang="en-US" altLang="en-US" sz="2400"/>
              </a:p>
            </p:txBody>
          </p:sp>
          <p:sp>
            <p:nvSpPr>
              <p:cNvPr id="42506" name="Rectangle 161">
                <a:extLst>
                  <a:ext uri="{FF2B5EF4-FFF2-40B4-BE49-F238E27FC236}">
                    <a16:creationId xmlns:a16="http://schemas.microsoft.com/office/drawing/2014/main" id="{60849687-A0E4-4FBA-9B2E-CDF2448AC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453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07" name="Rectangle 162">
                <a:extLst>
                  <a:ext uri="{FF2B5EF4-FFF2-40B4-BE49-F238E27FC236}">
                    <a16:creationId xmlns:a16="http://schemas.microsoft.com/office/drawing/2014/main" id="{36B06C05-2704-46E6-BA40-DF63BBF16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472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6</a:t>
                </a:r>
                <a:endParaRPr lang="en-US" altLang="en-US" sz="2400"/>
              </a:p>
            </p:txBody>
          </p:sp>
          <p:sp>
            <p:nvSpPr>
              <p:cNvPr id="42508" name="Rectangle 163">
                <a:extLst>
                  <a:ext uri="{FF2B5EF4-FFF2-40B4-BE49-F238E27FC236}">
                    <a16:creationId xmlns:a16="http://schemas.microsoft.com/office/drawing/2014/main" id="{81BEAD99-26C2-42B1-BA6E-142E3B72E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340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09" name="Rectangle 164">
                <a:extLst>
                  <a:ext uri="{FF2B5EF4-FFF2-40B4-BE49-F238E27FC236}">
                    <a16:creationId xmlns:a16="http://schemas.microsoft.com/office/drawing/2014/main" id="{5C9C1864-F4E2-4D73-8D77-C03AB5937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359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7</a:t>
                </a:r>
                <a:endParaRPr lang="en-US" altLang="en-US" sz="2400"/>
              </a:p>
            </p:txBody>
          </p:sp>
          <p:sp>
            <p:nvSpPr>
              <p:cNvPr id="42510" name="Rectangle 165">
                <a:extLst>
                  <a:ext uri="{FF2B5EF4-FFF2-40B4-BE49-F238E27FC236}">
                    <a16:creationId xmlns:a16="http://schemas.microsoft.com/office/drawing/2014/main" id="{C7337A47-181E-4A76-9883-4C439FE8D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228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11" name="Rectangle 166">
                <a:extLst>
                  <a:ext uri="{FF2B5EF4-FFF2-40B4-BE49-F238E27FC236}">
                    <a16:creationId xmlns:a16="http://schemas.microsoft.com/office/drawing/2014/main" id="{3C281611-9AC6-4AD8-914C-EFBD5DD4B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247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8</a:t>
                </a:r>
                <a:endParaRPr lang="en-US" altLang="en-US" sz="2400"/>
              </a:p>
            </p:txBody>
          </p:sp>
          <p:sp>
            <p:nvSpPr>
              <p:cNvPr id="42512" name="Rectangle 167">
                <a:extLst>
                  <a:ext uri="{FF2B5EF4-FFF2-40B4-BE49-F238E27FC236}">
                    <a16:creationId xmlns:a16="http://schemas.microsoft.com/office/drawing/2014/main" id="{0EB2E1BD-949F-4CDB-A45C-7724A7FD1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3115"/>
                <a:ext cx="100" cy="1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513" name="Rectangle 168">
                <a:extLst>
                  <a:ext uri="{FF2B5EF4-FFF2-40B4-BE49-F238E27FC236}">
                    <a16:creationId xmlns:a16="http://schemas.microsoft.com/office/drawing/2014/main" id="{B37526CB-62EA-4D38-9CE0-FB013F1D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3134"/>
                <a:ext cx="78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900">
                    <a:solidFill>
                      <a:srgbClr val="000000"/>
                    </a:solidFill>
                  </a:rPr>
                  <a:t>9</a:t>
                </a:r>
                <a:endParaRPr lang="en-US" altLang="en-US" sz="2400"/>
              </a:p>
            </p:txBody>
          </p:sp>
        </p:grpSp>
        <p:sp>
          <p:nvSpPr>
            <p:cNvPr id="42473" name="Freeform 170">
              <a:extLst>
                <a:ext uri="{FF2B5EF4-FFF2-40B4-BE49-F238E27FC236}">
                  <a16:creationId xmlns:a16="http://schemas.microsoft.com/office/drawing/2014/main" id="{970ABB8C-4C93-4E4E-875C-39621F60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3363"/>
              <a:ext cx="73" cy="67"/>
            </a:xfrm>
            <a:custGeom>
              <a:avLst/>
              <a:gdLst>
                <a:gd name="T0" fmla="*/ 3 w 145"/>
                <a:gd name="T1" fmla="*/ 0 h 202"/>
                <a:gd name="T2" fmla="*/ 0 w 145"/>
                <a:gd name="T3" fmla="*/ 0 h 202"/>
                <a:gd name="T4" fmla="*/ 3 w 145"/>
                <a:gd name="T5" fmla="*/ 1 h 202"/>
                <a:gd name="T6" fmla="*/ 5 w 145"/>
                <a:gd name="T7" fmla="*/ 0 h 202"/>
                <a:gd name="T8" fmla="*/ 3 w 145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202"/>
                <a:gd name="T17" fmla="*/ 145 w 145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202">
                  <a:moveTo>
                    <a:pt x="72" y="0"/>
                  </a:moveTo>
                  <a:lnTo>
                    <a:pt x="0" y="101"/>
                  </a:lnTo>
                  <a:lnTo>
                    <a:pt x="72" y="202"/>
                  </a:lnTo>
                  <a:lnTo>
                    <a:pt x="145" y="10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FF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9" name="Freeform 172">
            <a:extLst>
              <a:ext uri="{FF2B5EF4-FFF2-40B4-BE49-F238E27FC236}">
                <a16:creationId xmlns:a16="http://schemas.microsoft.com/office/drawing/2014/main" id="{6DD5008D-9CB2-41FC-9A8F-BB1FDE0872A8}"/>
              </a:ext>
            </a:extLst>
          </p:cNvPr>
          <p:cNvSpPr>
            <a:spLocks/>
          </p:cNvSpPr>
          <p:nvPr/>
        </p:nvSpPr>
        <p:spPr bwMode="auto">
          <a:xfrm>
            <a:off x="7402513" y="4757738"/>
            <a:ext cx="1247775" cy="1903412"/>
          </a:xfrm>
          <a:custGeom>
            <a:avLst/>
            <a:gdLst>
              <a:gd name="T0" fmla="*/ 2147483646 w 1573"/>
              <a:gd name="T1" fmla="*/ 0 h 3599"/>
              <a:gd name="T2" fmla="*/ 0 w 1573"/>
              <a:gd name="T3" fmla="*/ 2147483646 h 3599"/>
              <a:gd name="T4" fmla="*/ 2147483646 w 1573"/>
              <a:gd name="T5" fmla="*/ 2147483646 h 3599"/>
              <a:gd name="T6" fmla="*/ 2147483646 w 1573"/>
              <a:gd name="T7" fmla="*/ 2147483646 h 3599"/>
              <a:gd name="T8" fmla="*/ 2147483646 w 1573"/>
              <a:gd name="T9" fmla="*/ 0 h 35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73"/>
              <a:gd name="T16" fmla="*/ 0 h 3599"/>
              <a:gd name="T17" fmla="*/ 1573 w 1573"/>
              <a:gd name="T18" fmla="*/ 3599 h 35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73" h="3599">
                <a:moveTo>
                  <a:pt x="43" y="0"/>
                </a:moveTo>
                <a:lnTo>
                  <a:pt x="0" y="31"/>
                </a:lnTo>
                <a:lnTo>
                  <a:pt x="1530" y="3599"/>
                </a:lnTo>
                <a:lnTo>
                  <a:pt x="1573" y="3568"/>
                </a:lnTo>
                <a:lnTo>
                  <a:pt x="43" y="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0" name="Freeform 173">
            <a:extLst>
              <a:ext uri="{FF2B5EF4-FFF2-40B4-BE49-F238E27FC236}">
                <a16:creationId xmlns:a16="http://schemas.microsoft.com/office/drawing/2014/main" id="{40B3F2F7-2E22-471A-84D5-428C54642734}"/>
              </a:ext>
            </a:extLst>
          </p:cNvPr>
          <p:cNvSpPr>
            <a:spLocks/>
          </p:cNvSpPr>
          <p:nvPr/>
        </p:nvSpPr>
        <p:spPr bwMode="auto">
          <a:xfrm>
            <a:off x="8069263" y="5340350"/>
            <a:ext cx="115887" cy="107950"/>
          </a:xfrm>
          <a:custGeom>
            <a:avLst/>
            <a:gdLst>
              <a:gd name="T0" fmla="*/ 2147483646 w 145"/>
              <a:gd name="T1" fmla="*/ 0 h 203"/>
              <a:gd name="T2" fmla="*/ 0 w 145"/>
              <a:gd name="T3" fmla="*/ 2147483646 h 203"/>
              <a:gd name="T4" fmla="*/ 2147483646 w 145"/>
              <a:gd name="T5" fmla="*/ 2147483646 h 203"/>
              <a:gd name="T6" fmla="*/ 2147483646 w 145"/>
              <a:gd name="T7" fmla="*/ 2147483646 h 203"/>
              <a:gd name="T8" fmla="*/ 2147483646 w 145"/>
              <a:gd name="T9" fmla="*/ 0 h 2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203"/>
              <a:gd name="T17" fmla="*/ 145 w 145"/>
              <a:gd name="T18" fmla="*/ 203 h 20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203">
                <a:moveTo>
                  <a:pt x="72" y="0"/>
                </a:moveTo>
                <a:lnTo>
                  <a:pt x="0" y="101"/>
                </a:lnTo>
                <a:lnTo>
                  <a:pt x="72" y="203"/>
                </a:lnTo>
                <a:lnTo>
                  <a:pt x="145" y="101"/>
                </a:lnTo>
                <a:lnTo>
                  <a:pt x="72" y="0"/>
                </a:lnTo>
                <a:close/>
              </a:path>
            </a:pathLst>
          </a:custGeom>
          <a:solidFill>
            <a:srgbClr val="990099"/>
          </a:solidFill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Rectangle 174">
            <a:extLst>
              <a:ext uri="{FF2B5EF4-FFF2-40B4-BE49-F238E27FC236}">
                <a16:creationId xmlns:a16="http://schemas.microsoft.com/office/drawing/2014/main" id="{5BCFBC73-B074-4FE5-95C1-E93B2A641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44683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2" name="Rectangle 175">
            <a:extLst>
              <a:ext uri="{FF2B5EF4-FFF2-40B4-BE49-F238E27FC236}">
                <a16:creationId xmlns:a16="http://schemas.microsoft.com/office/drawing/2014/main" id="{E7DD3429-7B7F-499C-B1D5-2236F6636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3" name="Rectangle 176">
            <a:extLst>
              <a:ext uri="{FF2B5EF4-FFF2-40B4-BE49-F238E27FC236}">
                <a16:creationId xmlns:a16="http://schemas.microsoft.com/office/drawing/2014/main" id="{47681146-D8D6-411D-B496-B03AB6BDE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4" name="Rectangle 177">
            <a:extLst>
              <a:ext uri="{FF2B5EF4-FFF2-40B4-BE49-F238E27FC236}">
                <a16:creationId xmlns:a16="http://schemas.microsoft.com/office/drawing/2014/main" id="{532F6966-6D3E-47A1-9881-90BF197D6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5" name="Rectangle 178">
            <a:extLst>
              <a:ext uri="{FF2B5EF4-FFF2-40B4-BE49-F238E27FC236}">
                <a16:creationId xmlns:a16="http://schemas.microsoft.com/office/drawing/2014/main" id="{1CEFAD2B-EF05-4CAF-AFAA-C9B04D0FE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6" name="Rectangle 179">
            <a:extLst>
              <a:ext uri="{FF2B5EF4-FFF2-40B4-BE49-F238E27FC236}">
                <a16:creationId xmlns:a16="http://schemas.microsoft.com/office/drawing/2014/main" id="{DE9D9E2E-501A-4AE1-BE1B-5BFC57803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44683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7" name="Rectangle 180">
            <a:extLst>
              <a:ext uri="{FF2B5EF4-FFF2-40B4-BE49-F238E27FC236}">
                <a16:creationId xmlns:a16="http://schemas.microsoft.com/office/drawing/2014/main" id="{3099C469-29A0-42CB-A2BB-DF33FF086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44683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8" name="Rectangle 181">
            <a:extLst>
              <a:ext uri="{FF2B5EF4-FFF2-40B4-BE49-F238E27FC236}">
                <a16:creationId xmlns:a16="http://schemas.microsoft.com/office/drawing/2014/main" id="{7D6CF345-DC47-4615-8D67-36BD43235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999" name="Rectangle 182">
            <a:extLst>
              <a:ext uri="{FF2B5EF4-FFF2-40B4-BE49-F238E27FC236}">
                <a16:creationId xmlns:a16="http://schemas.microsoft.com/office/drawing/2014/main" id="{53313358-A245-4B33-A26C-4A9EB89B2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0" name="Rectangle 183">
            <a:extLst>
              <a:ext uri="{FF2B5EF4-FFF2-40B4-BE49-F238E27FC236}">
                <a16:creationId xmlns:a16="http://schemas.microsoft.com/office/drawing/2014/main" id="{A79FF3DD-18FC-4162-A069-7D5865EC8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1" name="Rectangle 184">
            <a:extLst>
              <a:ext uri="{FF2B5EF4-FFF2-40B4-BE49-F238E27FC236}">
                <a16:creationId xmlns:a16="http://schemas.microsoft.com/office/drawing/2014/main" id="{229DBDA2-D489-4785-A6EB-ADBE2D5BD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2674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2" name="Rectangle 185">
            <a:extLst>
              <a:ext uri="{FF2B5EF4-FFF2-40B4-BE49-F238E27FC236}">
                <a16:creationId xmlns:a16="http://schemas.microsoft.com/office/drawing/2014/main" id="{7CD91F63-B742-44DC-BD31-AE5B97332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3" name="Rectangle 186">
            <a:extLst>
              <a:ext uri="{FF2B5EF4-FFF2-40B4-BE49-F238E27FC236}">
                <a16:creationId xmlns:a16="http://schemas.microsoft.com/office/drawing/2014/main" id="{A92CE941-C863-4286-B3B0-45029431C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4" name="Rectangle 187">
            <a:extLst>
              <a:ext uri="{FF2B5EF4-FFF2-40B4-BE49-F238E27FC236}">
                <a16:creationId xmlns:a16="http://schemas.microsoft.com/office/drawing/2014/main" id="{F9E5EEFE-0A4D-49F0-ACB7-15B6F07C9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5" name="Rectangle 188">
            <a:extLst>
              <a:ext uri="{FF2B5EF4-FFF2-40B4-BE49-F238E27FC236}">
                <a16:creationId xmlns:a16="http://schemas.microsoft.com/office/drawing/2014/main" id="{19BA8F48-E959-414F-8D4F-8D93783A2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6" name="Rectangle 189">
            <a:extLst>
              <a:ext uri="{FF2B5EF4-FFF2-40B4-BE49-F238E27FC236}">
                <a16:creationId xmlns:a16="http://schemas.microsoft.com/office/drawing/2014/main" id="{2BEF9F91-5944-4965-AA57-00BDCEA34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2674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7" name="Rectangle 190">
            <a:extLst>
              <a:ext uri="{FF2B5EF4-FFF2-40B4-BE49-F238E27FC236}">
                <a16:creationId xmlns:a16="http://schemas.microsoft.com/office/drawing/2014/main" id="{9ECC8B00-3658-4E4E-AF54-8A77792B5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26745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8" name="Rectangle 191">
            <a:extLst>
              <a:ext uri="{FF2B5EF4-FFF2-40B4-BE49-F238E27FC236}">
                <a16:creationId xmlns:a16="http://schemas.microsoft.com/office/drawing/2014/main" id="{8CC01D7C-53DD-4F8F-946E-56744694E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09" name="Rectangle 192">
            <a:extLst>
              <a:ext uri="{FF2B5EF4-FFF2-40B4-BE49-F238E27FC236}">
                <a16:creationId xmlns:a16="http://schemas.microsoft.com/office/drawing/2014/main" id="{63CB7219-659A-4819-A575-CB908540C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0" name="Rectangle 193">
            <a:extLst>
              <a:ext uri="{FF2B5EF4-FFF2-40B4-BE49-F238E27FC236}">
                <a16:creationId xmlns:a16="http://schemas.microsoft.com/office/drawing/2014/main" id="{793B79D2-7DF2-4CA5-8782-0CFB7A1FF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1" name="Rectangle 194">
            <a:extLst>
              <a:ext uri="{FF2B5EF4-FFF2-40B4-BE49-F238E27FC236}">
                <a16:creationId xmlns:a16="http://schemas.microsoft.com/office/drawing/2014/main" id="{06571C44-B179-40C6-9C60-8975CA2D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0896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2" name="Rectangle 195">
            <a:extLst>
              <a:ext uri="{FF2B5EF4-FFF2-40B4-BE49-F238E27FC236}">
                <a16:creationId xmlns:a16="http://schemas.microsoft.com/office/drawing/2014/main" id="{AD9A9E90-149A-4699-8C50-CADDF93A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3" name="Rectangle 196">
            <a:extLst>
              <a:ext uri="{FF2B5EF4-FFF2-40B4-BE49-F238E27FC236}">
                <a16:creationId xmlns:a16="http://schemas.microsoft.com/office/drawing/2014/main" id="{1C05AD2E-BBC9-4782-8870-94E0E04FD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4" name="Rectangle 197">
            <a:extLst>
              <a:ext uri="{FF2B5EF4-FFF2-40B4-BE49-F238E27FC236}">
                <a16:creationId xmlns:a16="http://schemas.microsoft.com/office/drawing/2014/main" id="{E8375B8E-5CE3-4C4C-A210-38E67164E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5" name="Rectangle 198">
            <a:extLst>
              <a:ext uri="{FF2B5EF4-FFF2-40B4-BE49-F238E27FC236}">
                <a16:creationId xmlns:a16="http://schemas.microsoft.com/office/drawing/2014/main" id="{A97BD4C3-CC87-43CC-B857-5A0F2BD68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6" name="Rectangle 199">
            <a:extLst>
              <a:ext uri="{FF2B5EF4-FFF2-40B4-BE49-F238E27FC236}">
                <a16:creationId xmlns:a16="http://schemas.microsoft.com/office/drawing/2014/main" id="{DFA91784-6623-48D0-8775-A04D2447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0896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7" name="Rectangle 200">
            <a:extLst>
              <a:ext uri="{FF2B5EF4-FFF2-40B4-BE49-F238E27FC236}">
                <a16:creationId xmlns:a16="http://schemas.microsoft.com/office/drawing/2014/main" id="{D2BD4C23-B923-4405-9DF8-B93F8BFDA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08965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8" name="Rectangle 201">
            <a:extLst>
              <a:ext uri="{FF2B5EF4-FFF2-40B4-BE49-F238E27FC236}">
                <a16:creationId xmlns:a16="http://schemas.microsoft.com/office/drawing/2014/main" id="{CA4A25AF-095B-4A34-ACC8-43A265F5D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19" name="Rectangle 202">
            <a:extLst>
              <a:ext uri="{FF2B5EF4-FFF2-40B4-BE49-F238E27FC236}">
                <a16:creationId xmlns:a16="http://schemas.microsoft.com/office/drawing/2014/main" id="{35FE8341-A19B-4BF3-9F15-3E9025070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0" name="Rectangle 203">
            <a:extLst>
              <a:ext uri="{FF2B5EF4-FFF2-40B4-BE49-F238E27FC236}">
                <a16:creationId xmlns:a16="http://schemas.microsoft.com/office/drawing/2014/main" id="{910FB11B-2D82-4136-8BAC-3DFA7FA6C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1" name="Rectangle 204">
            <a:extLst>
              <a:ext uri="{FF2B5EF4-FFF2-40B4-BE49-F238E27FC236}">
                <a16:creationId xmlns:a16="http://schemas.microsoft.com/office/drawing/2014/main" id="{B9DD44B6-F264-402F-8145-80D0DD4E7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9102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2" name="Rectangle 205">
            <a:extLst>
              <a:ext uri="{FF2B5EF4-FFF2-40B4-BE49-F238E27FC236}">
                <a16:creationId xmlns:a16="http://schemas.microsoft.com/office/drawing/2014/main" id="{822454DE-6574-477D-9EFD-0CA0DDFC6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3" name="Rectangle 206">
            <a:extLst>
              <a:ext uri="{FF2B5EF4-FFF2-40B4-BE49-F238E27FC236}">
                <a16:creationId xmlns:a16="http://schemas.microsoft.com/office/drawing/2014/main" id="{4939436D-37AF-46D2-ACD7-DC32FAB9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4" name="Rectangle 207">
            <a:extLst>
              <a:ext uri="{FF2B5EF4-FFF2-40B4-BE49-F238E27FC236}">
                <a16:creationId xmlns:a16="http://schemas.microsoft.com/office/drawing/2014/main" id="{FE7BA51D-0959-4995-9CEB-FEF69B005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5" name="Rectangle 208">
            <a:extLst>
              <a:ext uri="{FF2B5EF4-FFF2-40B4-BE49-F238E27FC236}">
                <a16:creationId xmlns:a16="http://schemas.microsoft.com/office/drawing/2014/main" id="{53DE9CEA-08F8-4368-BE09-CCA35B5C1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6" name="Rectangle 209">
            <a:extLst>
              <a:ext uri="{FF2B5EF4-FFF2-40B4-BE49-F238E27FC236}">
                <a16:creationId xmlns:a16="http://schemas.microsoft.com/office/drawing/2014/main" id="{3D323B86-4007-4B17-A1A6-69B215800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9102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7" name="Rectangle 210">
            <a:extLst>
              <a:ext uri="{FF2B5EF4-FFF2-40B4-BE49-F238E27FC236}">
                <a16:creationId xmlns:a16="http://schemas.microsoft.com/office/drawing/2014/main" id="{2C55A437-4AA0-4AC3-A559-EA95BBBF3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910263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8" name="Rectangle 211">
            <a:extLst>
              <a:ext uri="{FF2B5EF4-FFF2-40B4-BE49-F238E27FC236}">
                <a16:creationId xmlns:a16="http://schemas.microsoft.com/office/drawing/2014/main" id="{E2A9E70C-A623-4644-9E41-D2C5AC350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29" name="Rectangle 212">
            <a:extLst>
              <a:ext uri="{FF2B5EF4-FFF2-40B4-BE49-F238E27FC236}">
                <a16:creationId xmlns:a16="http://schemas.microsoft.com/office/drawing/2014/main" id="{B34FEAFE-ED2C-4068-BABE-FC40B46E4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0" name="Rectangle 213">
            <a:extLst>
              <a:ext uri="{FF2B5EF4-FFF2-40B4-BE49-F238E27FC236}">
                <a16:creationId xmlns:a16="http://schemas.microsoft.com/office/drawing/2014/main" id="{AE1C614D-6138-4CE7-8FCC-D1B200D04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1" name="Rectangle 214">
            <a:extLst>
              <a:ext uri="{FF2B5EF4-FFF2-40B4-BE49-F238E27FC236}">
                <a16:creationId xmlns:a16="http://schemas.microsoft.com/office/drawing/2014/main" id="{9BDF7AD8-B957-4A0F-8E1C-BEEEF4F19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7324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2" name="Rectangle 215">
            <a:extLst>
              <a:ext uri="{FF2B5EF4-FFF2-40B4-BE49-F238E27FC236}">
                <a16:creationId xmlns:a16="http://schemas.microsoft.com/office/drawing/2014/main" id="{CBF6A7AB-9FF1-4E91-AE2A-3C760CF66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3" name="Rectangle 216">
            <a:extLst>
              <a:ext uri="{FF2B5EF4-FFF2-40B4-BE49-F238E27FC236}">
                <a16:creationId xmlns:a16="http://schemas.microsoft.com/office/drawing/2014/main" id="{4C35C427-F6B0-4A17-8AAA-82F321987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4" name="Rectangle 217">
            <a:extLst>
              <a:ext uri="{FF2B5EF4-FFF2-40B4-BE49-F238E27FC236}">
                <a16:creationId xmlns:a16="http://schemas.microsoft.com/office/drawing/2014/main" id="{D0E81546-8B19-485C-9355-D32855D19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5" name="Rectangle 218">
            <a:extLst>
              <a:ext uri="{FF2B5EF4-FFF2-40B4-BE49-F238E27FC236}">
                <a16:creationId xmlns:a16="http://schemas.microsoft.com/office/drawing/2014/main" id="{38F1FF39-1BA7-43A6-AFC6-46B295131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6" name="Rectangle 219">
            <a:extLst>
              <a:ext uri="{FF2B5EF4-FFF2-40B4-BE49-F238E27FC236}">
                <a16:creationId xmlns:a16="http://schemas.microsoft.com/office/drawing/2014/main" id="{88C8100C-F4DC-47B0-BF3A-2EEFD2E44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7324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7" name="Rectangle 220">
            <a:extLst>
              <a:ext uri="{FF2B5EF4-FFF2-40B4-BE49-F238E27FC236}">
                <a16:creationId xmlns:a16="http://schemas.microsoft.com/office/drawing/2014/main" id="{734DB3FC-FA81-4336-91CB-0E7E9F831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732463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8" name="Rectangle 221">
            <a:extLst>
              <a:ext uri="{FF2B5EF4-FFF2-40B4-BE49-F238E27FC236}">
                <a16:creationId xmlns:a16="http://schemas.microsoft.com/office/drawing/2014/main" id="{9E6289CD-EAFB-4799-929C-BFE18E9A0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39" name="Rectangle 222">
            <a:extLst>
              <a:ext uri="{FF2B5EF4-FFF2-40B4-BE49-F238E27FC236}">
                <a16:creationId xmlns:a16="http://schemas.microsoft.com/office/drawing/2014/main" id="{EA39D643-44C4-481E-B48B-3ECE11EB5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0" name="Rectangle 223">
            <a:extLst>
              <a:ext uri="{FF2B5EF4-FFF2-40B4-BE49-F238E27FC236}">
                <a16:creationId xmlns:a16="http://schemas.microsoft.com/office/drawing/2014/main" id="{5446E6F1-073C-4F65-B6CF-9EC4C3F63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1" name="Rectangle 224">
            <a:extLst>
              <a:ext uri="{FF2B5EF4-FFF2-40B4-BE49-F238E27FC236}">
                <a16:creationId xmlns:a16="http://schemas.microsoft.com/office/drawing/2014/main" id="{92C81F36-FB9D-42B0-8AC1-AC9C05BB3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553075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2" name="Rectangle 225">
            <a:extLst>
              <a:ext uri="{FF2B5EF4-FFF2-40B4-BE49-F238E27FC236}">
                <a16:creationId xmlns:a16="http://schemas.microsoft.com/office/drawing/2014/main" id="{0C0B33B0-AA38-4F0E-80C6-8ECEC8C66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3" name="Rectangle 226">
            <a:extLst>
              <a:ext uri="{FF2B5EF4-FFF2-40B4-BE49-F238E27FC236}">
                <a16:creationId xmlns:a16="http://schemas.microsoft.com/office/drawing/2014/main" id="{C7852ABF-BEDD-4E2D-AE0C-E7111D821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4" name="Rectangle 227">
            <a:extLst>
              <a:ext uri="{FF2B5EF4-FFF2-40B4-BE49-F238E27FC236}">
                <a16:creationId xmlns:a16="http://schemas.microsoft.com/office/drawing/2014/main" id="{C096D169-7B3F-4D99-B851-D98D04F84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5" name="Rectangle 228">
            <a:extLst>
              <a:ext uri="{FF2B5EF4-FFF2-40B4-BE49-F238E27FC236}">
                <a16:creationId xmlns:a16="http://schemas.microsoft.com/office/drawing/2014/main" id="{5F76BFBA-7BE6-4A1A-96AB-2B23B39DA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6" name="Rectangle 229">
            <a:extLst>
              <a:ext uri="{FF2B5EF4-FFF2-40B4-BE49-F238E27FC236}">
                <a16:creationId xmlns:a16="http://schemas.microsoft.com/office/drawing/2014/main" id="{11639373-4DD5-460B-8799-BB9331186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553075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7" name="Rectangle 230">
            <a:extLst>
              <a:ext uri="{FF2B5EF4-FFF2-40B4-BE49-F238E27FC236}">
                <a16:creationId xmlns:a16="http://schemas.microsoft.com/office/drawing/2014/main" id="{4C02144F-A957-4F1C-ADA0-9331CA2EC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553075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8" name="Rectangle 231">
            <a:extLst>
              <a:ext uri="{FF2B5EF4-FFF2-40B4-BE49-F238E27FC236}">
                <a16:creationId xmlns:a16="http://schemas.microsoft.com/office/drawing/2014/main" id="{BE23137F-27A5-48E3-A8BD-CA53918D7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49" name="Rectangle 232">
            <a:extLst>
              <a:ext uri="{FF2B5EF4-FFF2-40B4-BE49-F238E27FC236}">
                <a16:creationId xmlns:a16="http://schemas.microsoft.com/office/drawing/2014/main" id="{0FAE5B9C-6CA4-4589-915A-FB850B71C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0" name="Rectangle 233">
            <a:extLst>
              <a:ext uri="{FF2B5EF4-FFF2-40B4-BE49-F238E27FC236}">
                <a16:creationId xmlns:a16="http://schemas.microsoft.com/office/drawing/2014/main" id="{8AE852CE-A86C-4336-B2AD-D6E2EAE28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1" name="Rectangle 234">
            <a:extLst>
              <a:ext uri="{FF2B5EF4-FFF2-40B4-BE49-F238E27FC236}">
                <a16:creationId xmlns:a16="http://schemas.microsoft.com/office/drawing/2014/main" id="{7508693F-7E53-40A3-A28D-ED7072BEE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3736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2" name="Rectangle 235">
            <a:extLst>
              <a:ext uri="{FF2B5EF4-FFF2-40B4-BE49-F238E27FC236}">
                <a16:creationId xmlns:a16="http://schemas.microsoft.com/office/drawing/2014/main" id="{AD1DD04B-ACBD-46EB-A888-3A935EF3C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3" name="Rectangle 236">
            <a:extLst>
              <a:ext uri="{FF2B5EF4-FFF2-40B4-BE49-F238E27FC236}">
                <a16:creationId xmlns:a16="http://schemas.microsoft.com/office/drawing/2014/main" id="{299065EF-DD05-44CE-88FA-BB5DF8FAA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4" name="Rectangle 237">
            <a:extLst>
              <a:ext uri="{FF2B5EF4-FFF2-40B4-BE49-F238E27FC236}">
                <a16:creationId xmlns:a16="http://schemas.microsoft.com/office/drawing/2014/main" id="{634F9D92-B46B-4A99-874A-6A111FB43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5" name="Rectangle 238">
            <a:extLst>
              <a:ext uri="{FF2B5EF4-FFF2-40B4-BE49-F238E27FC236}">
                <a16:creationId xmlns:a16="http://schemas.microsoft.com/office/drawing/2014/main" id="{D8D7292D-A37E-42CA-9B65-54396CBAF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6" name="Rectangle 239">
            <a:extLst>
              <a:ext uri="{FF2B5EF4-FFF2-40B4-BE49-F238E27FC236}">
                <a16:creationId xmlns:a16="http://schemas.microsoft.com/office/drawing/2014/main" id="{333AE4B3-3580-464A-BA6C-09CBB31C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3736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7" name="Rectangle 240">
            <a:extLst>
              <a:ext uri="{FF2B5EF4-FFF2-40B4-BE49-F238E27FC236}">
                <a16:creationId xmlns:a16="http://schemas.microsoft.com/office/drawing/2014/main" id="{4B7442E9-010F-4803-965D-B0AC7E6A2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37368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8" name="Rectangle 241">
            <a:extLst>
              <a:ext uri="{FF2B5EF4-FFF2-40B4-BE49-F238E27FC236}">
                <a16:creationId xmlns:a16="http://schemas.microsoft.com/office/drawing/2014/main" id="{1CEAB4CF-5515-4D5A-8EB3-8A785DBD7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59" name="Rectangle 242">
            <a:extLst>
              <a:ext uri="{FF2B5EF4-FFF2-40B4-BE49-F238E27FC236}">
                <a16:creationId xmlns:a16="http://schemas.microsoft.com/office/drawing/2014/main" id="{D440FC5D-635B-4825-BC67-7512907CA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0" name="Rectangle 243">
            <a:extLst>
              <a:ext uri="{FF2B5EF4-FFF2-40B4-BE49-F238E27FC236}">
                <a16:creationId xmlns:a16="http://schemas.microsoft.com/office/drawing/2014/main" id="{A0C2B2CB-8A9C-4529-A347-7576D1F33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1" name="Rectangle 244">
            <a:extLst>
              <a:ext uri="{FF2B5EF4-FFF2-40B4-BE49-F238E27FC236}">
                <a16:creationId xmlns:a16="http://schemas.microsoft.com/office/drawing/2014/main" id="{E103A52E-5D9C-483B-BA30-7A0D256F1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1958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2" name="Rectangle 245">
            <a:extLst>
              <a:ext uri="{FF2B5EF4-FFF2-40B4-BE49-F238E27FC236}">
                <a16:creationId xmlns:a16="http://schemas.microsoft.com/office/drawing/2014/main" id="{67EB6ABD-136F-46A9-BF69-FC5BFA905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3" name="Rectangle 246">
            <a:extLst>
              <a:ext uri="{FF2B5EF4-FFF2-40B4-BE49-F238E27FC236}">
                <a16:creationId xmlns:a16="http://schemas.microsoft.com/office/drawing/2014/main" id="{F29303B2-3FB5-41B7-BFF9-BDCC4A8E6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4" name="Rectangle 247">
            <a:extLst>
              <a:ext uri="{FF2B5EF4-FFF2-40B4-BE49-F238E27FC236}">
                <a16:creationId xmlns:a16="http://schemas.microsoft.com/office/drawing/2014/main" id="{B18A5B3F-5228-4F5D-95E0-D583D1159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5" name="Rectangle 248">
            <a:extLst>
              <a:ext uri="{FF2B5EF4-FFF2-40B4-BE49-F238E27FC236}">
                <a16:creationId xmlns:a16="http://schemas.microsoft.com/office/drawing/2014/main" id="{638EC310-4D30-4541-A8DA-CC04C06F5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6" name="Rectangle 249">
            <a:extLst>
              <a:ext uri="{FF2B5EF4-FFF2-40B4-BE49-F238E27FC236}">
                <a16:creationId xmlns:a16="http://schemas.microsoft.com/office/drawing/2014/main" id="{91BD083C-EA8D-478B-9A4C-C5AA36106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1958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7" name="Rectangle 250">
            <a:extLst>
              <a:ext uri="{FF2B5EF4-FFF2-40B4-BE49-F238E27FC236}">
                <a16:creationId xmlns:a16="http://schemas.microsoft.com/office/drawing/2014/main" id="{F76547D3-5F3C-4D94-8314-EF9D8AE5E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19588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8" name="Rectangle 251">
            <a:extLst>
              <a:ext uri="{FF2B5EF4-FFF2-40B4-BE49-F238E27FC236}">
                <a16:creationId xmlns:a16="http://schemas.microsoft.com/office/drawing/2014/main" id="{3261F923-7BCC-4AE5-8B65-25ADA2240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69" name="Rectangle 252">
            <a:extLst>
              <a:ext uri="{FF2B5EF4-FFF2-40B4-BE49-F238E27FC236}">
                <a16:creationId xmlns:a16="http://schemas.microsoft.com/office/drawing/2014/main" id="{9743B3F3-E9BD-499F-9617-C080575C9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0" name="Rectangle 253">
            <a:extLst>
              <a:ext uri="{FF2B5EF4-FFF2-40B4-BE49-F238E27FC236}">
                <a16:creationId xmlns:a16="http://schemas.microsoft.com/office/drawing/2014/main" id="{55E72662-E655-40CA-9A26-52AA2372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1" name="Rectangle 254">
            <a:extLst>
              <a:ext uri="{FF2B5EF4-FFF2-40B4-BE49-F238E27FC236}">
                <a16:creationId xmlns:a16="http://schemas.microsoft.com/office/drawing/2014/main" id="{83C431D2-C1F3-4E84-A0E6-736061A68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0165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2" name="Rectangle 255">
            <a:extLst>
              <a:ext uri="{FF2B5EF4-FFF2-40B4-BE49-F238E27FC236}">
                <a16:creationId xmlns:a16="http://schemas.microsoft.com/office/drawing/2014/main" id="{729AA1A1-B4B0-45FE-8594-1F41FAF2D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3" name="Rectangle 256">
            <a:extLst>
              <a:ext uri="{FF2B5EF4-FFF2-40B4-BE49-F238E27FC236}">
                <a16:creationId xmlns:a16="http://schemas.microsoft.com/office/drawing/2014/main" id="{AF7AA308-8CA6-402C-B145-D8B3F180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4" name="Rectangle 257">
            <a:extLst>
              <a:ext uri="{FF2B5EF4-FFF2-40B4-BE49-F238E27FC236}">
                <a16:creationId xmlns:a16="http://schemas.microsoft.com/office/drawing/2014/main" id="{26EB8DC9-FA9F-419E-8EF8-8C0F1F499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5" name="Rectangle 258">
            <a:extLst>
              <a:ext uri="{FF2B5EF4-FFF2-40B4-BE49-F238E27FC236}">
                <a16:creationId xmlns:a16="http://schemas.microsoft.com/office/drawing/2014/main" id="{D7E9AF09-0052-4916-B2EB-77DFB1289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6" name="Rectangle 259">
            <a:extLst>
              <a:ext uri="{FF2B5EF4-FFF2-40B4-BE49-F238E27FC236}">
                <a16:creationId xmlns:a16="http://schemas.microsoft.com/office/drawing/2014/main" id="{19A819BB-A72E-4FC3-A226-CCC318BE9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0165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7" name="Rectangle 260">
            <a:extLst>
              <a:ext uri="{FF2B5EF4-FFF2-40B4-BE49-F238E27FC236}">
                <a16:creationId xmlns:a16="http://schemas.microsoft.com/office/drawing/2014/main" id="{CBDD5DA8-1899-40DF-A2BC-1650279DE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01650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8" name="Rectangle 261">
            <a:extLst>
              <a:ext uri="{FF2B5EF4-FFF2-40B4-BE49-F238E27FC236}">
                <a16:creationId xmlns:a16="http://schemas.microsoft.com/office/drawing/2014/main" id="{33550F27-3EBA-4733-B68F-C4121D13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79" name="Rectangle 262">
            <a:extLst>
              <a:ext uri="{FF2B5EF4-FFF2-40B4-BE49-F238E27FC236}">
                <a16:creationId xmlns:a16="http://schemas.microsoft.com/office/drawing/2014/main" id="{DC4E091B-0D05-4C35-A7BE-5165F35AD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0" name="Rectangle 263">
            <a:extLst>
              <a:ext uri="{FF2B5EF4-FFF2-40B4-BE49-F238E27FC236}">
                <a16:creationId xmlns:a16="http://schemas.microsoft.com/office/drawing/2014/main" id="{B90B3C5F-5A9A-4C2A-8E96-B85579D47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1" name="Rectangle 264">
            <a:extLst>
              <a:ext uri="{FF2B5EF4-FFF2-40B4-BE49-F238E27FC236}">
                <a16:creationId xmlns:a16="http://schemas.microsoft.com/office/drawing/2014/main" id="{526F1ED7-5537-49A3-B247-57BB0CA25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48387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2" name="Rectangle 265">
            <a:extLst>
              <a:ext uri="{FF2B5EF4-FFF2-40B4-BE49-F238E27FC236}">
                <a16:creationId xmlns:a16="http://schemas.microsoft.com/office/drawing/2014/main" id="{D373B6B4-33C8-451F-89BF-B5210D512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3" name="Rectangle 266">
            <a:extLst>
              <a:ext uri="{FF2B5EF4-FFF2-40B4-BE49-F238E27FC236}">
                <a16:creationId xmlns:a16="http://schemas.microsoft.com/office/drawing/2014/main" id="{E98197B8-2699-44C1-A008-5D7C02B79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4" name="Rectangle 267">
            <a:extLst>
              <a:ext uri="{FF2B5EF4-FFF2-40B4-BE49-F238E27FC236}">
                <a16:creationId xmlns:a16="http://schemas.microsoft.com/office/drawing/2014/main" id="{18015BAD-F924-44FE-90BF-883BD365C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5" name="Rectangle 268">
            <a:extLst>
              <a:ext uri="{FF2B5EF4-FFF2-40B4-BE49-F238E27FC236}">
                <a16:creationId xmlns:a16="http://schemas.microsoft.com/office/drawing/2014/main" id="{9B81B73E-5343-42FB-AA8C-ABA4426AB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6" name="Rectangle 269">
            <a:extLst>
              <a:ext uri="{FF2B5EF4-FFF2-40B4-BE49-F238E27FC236}">
                <a16:creationId xmlns:a16="http://schemas.microsoft.com/office/drawing/2014/main" id="{96D769B1-59C1-4883-87B3-946352B8D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48387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7" name="Rectangle 270">
            <a:extLst>
              <a:ext uri="{FF2B5EF4-FFF2-40B4-BE49-F238E27FC236}">
                <a16:creationId xmlns:a16="http://schemas.microsoft.com/office/drawing/2014/main" id="{5DD028BC-AF35-4005-B1F0-044471236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483870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8" name="Rectangle 271">
            <a:extLst>
              <a:ext uri="{FF2B5EF4-FFF2-40B4-BE49-F238E27FC236}">
                <a16:creationId xmlns:a16="http://schemas.microsoft.com/office/drawing/2014/main" id="{91EE1E0D-259A-434C-8649-9C7D80CA1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89" name="Rectangle 272">
            <a:extLst>
              <a:ext uri="{FF2B5EF4-FFF2-40B4-BE49-F238E27FC236}">
                <a16:creationId xmlns:a16="http://schemas.microsoft.com/office/drawing/2014/main" id="{4D938AC8-9F1D-48D8-92F5-ED16F0545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90" name="Rectangle 273">
            <a:extLst>
              <a:ext uri="{FF2B5EF4-FFF2-40B4-BE49-F238E27FC236}">
                <a16:creationId xmlns:a16="http://schemas.microsoft.com/office/drawing/2014/main" id="{C1159392-9DDF-4058-B1C4-1057E2A0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91" name="Rectangle 274">
            <a:extLst>
              <a:ext uri="{FF2B5EF4-FFF2-40B4-BE49-F238E27FC236}">
                <a16:creationId xmlns:a16="http://schemas.microsoft.com/office/drawing/2014/main" id="{C2CF00DD-4616-4F0D-B1F1-E1743E9F7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619875"/>
            <a:ext cx="1924050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92" name="Rectangle 275">
            <a:extLst>
              <a:ext uri="{FF2B5EF4-FFF2-40B4-BE49-F238E27FC236}">
                <a16:creationId xmlns:a16="http://schemas.microsoft.com/office/drawing/2014/main" id="{B056128B-D11F-4B7B-86C4-DAA468591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4838700"/>
            <a:ext cx="11113" cy="17859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93" name="Oval 276">
            <a:extLst>
              <a:ext uri="{FF2B5EF4-FFF2-40B4-BE49-F238E27FC236}">
                <a16:creationId xmlns:a16="http://schemas.microsoft.com/office/drawing/2014/main" id="{103B4322-E982-44B6-B5DB-EF23148E7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018213"/>
            <a:ext cx="777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094" name="Oval 277">
            <a:extLst>
              <a:ext uri="{FF2B5EF4-FFF2-40B4-BE49-F238E27FC236}">
                <a16:creationId xmlns:a16="http://schemas.microsoft.com/office/drawing/2014/main" id="{454B49F4-0859-4006-A7CC-074727F2B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6267450"/>
            <a:ext cx="77787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2095" name="Group 280">
            <a:extLst>
              <a:ext uri="{FF2B5EF4-FFF2-40B4-BE49-F238E27FC236}">
                <a16:creationId xmlns:a16="http://schemas.microsoft.com/office/drawing/2014/main" id="{B42AC8FF-49F9-4110-A20E-3B86F50A6BA9}"/>
              </a:ext>
            </a:extLst>
          </p:cNvPr>
          <p:cNvGrpSpPr>
            <a:grpSpLocks/>
          </p:cNvGrpSpPr>
          <p:nvPr/>
        </p:nvGrpSpPr>
        <p:grpSpPr bwMode="auto">
          <a:xfrm>
            <a:off x="8147050" y="5087938"/>
            <a:ext cx="77788" cy="73025"/>
            <a:chOff x="5132" y="3205"/>
            <a:chExt cx="49" cy="46"/>
          </a:xfrm>
        </p:grpSpPr>
        <p:sp>
          <p:nvSpPr>
            <p:cNvPr id="42358" name="Rectangle 278">
              <a:extLst>
                <a:ext uri="{FF2B5EF4-FFF2-40B4-BE49-F238E27FC236}">
                  <a16:creationId xmlns:a16="http://schemas.microsoft.com/office/drawing/2014/main" id="{6D6E4414-9DFD-4BAE-861E-3A2EE5CCA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3205"/>
              <a:ext cx="48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59" name="Rectangle 279">
              <a:extLst>
                <a:ext uri="{FF2B5EF4-FFF2-40B4-BE49-F238E27FC236}">
                  <a16:creationId xmlns:a16="http://schemas.microsoft.com/office/drawing/2014/main" id="{24B354A0-0A10-44E8-8ACE-73EB8C343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3205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096" name="Group 283">
            <a:extLst>
              <a:ext uri="{FF2B5EF4-FFF2-40B4-BE49-F238E27FC236}">
                <a16:creationId xmlns:a16="http://schemas.microsoft.com/office/drawing/2014/main" id="{15C670B8-6EA9-4F2F-90DC-7A35ED5ACDFC}"/>
              </a:ext>
            </a:extLst>
          </p:cNvPr>
          <p:cNvGrpSpPr>
            <a:grpSpLocks/>
          </p:cNvGrpSpPr>
          <p:nvPr/>
        </p:nvGrpSpPr>
        <p:grpSpPr bwMode="auto">
          <a:xfrm>
            <a:off x="8339138" y="5410200"/>
            <a:ext cx="77787" cy="71438"/>
            <a:chOff x="5253" y="3408"/>
            <a:chExt cx="49" cy="45"/>
          </a:xfrm>
        </p:grpSpPr>
        <p:sp>
          <p:nvSpPr>
            <p:cNvPr id="42356" name="Rectangle 281">
              <a:extLst>
                <a:ext uri="{FF2B5EF4-FFF2-40B4-BE49-F238E27FC236}">
                  <a16:creationId xmlns:a16="http://schemas.microsoft.com/office/drawing/2014/main" id="{F16280D8-54EE-4F3F-8237-E9AFB1EB4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3408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57" name="Rectangle 282">
              <a:extLst>
                <a:ext uri="{FF2B5EF4-FFF2-40B4-BE49-F238E27FC236}">
                  <a16:creationId xmlns:a16="http://schemas.microsoft.com/office/drawing/2014/main" id="{801CBF88-B450-4AE4-A7C7-3BEFA6074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3408"/>
              <a:ext cx="49" cy="45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097" name="Group 286">
            <a:extLst>
              <a:ext uri="{FF2B5EF4-FFF2-40B4-BE49-F238E27FC236}">
                <a16:creationId xmlns:a16="http://schemas.microsoft.com/office/drawing/2014/main" id="{678E939A-E4AB-4CD2-A9E7-4AC8F0188951}"/>
              </a:ext>
            </a:extLst>
          </p:cNvPr>
          <p:cNvGrpSpPr>
            <a:grpSpLocks/>
          </p:cNvGrpSpPr>
          <p:nvPr/>
        </p:nvGrpSpPr>
        <p:grpSpPr bwMode="auto">
          <a:xfrm>
            <a:off x="8647113" y="4945063"/>
            <a:ext cx="77787" cy="73025"/>
            <a:chOff x="5447" y="3115"/>
            <a:chExt cx="49" cy="46"/>
          </a:xfrm>
        </p:grpSpPr>
        <p:sp>
          <p:nvSpPr>
            <p:cNvPr id="42354" name="Rectangle 284">
              <a:extLst>
                <a:ext uri="{FF2B5EF4-FFF2-40B4-BE49-F238E27FC236}">
                  <a16:creationId xmlns:a16="http://schemas.microsoft.com/office/drawing/2014/main" id="{979FC9F4-93F8-47BD-A340-B14D82BCF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7" y="3115"/>
              <a:ext cx="48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55" name="Rectangle 285">
              <a:extLst>
                <a:ext uri="{FF2B5EF4-FFF2-40B4-BE49-F238E27FC236}">
                  <a16:creationId xmlns:a16="http://schemas.microsoft.com/office/drawing/2014/main" id="{2FF871EA-F0EE-43FD-A988-A3E05F2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7" y="3115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098" name="Group 289">
            <a:extLst>
              <a:ext uri="{FF2B5EF4-FFF2-40B4-BE49-F238E27FC236}">
                <a16:creationId xmlns:a16="http://schemas.microsoft.com/office/drawing/2014/main" id="{798A077C-7EDC-4150-B28B-B80AB052EE4B}"/>
              </a:ext>
            </a:extLst>
          </p:cNvPr>
          <p:cNvGrpSpPr>
            <a:grpSpLocks/>
          </p:cNvGrpSpPr>
          <p:nvPr/>
        </p:nvGrpSpPr>
        <p:grpSpPr bwMode="auto">
          <a:xfrm>
            <a:off x="8723313" y="5410200"/>
            <a:ext cx="77787" cy="71438"/>
            <a:chOff x="5495" y="3408"/>
            <a:chExt cx="49" cy="45"/>
          </a:xfrm>
        </p:grpSpPr>
        <p:sp>
          <p:nvSpPr>
            <p:cNvPr id="42352" name="Rectangle 287">
              <a:extLst>
                <a:ext uri="{FF2B5EF4-FFF2-40B4-BE49-F238E27FC236}">
                  <a16:creationId xmlns:a16="http://schemas.microsoft.com/office/drawing/2014/main" id="{2576F64E-D016-45B9-90D6-A5395D3A9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3408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53" name="Rectangle 288">
              <a:extLst>
                <a:ext uri="{FF2B5EF4-FFF2-40B4-BE49-F238E27FC236}">
                  <a16:creationId xmlns:a16="http://schemas.microsoft.com/office/drawing/2014/main" id="{183B2EC2-F73E-4C9D-BAAB-BA2311FB6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3408"/>
              <a:ext cx="49" cy="45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099" name="Group 292">
            <a:extLst>
              <a:ext uri="{FF2B5EF4-FFF2-40B4-BE49-F238E27FC236}">
                <a16:creationId xmlns:a16="http://schemas.microsoft.com/office/drawing/2014/main" id="{DD69A8F1-8F3D-4B26-BBFB-D268A3EF14B8}"/>
              </a:ext>
            </a:extLst>
          </p:cNvPr>
          <p:cNvGrpSpPr>
            <a:grpSpLocks/>
          </p:cNvGrpSpPr>
          <p:nvPr/>
        </p:nvGrpSpPr>
        <p:grpSpPr bwMode="auto">
          <a:xfrm>
            <a:off x="8685213" y="5767388"/>
            <a:ext cx="77787" cy="73025"/>
            <a:chOff x="5471" y="3633"/>
            <a:chExt cx="49" cy="46"/>
          </a:xfrm>
        </p:grpSpPr>
        <p:sp>
          <p:nvSpPr>
            <p:cNvPr id="42350" name="Rectangle 290">
              <a:extLst>
                <a:ext uri="{FF2B5EF4-FFF2-40B4-BE49-F238E27FC236}">
                  <a16:creationId xmlns:a16="http://schemas.microsoft.com/office/drawing/2014/main" id="{96AB533D-C882-4223-B1B8-956AF1EA0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633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51" name="Rectangle 291">
              <a:extLst>
                <a:ext uri="{FF2B5EF4-FFF2-40B4-BE49-F238E27FC236}">
                  <a16:creationId xmlns:a16="http://schemas.microsoft.com/office/drawing/2014/main" id="{6ACD170E-F03E-4928-AFC5-584B83BA6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633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2100" name="Oval 293">
            <a:extLst>
              <a:ext uri="{FF2B5EF4-FFF2-40B4-BE49-F238E27FC236}">
                <a16:creationId xmlns:a16="http://schemas.microsoft.com/office/drawing/2014/main" id="{4A8EA034-D915-4F82-B742-2FCCE9534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5624513"/>
            <a:ext cx="76200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1" name="Oval 294">
            <a:extLst>
              <a:ext uri="{FF2B5EF4-FFF2-40B4-BE49-F238E27FC236}">
                <a16:creationId xmlns:a16="http://schemas.microsoft.com/office/drawing/2014/main" id="{44E123E0-5C74-4B61-BCEA-920EAB79F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6410325"/>
            <a:ext cx="77788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2" name="Oval 295">
            <a:extLst>
              <a:ext uri="{FF2B5EF4-FFF2-40B4-BE49-F238E27FC236}">
                <a16:creationId xmlns:a16="http://schemas.microsoft.com/office/drawing/2014/main" id="{ACDE55BA-BFA1-4CE5-BAC7-E7FDCD562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5767388"/>
            <a:ext cx="77788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2103" name="Group 336">
            <a:extLst>
              <a:ext uri="{FF2B5EF4-FFF2-40B4-BE49-F238E27FC236}">
                <a16:creationId xmlns:a16="http://schemas.microsoft.com/office/drawing/2014/main" id="{765E81E3-582B-4133-9DD7-3A4C9AE282F4}"/>
              </a:ext>
            </a:extLst>
          </p:cNvPr>
          <p:cNvGrpSpPr>
            <a:grpSpLocks/>
          </p:cNvGrpSpPr>
          <p:nvPr/>
        </p:nvGrpSpPr>
        <p:grpSpPr bwMode="auto">
          <a:xfrm>
            <a:off x="6877050" y="4767263"/>
            <a:ext cx="2279650" cy="2093912"/>
            <a:chOff x="4332" y="3003"/>
            <a:chExt cx="1436" cy="1319"/>
          </a:xfrm>
        </p:grpSpPr>
        <p:sp>
          <p:nvSpPr>
            <p:cNvPr id="42310" name="Rectangle 296">
              <a:extLst>
                <a:ext uri="{FF2B5EF4-FFF2-40B4-BE49-F238E27FC236}">
                  <a16:creationId xmlns:a16="http://schemas.microsoft.com/office/drawing/2014/main" id="{BDF4AAA5-052F-4C3F-9B7A-71ECDDE4D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3003"/>
              <a:ext cx="140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11" name="Rectangle 297">
              <a:extLst>
                <a:ext uri="{FF2B5EF4-FFF2-40B4-BE49-F238E27FC236}">
                  <a16:creationId xmlns:a16="http://schemas.microsoft.com/office/drawing/2014/main" id="{1120346B-250A-46E0-B206-9FD938A63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3022"/>
              <a:ext cx="12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42312" name="Rectangle 298">
              <a:extLst>
                <a:ext uri="{FF2B5EF4-FFF2-40B4-BE49-F238E27FC236}">
                  <a16:creationId xmlns:a16="http://schemas.microsoft.com/office/drawing/2014/main" id="{45662BDE-E19E-41C5-949A-9F05B3E8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419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13" name="Rectangle 299">
              <a:extLst>
                <a:ext uri="{FF2B5EF4-FFF2-40B4-BE49-F238E27FC236}">
                  <a16:creationId xmlns:a16="http://schemas.microsoft.com/office/drawing/2014/main" id="{8F969C60-AB79-46E6-B2AA-F24570B60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2314" name="Rectangle 300">
              <a:extLst>
                <a:ext uri="{FF2B5EF4-FFF2-40B4-BE49-F238E27FC236}">
                  <a16:creationId xmlns:a16="http://schemas.microsoft.com/office/drawing/2014/main" id="{7432BE43-322B-4CC9-A76E-A45A8D339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419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15" name="Rectangle 301">
              <a:extLst>
                <a:ext uri="{FF2B5EF4-FFF2-40B4-BE49-F238E27FC236}">
                  <a16:creationId xmlns:a16="http://schemas.microsoft.com/office/drawing/2014/main" id="{EB2056EF-C703-44CB-8D05-6318B5156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2316" name="Rectangle 302">
              <a:extLst>
                <a:ext uri="{FF2B5EF4-FFF2-40B4-BE49-F238E27FC236}">
                  <a16:creationId xmlns:a16="http://schemas.microsoft.com/office/drawing/2014/main" id="{8AE32600-45DF-4748-A9DC-C498AD0F2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4196"/>
              <a:ext cx="9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17" name="Rectangle 303">
              <a:extLst>
                <a:ext uri="{FF2B5EF4-FFF2-40B4-BE49-F238E27FC236}">
                  <a16:creationId xmlns:a16="http://schemas.microsoft.com/office/drawing/2014/main" id="{75BB1C36-852C-4EF4-B51A-ABCB964A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2318" name="Rectangle 304">
              <a:extLst>
                <a:ext uri="{FF2B5EF4-FFF2-40B4-BE49-F238E27FC236}">
                  <a16:creationId xmlns:a16="http://schemas.microsoft.com/office/drawing/2014/main" id="{BDB719C4-311B-40E2-97D2-B37BCE489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" y="4196"/>
              <a:ext cx="9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19" name="Rectangle 305">
              <a:extLst>
                <a:ext uri="{FF2B5EF4-FFF2-40B4-BE49-F238E27FC236}">
                  <a16:creationId xmlns:a16="http://schemas.microsoft.com/office/drawing/2014/main" id="{DF748597-0109-4F2E-BA49-5444D8218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2320" name="Rectangle 306">
              <a:extLst>
                <a:ext uri="{FF2B5EF4-FFF2-40B4-BE49-F238E27FC236}">
                  <a16:creationId xmlns:a16="http://schemas.microsoft.com/office/drawing/2014/main" id="{89F0A8C1-0EE1-457B-9206-16DA6595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" y="4196"/>
              <a:ext cx="9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21" name="Rectangle 307">
              <a:extLst>
                <a:ext uri="{FF2B5EF4-FFF2-40B4-BE49-F238E27FC236}">
                  <a16:creationId xmlns:a16="http://schemas.microsoft.com/office/drawing/2014/main" id="{F7B0044C-7353-496C-BD56-D70FEA20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2322" name="Rectangle 308">
              <a:extLst>
                <a:ext uri="{FF2B5EF4-FFF2-40B4-BE49-F238E27FC236}">
                  <a16:creationId xmlns:a16="http://schemas.microsoft.com/office/drawing/2014/main" id="{D4940F9C-0400-41C7-B277-2FBF3605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419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23" name="Rectangle 309">
              <a:extLst>
                <a:ext uri="{FF2B5EF4-FFF2-40B4-BE49-F238E27FC236}">
                  <a16:creationId xmlns:a16="http://schemas.microsoft.com/office/drawing/2014/main" id="{A57D5014-C440-419F-8960-8B900C2B9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2324" name="Rectangle 310">
              <a:extLst>
                <a:ext uri="{FF2B5EF4-FFF2-40B4-BE49-F238E27FC236}">
                  <a16:creationId xmlns:a16="http://schemas.microsoft.com/office/drawing/2014/main" id="{D1E25908-1C0F-47A8-ADA0-32C8BEFD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7" y="419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25" name="Rectangle 311">
              <a:extLst>
                <a:ext uri="{FF2B5EF4-FFF2-40B4-BE49-F238E27FC236}">
                  <a16:creationId xmlns:a16="http://schemas.microsoft.com/office/drawing/2014/main" id="{AE230BE5-1926-4945-BC33-BE772C77E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2326" name="Rectangle 312">
              <a:extLst>
                <a:ext uri="{FF2B5EF4-FFF2-40B4-BE49-F238E27FC236}">
                  <a16:creationId xmlns:a16="http://schemas.microsoft.com/office/drawing/2014/main" id="{D056773E-9270-48A0-80F3-58FEC94E9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8" y="419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27" name="Rectangle 313">
              <a:extLst>
                <a:ext uri="{FF2B5EF4-FFF2-40B4-BE49-F238E27FC236}">
                  <a16:creationId xmlns:a16="http://schemas.microsoft.com/office/drawing/2014/main" id="{02337032-76BF-41A0-B182-70E636FBC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8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2328" name="Rectangle 314">
              <a:extLst>
                <a:ext uri="{FF2B5EF4-FFF2-40B4-BE49-F238E27FC236}">
                  <a16:creationId xmlns:a16="http://schemas.microsoft.com/office/drawing/2014/main" id="{8E9522BC-6A23-4E9C-BB0E-40C7C5423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4196"/>
              <a:ext cx="9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29" name="Rectangle 315">
              <a:extLst>
                <a:ext uri="{FF2B5EF4-FFF2-40B4-BE49-F238E27FC236}">
                  <a16:creationId xmlns:a16="http://schemas.microsoft.com/office/drawing/2014/main" id="{C83F28B9-706A-4B06-B8CB-C3B9ED4B0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9" y="421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2330" name="Rectangle 316">
              <a:extLst>
                <a:ext uri="{FF2B5EF4-FFF2-40B4-BE49-F238E27FC236}">
                  <a16:creationId xmlns:a16="http://schemas.microsoft.com/office/drawing/2014/main" id="{79F7C131-1137-475A-8669-6D9C21AA6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7" y="4196"/>
              <a:ext cx="13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31" name="Rectangle 317">
              <a:extLst>
                <a:ext uri="{FF2B5EF4-FFF2-40B4-BE49-F238E27FC236}">
                  <a16:creationId xmlns:a16="http://schemas.microsoft.com/office/drawing/2014/main" id="{EB7025CB-855E-4216-A369-2C895340B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" y="4215"/>
              <a:ext cx="12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42332" name="Rectangle 318">
              <a:extLst>
                <a:ext uri="{FF2B5EF4-FFF2-40B4-BE49-F238E27FC236}">
                  <a16:creationId xmlns:a16="http://schemas.microsoft.com/office/drawing/2014/main" id="{23EEA2A2-DE84-4F5B-912C-7766266E6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4016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33" name="Rectangle 319">
              <a:extLst>
                <a:ext uri="{FF2B5EF4-FFF2-40B4-BE49-F238E27FC236}">
                  <a16:creationId xmlns:a16="http://schemas.microsoft.com/office/drawing/2014/main" id="{0D0A78A1-154F-42BC-83C2-EDF4CF902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4035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2334" name="Rectangle 320">
              <a:extLst>
                <a:ext uri="{FF2B5EF4-FFF2-40B4-BE49-F238E27FC236}">
                  <a16:creationId xmlns:a16="http://schemas.microsoft.com/office/drawing/2014/main" id="{FFF26B29-AED8-482F-B98E-25D00815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903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35" name="Rectangle 321">
              <a:extLst>
                <a:ext uri="{FF2B5EF4-FFF2-40B4-BE49-F238E27FC236}">
                  <a16:creationId xmlns:a16="http://schemas.microsoft.com/office/drawing/2014/main" id="{DA6FA4D2-8EC0-4F3B-BD6A-EE00B9192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922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2336" name="Rectangle 322">
              <a:extLst>
                <a:ext uri="{FF2B5EF4-FFF2-40B4-BE49-F238E27FC236}">
                  <a16:creationId xmlns:a16="http://schemas.microsoft.com/office/drawing/2014/main" id="{9C139E07-449D-4CF4-B556-F84C2309F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791"/>
              <a:ext cx="100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37" name="Rectangle 323">
              <a:extLst>
                <a:ext uri="{FF2B5EF4-FFF2-40B4-BE49-F238E27FC236}">
                  <a16:creationId xmlns:a16="http://schemas.microsoft.com/office/drawing/2014/main" id="{A92A4325-9975-4ED9-81D4-CF4988E40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810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2338" name="Rectangle 324">
              <a:extLst>
                <a:ext uri="{FF2B5EF4-FFF2-40B4-BE49-F238E27FC236}">
                  <a16:creationId xmlns:a16="http://schemas.microsoft.com/office/drawing/2014/main" id="{C46F9CD8-A3F9-4A16-AC9C-75EF8760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678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39" name="Rectangle 325">
              <a:extLst>
                <a:ext uri="{FF2B5EF4-FFF2-40B4-BE49-F238E27FC236}">
                  <a16:creationId xmlns:a16="http://schemas.microsoft.com/office/drawing/2014/main" id="{65B3BFD7-7ADD-46F5-8C3F-2D68FCC9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697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2340" name="Rectangle 326">
              <a:extLst>
                <a:ext uri="{FF2B5EF4-FFF2-40B4-BE49-F238E27FC236}">
                  <a16:creationId xmlns:a16="http://schemas.microsoft.com/office/drawing/2014/main" id="{AB1E59B6-98B8-44CF-A5F7-CF97C062D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566"/>
              <a:ext cx="100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41" name="Rectangle 327">
              <a:extLst>
                <a:ext uri="{FF2B5EF4-FFF2-40B4-BE49-F238E27FC236}">
                  <a16:creationId xmlns:a16="http://schemas.microsoft.com/office/drawing/2014/main" id="{D4148A72-B9F9-4CE5-9941-1BC77AE56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584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2342" name="Rectangle 328">
              <a:extLst>
                <a:ext uri="{FF2B5EF4-FFF2-40B4-BE49-F238E27FC236}">
                  <a16:creationId xmlns:a16="http://schemas.microsoft.com/office/drawing/2014/main" id="{9B458D50-8B41-4088-B61C-E81A3B68B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453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43" name="Rectangle 329">
              <a:extLst>
                <a:ext uri="{FF2B5EF4-FFF2-40B4-BE49-F238E27FC236}">
                  <a16:creationId xmlns:a16="http://schemas.microsoft.com/office/drawing/2014/main" id="{AF915029-E591-4BB1-A3E1-224110913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472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2344" name="Rectangle 330">
              <a:extLst>
                <a:ext uri="{FF2B5EF4-FFF2-40B4-BE49-F238E27FC236}">
                  <a16:creationId xmlns:a16="http://schemas.microsoft.com/office/drawing/2014/main" id="{D5A1F506-D41E-4627-A07C-C7A7D1D0B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340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45" name="Rectangle 331">
              <a:extLst>
                <a:ext uri="{FF2B5EF4-FFF2-40B4-BE49-F238E27FC236}">
                  <a16:creationId xmlns:a16="http://schemas.microsoft.com/office/drawing/2014/main" id="{55E13AE4-5338-4634-AE56-8145A6AA3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359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2346" name="Rectangle 332">
              <a:extLst>
                <a:ext uri="{FF2B5EF4-FFF2-40B4-BE49-F238E27FC236}">
                  <a16:creationId xmlns:a16="http://schemas.microsoft.com/office/drawing/2014/main" id="{8CB99362-76B5-4DB0-B337-79F09DD20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228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47" name="Rectangle 333">
              <a:extLst>
                <a:ext uri="{FF2B5EF4-FFF2-40B4-BE49-F238E27FC236}">
                  <a16:creationId xmlns:a16="http://schemas.microsoft.com/office/drawing/2014/main" id="{F64BD7F8-36C3-467A-801F-DB712E485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247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2348" name="Rectangle 334">
              <a:extLst>
                <a:ext uri="{FF2B5EF4-FFF2-40B4-BE49-F238E27FC236}">
                  <a16:creationId xmlns:a16="http://schemas.microsoft.com/office/drawing/2014/main" id="{94549192-57BA-4770-B0D4-DE0BDDB5B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3115"/>
              <a:ext cx="100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49" name="Rectangle 335">
              <a:extLst>
                <a:ext uri="{FF2B5EF4-FFF2-40B4-BE49-F238E27FC236}">
                  <a16:creationId xmlns:a16="http://schemas.microsoft.com/office/drawing/2014/main" id="{E23152BD-20F8-46A7-92CC-29EB4F58F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134"/>
              <a:ext cx="7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</p:grpSp>
      <p:sp>
        <p:nvSpPr>
          <p:cNvPr id="42104" name="Freeform 337">
            <a:extLst>
              <a:ext uri="{FF2B5EF4-FFF2-40B4-BE49-F238E27FC236}">
                <a16:creationId xmlns:a16="http://schemas.microsoft.com/office/drawing/2014/main" id="{347C1085-9776-45E1-A77C-991134FC70F9}"/>
              </a:ext>
            </a:extLst>
          </p:cNvPr>
          <p:cNvSpPr>
            <a:spLocks/>
          </p:cNvSpPr>
          <p:nvPr/>
        </p:nvSpPr>
        <p:spPr bwMode="auto">
          <a:xfrm>
            <a:off x="8069263" y="5338763"/>
            <a:ext cx="115887" cy="106362"/>
          </a:xfrm>
          <a:custGeom>
            <a:avLst/>
            <a:gdLst>
              <a:gd name="T0" fmla="*/ 2147483646 w 145"/>
              <a:gd name="T1" fmla="*/ 0 h 202"/>
              <a:gd name="T2" fmla="*/ 0 w 145"/>
              <a:gd name="T3" fmla="*/ 2147483646 h 202"/>
              <a:gd name="T4" fmla="*/ 2147483646 w 145"/>
              <a:gd name="T5" fmla="*/ 2147483646 h 202"/>
              <a:gd name="T6" fmla="*/ 2147483646 w 145"/>
              <a:gd name="T7" fmla="*/ 2147483646 h 202"/>
              <a:gd name="T8" fmla="*/ 2147483646 w 145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202"/>
              <a:gd name="T17" fmla="*/ 145 w 145"/>
              <a:gd name="T18" fmla="*/ 202 h 2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202">
                <a:moveTo>
                  <a:pt x="72" y="0"/>
                </a:moveTo>
                <a:lnTo>
                  <a:pt x="0" y="101"/>
                </a:lnTo>
                <a:lnTo>
                  <a:pt x="72" y="202"/>
                </a:lnTo>
                <a:lnTo>
                  <a:pt x="145" y="101"/>
                </a:lnTo>
                <a:lnTo>
                  <a:pt x="72" y="0"/>
                </a:lnTo>
                <a:close/>
              </a:path>
            </a:pathLst>
          </a:custGeom>
          <a:solidFill>
            <a:srgbClr val="00FF00"/>
          </a:solidFill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5" name="Rectangle 338">
            <a:extLst>
              <a:ext uri="{FF2B5EF4-FFF2-40B4-BE49-F238E27FC236}">
                <a16:creationId xmlns:a16="http://schemas.microsoft.com/office/drawing/2014/main" id="{5B2115E7-81BF-4BCA-860F-827CB0E85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44683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6" name="Rectangle 339">
            <a:extLst>
              <a:ext uri="{FF2B5EF4-FFF2-40B4-BE49-F238E27FC236}">
                <a16:creationId xmlns:a16="http://schemas.microsoft.com/office/drawing/2014/main" id="{B0CDD82D-24B3-4C5F-AD65-0B1CB3B07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7" name="Rectangle 340">
            <a:extLst>
              <a:ext uri="{FF2B5EF4-FFF2-40B4-BE49-F238E27FC236}">
                <a16:creationId xmlns:a16="http://schemas.microsoft.com/office/drawing/2014/main" id="{6C8943C1-BF1C-43ED-B903-39B6BA353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8" name="Rectangle 341">
            <a:extLst>
              <a:ext uri="{FF2B5EF4-FFF2-40B4-BE49-F238E27FC236}">
                <a16:creationId xmlns:a16="http://schemas.microsoft.com/office/drawing/2014/main" id="{52CAB6D4-4E08-44FC-82AE-7D5336DEB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09" name="Rectangle 342">
            <a:extLst>
              <a:ext uri="{FF2B5EF4-FFF2-40B4-BE49-F238E27FC236}">
                <a16:creationId xmlns:a16="http://schemas.microsoft.com/office/drawing/2014/main" id="{7FB012D0-8C7F-45B7-9A54-8A3892D38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0" name="Rectangle 343">
            <a:extLst>
              <a:ext uri="{FF2B5EF4-FFF2-40B4-BE49-F238E27FC236}">
                <a16:creationId xmlns:a16="http://schemas.microsoft.com/office/drawing/2014/main" id="{EECBDF61-289E-4957-B0B3-9148A756C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44683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1" name="Rectangle 344">
            <a:extLst>
              <a:ext uri="{FF2B5EF4-FFF2-40B4-BE49-F238E27FC236}">
                <a16:creationId xmlns:a16="http://schemas.microsoft.com/office/drawing/2014/main" id="{B0134A46-A255-44B7-98F3-C37243B62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44683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2" name="Rectangle 345">
            <a:extLst>
              <a:ext uri="{FF2B5EF4-FFF2-40B4-BE49-F238E27FC236}">
                <a16:creationId xmlns:a16="http://schemas.microsoft.com/office/drawing/2014/main" id="{7F697C32-B36B-4779-ACFF-7D224A65C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3" name="Rectangle 346">
            <a:extLst>
              <a:ext uri="{FF2B5EF4-FFF2-40B4-BE49-F238E27FC236}">
                <a16:creationId xmlns:a16="http://schemas.microsoft.com/office/drawing/2014/main" id="{E9423FD8-CC2F-435C-9D34-6E6296155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4" name="Rectangle 347">
            <a:extLst>
              <a:ext uri="{FF2B5EF4-FFF2-40B4-BE49-F238E27FC236}">
                <a16:creationId xmlns:a16="http://schemas.microsoft.com/office/drawing/2014/main" id="{3C748971-410D-4293-9D3F-74102A8C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44683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5" name="Rectangle 348">
            <a:extLst>
              <a:ext uri="{FF2B5EF4-FFF2-40B4-BE49-F238E27FC236}">
                <a16:creationId xmlns:a16="http://schemas.microsoft.com/office/drawing/2014/main" id="{64FF27E6-3F77-41D0-949C-3F9236C16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2674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6" name="Rectangle 349">
            <a:extLst>
              <a:ext uri="{FF2B5EF4-FFF2-40B4-BE49-F238E27FC236}">
                <a16:creationId xmlns:a16="http://schemas.microsoft.com/office/drawing/2014/main" id="{308AB926-AA43-4701-8511-7B7C338FD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7" name="Rectangle 350">
            <a:extLst>
              <a:ext uri="{FF2B5EF4-FFF2-40B4-BE49-F238E27FC236}">
                <a16:creationId xmlns:a16="http://schemas.microsoft.com/office/drawing/2014/main" id="{EBABAA2D-C00C-4FCE-87A7-9A653FB0A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8" name="Rectangle 351">
            <a:extLst>
              <a:ext uri="{FF2B5EF4-FFF2-40B4-BE49-F238E27FC236}">
                <a16:creationId xmlns:a16="http://schemas.microsoft.com/office/drawing/2014/main" id="{4DA3F371-05EF-447D-A704-D7B4BEAFB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19" name="Rectangle 352">
            <a:extLst>
              <a:ext uri="{FF2B5EF4-FFF2-40B4-BE49-F238E27FC236}">
                <a16:creationId xmlns:a16="http://schemas.microsoft.com/office/drawing/2014/main" id="{C1BEF145-A629-4204-A8E0-BF2A1692A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0" name="Rectangle 353">
            <a:extLst>
              <a:ext uri="{FF2B5EF4-FFF2-40B4-BE49-F238E27FC236}">
                <a16:creationId xmlns:a16="http://schemas.microsoft.com/office/drawing/2014/main" id="{9C6982CC-B111-4438-B484-D9FBEA5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2674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1" name="Rectangle 354">
            <a:extLst>
              <a:ext uri="{FF2B5EF4-FFF2-40B4-BE49-F238E27FC236}">
                <a16:creationId xmlns:a16="http://schemas.microsoft.com/office/drawing/2014/main" id="{C96679E5-9834-429B-85E3-5C93D6064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26745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2" name="Rectangle 355">
            <a:extLst>
              <a:ext uri="{FF2B5EF4-FFF2-40B4-BE49-F238E27FC236}">
                <a16:creationId xmlns:a16="http://schemas.microsoft.com/office/drawing/2014/main" id="{C6C04334-7C50-4B89-9DE8-9081AB2B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3" name="Rectangle 356">
            <a:extLst>
              <a:ext uri="{FF2B5EF4-FFF2-40B4-BE49-F238E27FC236}">
                <a16:creationId xmlns:a16="http://schemas.microsoft.com/office/drawing/2014/main" id="{1DB4AE64-F538-467D-9CAB-51D2F14C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4" name="Rectangle 357">
            <a:extLst>
              <a:ext uri="{FF2B5EF4-FFF2-40B4-BE49-F238E27FC236}">
                <a16:creationId xmlns:a16="http://schemas.microsoft.com/office/drawing/2014/main" id="{7B99B706-47D5-488F-9A64-7F677C4B7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2674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5" name="Rectangle 358">
            <a:extLst>
              <a:ext uri="{FF2B5EF4-FFF2-40B4-BE49-F238E27FC236}">
                <a16:creationId xmlns:a16="http://schemas.microsoft.com/office/drawing/2014/main" id="{083245DE-3D45-47F6-AA41-782DEF54A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0896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6" name="Rectangle 359">
            <a:extLst>
              <a:ext uri="{FF2B5EF4-FFF2-40B4-BE49-F238E27FC236}">
                <a16:creationId xmlns:a16="http://schemas.microsoft.com/office/drawing/2014/main" id="{83EA7B5A-CA54-4C5A-8C15-0269F103F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7" name="Rectangle 360">
            <a:extLst>
              <a:ext uri="{FF2B5EF4-FFF2-40B4-BE49-F238E27FC236}">
                <a16:creationId xmlns:a16="http://schemas.microsoft.com/office/drawing/2014/main" id="{D9DC22BA-16B6-4FFC-832E-2D2D26C0B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8" name="Rectangle 361">
            <a:extLst>
              <a:ext uri="{FF2B5EF4-FFF2-40B4-BE49-F238E27FC236}">
                <a16:creationId xmlns:a16="http://schemas.microsoft.com/office/drawing/2014/main" id="{772531D6-03AF-4EA2-89A0-7C72D66E3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29" name="Rectangle 362">
            <a:extLst>
              <a:ext uri="{FF2B5EF4-FFF2-40B4-BE49-F238E27FC236}">
                <a16:creationId xmlns:a16="http://schemas.microsoft.com/office/drawing/2014/main" id="{5E1913F4-E61E-4B50-96ED-21CF79CB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0" name="Rectangle 363">
            <a:extLst>
              <a:ext uri="{FF2B5EF4-FFF2-40B4-BE49-F238E27FC236}">
                <a16:creationId xmlns:a16="http://schemas.microsoft.com/office/drawing/2014/main" id="{EAC7D8E2-7FB1-4E35-AF7C-F39A996D0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608965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1" name="Rectangle 364">
            <a:extLst>
              <a:ext uri="{FF2B5EF4-FFF2-40B4-BE49-F238E27FC236}">
                <a16:creationId xmlns:a16="http://schemas.microsoft.com/office/drawing/2014/main" id="{DDF7A4DC-7047-4D85-8889-B915B1EE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608965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2" name="Rectangle 365">
            <a:extLst>
              <a:ext uri="{FF2B5EF4-FFF2-40B4-BE49-F238E27FC236}">
                <a16:creationId xmlns:a16="http://schemas.microsoft.com/office/drawing/2014/main" id="{4FE697AB-1BE3-4752-9676-22088E596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3" name="Rectangle 366">
            <a:extLst>
              <a:ext uri="{FF2B5EF4-FFF2-40B4-BE49-F238E27FC236}">
                <a16:creationId xmlns:a16="http://schemas.microsoft.com/office/drawing/2014/main" id="{DAA85ED9-E323-4165-AB70-E4A0B7ABA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4" name="Rectangle 367">
            <a:extLst>
              <a:ext uri="{FF2B5EF4-FFF2-40B4-BE49-F238E27FC236}">
                <a16:creationId xmlns:a16="http://schemas.microsoft.com/office/drawing/2014/main" id="{39B889F9-2BAE-458D-B38F-018D2D311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608965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5" name="Rectangle 368">
            <a:extLst>
              <a:ext uri="{FF2B5EF4-FFF2-40B4-BE49-F238E27FC236}">
                <a16:creationId xmlns:a16="http://schemas.microsoft.com/office/drawing/2014/main" id="{F0705448-0177-4EDB-93F8-1865BB1CF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9102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6" name="Rectangle 369">
            <a:extLst>
              <a:ext uri="{FF2B5EF4-FFF2-40B4-BE49-F238E27FC236}">
                <a16:creationId xmlns:a16="http://schemas.microsoft.com/office/drawing/2014/main" id="{C3DCD5CE-AB8B-46FC-92F6-F15E32F0B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7" name="Rectangle 370">
            <a:extLst>
              <a:ext uri="{FF2B5EF4-FFF2-40B4-BE49-F238E27FC236}">
                <a16:creationId xmlns:a16="http://schemas.microsoft.com/office/drawing/2014/main" id="{96D63D55-F526-44B1-939D-33436F07F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8" name="Rectangle 371">
            <a:extLst>
              <a:ext uri="{FF2B5EF4-FFF2-40B4-BE49-F238E27FC236}">
                <a16:creationId xmlns:a16="http://schemas.microsoft.com/office/drawing/2014/main" id="{9CC03FB2-830E-4F87-8BB9-9D7416FFF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39" name="Rectangle 372">
            <a:extLst>
              <a:ext uri="{FF2B5EF4-FFF2-40B4-BE49-F238E27FC236}">
                <a16:creationId xmlns:a16="http://schemas.microsoft.com/office/drawing/2014/main" id="{1FAB62C0-FDC4-4528-BD12-1F6C5374B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0" name="Rectangle 373">
            <a:extLst>
              <a:ext uri="{FF2B5EF4-FFF2-40B4-BE49-F238E27FC236}">
                <a16:creationId xmlns:a16="http://schemas.microsoft.com/office/drawing/2014/main" id="{3D5552B5-1D0F-4E6B-B55A-B79AF3A63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9102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1" name="Rectangle 374">
            <a:extLst>
              <a:ext uri="{FF2B5EF4-FFF2-40B4-BE49-F238E27FC236}">
                <a16:creationId xmlns:a16="http://schemas.microsoft.com/office/drawing/2014/main" id="{A652C440-C152-4F90-9E63-B3E866D65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910263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2" name="Rectangle 375">
            <a:extLst>
              <a:ext uri="{FF2B5EF4-FFF2-40B4-BE49-F238E27FC236}">
                <a16:creationId xmlns:a16="http://schemas.microsoft.com/office/drawing/2014/main" id="{18F9CAD1-D4C5-4E69-9A3A-89280B9BA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3" name="Rectangle 376">
            <a:extLst>
              <a:ext uri="{FF2B5EF4-FFF2-40B4-BE49-F238E27FC236}">
                <a16:creationId xmlns:a16="http://schemas.microsoft.com/office/drawing/2014/main" id="{D5B60103-7C61-4082-9907-914932503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4" name="Rectangle 377">
            <a:extLst>
              <a:ext uri="{FF2B5EF4-FFF2-40B4-BE49-F238E27FC236}">
                <a16:creationId xmlns:a16="http://schemas.microsoft.com/office/drawing/2014/main" id="{852C5B5F-0F94-47BC-8891-5CA49A970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9102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5" name="Rectangle 378">
            <a:extLst>
              <a:ext uri="{FF2B5EF4-FFF2-40B4-BE49-F238E27FC236}">
                <a16:creationId xmlns:a16="http://schemas.microsoft.com/office/drawing/2014/main" id="{A3CC4ACC-E1DC-456C-B6D9-9C93017D3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7324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6" name="Rectangle 379">
            <a:extLst>
              <a:ext uri="{FF2B5EF4-FFF2-40B4-BE49-F238E27FC236}">
                <a16:creationId xmlns:a16="http://schemas.microsoft.com/office/drawing/2014/main" id="{4784060A-45FF-4885-B191-4669C1215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7" name="Rectangle 380">
            <a:extLst>
              <a:ext uri="{FF2B5EF4-FFF2-40B4-BE49-F238E27FC236}">
                <a16:creationId xmlns:a16="http://schemas.microsoft.com/office/drawing/2014/main" id="{F0F6FC86-BFE1-40FD-B7BD-60995D4A6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8" name="Rectangle 381">
            <a:extLst>
              <a:ext uri="{FF2B5EF4-FFF2-40B4-BE49-F238E27FC236}">
                <a16:creationId xmlns:a16="http://schemas.microsoft.com/office/drawing/2014/main" id="{9E1D619A-F0E6-44E5-A406-999217631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49" name="Rectangle 382">
            <a:extLst>
              <a:ext uri="{FF2B5EF4-FFF2-40B4-BE49-F238E27FC236}">
                <a16:creationId xmlns:a16="http://schemas.microsoft.com/office/drawing/2014/main" id="{43CE4808-AB69-4935-90CD-A127C7188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0" name="Rectangle 383">
            <a:extLst>
              <a:ext uri="{FF2B5EF4-FFF2-40B4-BE49-F238E27FC236}">
                <a16:creationId xmlns:a16="http://schemas.microsoft.com/office/drawing/2014/main" id="{84F45BFD-C6C0-44DF-B277-02FC99C38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732463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1" name="Rectangle 384">
            <a:extLst>
              <a:ext uri="{FF2B5EF4-FFF2-40B4-BE49-F238E27FC236}">
                <a16:creationId xmlns:a16="http://schemas.microsoft.com/office/drawing/2014/main" id="{EFCA95DC-25CF-49CD-ADBD-9C7FDC09F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732463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2" name="Rectangle 385">
            <a:extLst>
              <a:ext uri="{FF2B5EF4-FFF2-40B4-BE49-F238E27FC236}">
                <a16:creationId xmlns:a16="http://schemas.microsoft.com/office/drawing/2014/main" id="{DA9BD66E-FB0A-47D6-94BF-8832CFBB0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3" name="Rectangle 386">
            <a:extLst>
              <a:ext uri="{FF2B5EF4-FFF2-40B4-BE49-F238E27FC236}">
                <a16:creationId xmlns:a16="http://schemas.microsoft.com/office/drawing/2014/main" id="{E78063FF-2772-40E9-8229-379CE5119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4" name="Rectangle 387">
            <a:extLst>
              <a:ext uri="{FF2B5EF4-FFF2-40B4-BE49-F238E27FC236}">
                <a16:creationId xmlns:a16="http://schemas.microsoft.com/office/drawing/2014/main" id="{2F2A36CB-184E-4FF7-9757-852DD0B95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732463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5" name="Rectangle 388">
            <a:extLst>
              <a:ext uri="{FF2B5EF4-FFF2-40B4-BE49-F238E27FC236}">
                <a16:creationId xmlns:a16="http://schemas.microsoft.com/office/drawing/2014/main" id="{2E3E03B0-5596-48DA-8B5E-013646877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553075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6" name="Rectangle 389">
            <a:extLst>
              <a:ext uri="{FF2B5EF4-FFF2-40B4-BE49-F238E27FC236}">
                <a16:creationId xmlns:a16="http://schemas.microsoft.com/office/drawing/2014/main" id="{76F2149A-C8F5-46E6-895D-F02FF95B7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7" name="Rectangle 390">
            <a:extLst>
              <a:ext uri="{FF2B5EF4-FFF2-40B4-BE49-F238E27FC236}">
                <a16:creationId xmlns:a16="http://schemas.microsoft.com/office/drawing/2014/main" id="{A0DD4C2A-0E2A-4687-83B5-5A777A34A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8" name="Rectangle 391">
            <a:extLst>
              <a:ext uri="{FF2B5EF4-FFF2-40B4-BE49-F238E27FC236}">
                <a16:creationId xmlns:a16="http://schemas.microsoft.com/office/drawing/2014/main" id="{CFE7D08D-45AD-425B-9D72-A172E4736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59" name="Rectangle 392">
            <a:extLst>
              <a:ext uri="{FF2B5EF4-FFF2-40B4-BE49-F238E27FC236}">
                <a16:creationId xmlns:a16="http://schemas.microsoft.com/office/drawing/2014/main" id="{7709B822-FAB5-498C-866F-AA425811F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0" name="Rectangle 393">
            <a:extLst>
              <a:ext uri="{FF2B5EF4-FFF2-40B4-BE49-F238E27FC236}">
                <a16:creationId xmlns:a16="http://schemas.microsoft.com/office/drawing/2014/main" id="{D15A830E-7197-4FAD-9A89-1E5E046E8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553075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1" name="Rectangle 394">
            <a:extLst>
              <a:ext uri="{FF2B5EF4-FFF2-40B4-BE49-F238E27FC236}">
                <a16:creationId xmlns:a16="http://schemas.microsoft.com/office/drawing/2014/main" id="{9153119A-B226-4A92-9E98-0B3775B1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553075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2" name="Rectangle 395">
            <a:extLst>
              <a:ext uri="{FF2B5EF4-FFF2-40B4-BE49-F238E27FC236}">
                <a16:creationId xmlns:a16="http://schemas.microsoft.com/office/drawing/2014/main" id="{32285B45-634D-4791-AA8C-E0A3ED10A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3" name="Rectangle 396">
            <a:extLst>
              <a:ext uri="{FF2B5EF4-FFF2-40B4-BE49-F238E27FC236}">
                <a16:creationId xmlns:a16="http://schemas.microsoft.com/office/drawing/2014/main" id="{04FD9500-9B2D-42EC-B337-D152F0449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4" name="Rectangle 397">
            <a:extLst>
              <a:ext uri="{FF2B5EF4-FFF2-40B4-BE49-F238E27FC236}">
                <a16:creationId xmlns:a16="http://schemas.microsoft.com/office/drawing/2014/main" id="{5EA0F18F-52AF-4BC1-A83F-66C87D3CB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553075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5" name="Rectangle 398">
            <a:extLst>
              <a:ext uri="{FF2B5EF4-FFF2-40B4-BE49-F238E27FC236}">
                <a16:creationId xmlns:a16="http://schemas.microsoft.com/office/drawing/2014/main" id="{3A8A0255-C86E-4FB0-8520-1C2313053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3736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6" name="Rectangle 399">
            <a:extLst>
              <a:ext uri="{FF2B5EF4-FFF2-40B4-BE49-F238E27FC236}">
                <a16:creationId xmlns:a16="http://schemas.microsoft.com/office/drawing/2014/main" id="{5402AF98-6930-44D1-B716-216032D35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7" name="Rectangle 400">
            <a:extLst>
              <a:ext uri="{FF2B5EF4-FFF2-40B4-BE49-F238E27FC236}">
                <a16:creationId xmlns:a16="http://schemas.microsoft.com/office/drawing/2014/main" id="{A0F0FEE8-E4B6-44B7-B4AA-F4BA9757D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8" name="Rectangle 401">
            <a:extLst>
              <a:ext uri="{FF2B5EF4-FFF2-40B4-BE49-F238E27FC236}">
                <a16:creationId xmlns:a16="http://schemas.microsoft.com/office/drawing/2014/main" id="{547DBAE9-81C7-4A30-98F0-843A7FC45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69" name="Rectangle 402">
            <a:extLst>
              <a:ext uri="{FF2B5EF4-FFF2-40B4-BE49-F238E27FC236}">
                <a16:creationId xmlns:a16="http://schemas.microsoft.com/office/drawing/2014/main" id="{059AA8A7-30A3-477A-93BD-698EBE304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0" name="Rectangle 403">
            <a:extLst>
              <a:ext uri="{FF2B5EF4-FFF2-40B4-BE49-F238E27FC236}">
                <a16:creationId xmlns:a16="http://schemas.microsoft.com/office/drawing/2014/main" id="{0908E468-AAEA-4889-A283-B7A5596E4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3736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1" name="Rectangle 404">
            <a:extLst>
              <a:ext uri="{FF2B5EF4-FFF2-40B4-BE49-F238E27FC236}">
                <a16:creationId xmlns:a16="http://schemas.microsoft.com/office/drawing/2014/main" id="{592F14FF-F94D-4AE2-9E75-72C09E084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37368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2" name="Rectangle 405">
            <a:extLst>
              <a:ext uri="{FF2B5EF4-FFF2-40B4-BE49-F238E27FC236}">
                <a16:creationId xmlns:a16="http://schemas.microsoft.com/office/drawing/2014/main" id="{AABE84DD-D500-437B-AC39-630430E09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3" name="Rectangle 406">
            <a:extLst>
              <a:ext uri="{FF2B5EF4-FFF2-40B4-BE49-F238E27FC236}">
                <a16:creationId xmlns:a16="http://schemas.microsoft.com/office/drawing/2014/main" id="{5BC15158-0345-4F6C-8D1A-CF3BD6CC2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4" name="Rectangle 407">
            <a:extLst>
              <a:ext uri="{FF2B5EF4-FFF2-40B4-BE49-F238E27FC236}">
                <a16:creationId xmlns:a16="http://schemas.microsoft.com/office/drawing/2014/main" id="{407AAD2E-6732-44B0-B5FC-EB90A846C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3736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5" name="Rectangle 408">
            <a:extLst>
              <a:ext uri="{FF2B5EF4-FFF2-40B4-BE49-F238E27FC236}">
                <a16:creationId xmlns:a16="http://schemas.microsoft.com/office/drawing/2014/main" id="{E998BA7C-93EC-4D29-BD56-19AEE30B2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1958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6" name="Rectangle 409">
            <a:extLst>
              <a:ext uri="{FF2B5EF4-FFF2-40B4-BE49-F238E27FC236}">
                <a16:creationId xmlns:a16="http://schemas.microsoft.com/office/drawing/2014/main" id="{DA044082-FFBD-451D-AEBB-6CB4FFE80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7" name="Rectangle 410">
            <a:extLst>
              <a:ext uri="{FF2B5EF4-FFF2-40B4-BE49-F238E27FC236}">
                <a16:creationId xmlns:a16="http://schemas.microsoft.com/office/drawing/2014/main" id="{37866707-F8F2-44EA-8B34-6E656F1BB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8" name="Rectangle 411">
            <a:extLst>
              <a:ext uri="{FF2B5EF4-FFF2-40B4-BE49-F238E27FC236}">
                <a16:creationId xmlns:a16="http://schemas.microsoft.com/office/drawing/2014/main" id="{38883BCA-5797-4969-9CAC-8190142D2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79" name="Rectangle 412">
            <a:extLst>
              <a:ext uri="{FF2B5EF4-FFF2-40B4-BE49-F238E27FC236}">
                <a16:creationId xmlns:a16="http://schemas.microsoft.com/office/drawing/2014/main" id="{FC561DEE-6CCB-4129-8FD0-5A791F3D8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0" name="Rectangle 413">
            <a:extLst>
              <a:ext uri="{FF2B5EF4-FFF2-40B4-BE49-F238E27FC236}">
                <a16:creationId xmlns:a16="http://schemas.microsoft.com/office/drawing/2014/main" id="{F664E81B-EF93-435E-95C9-5FAB68790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195888"/>
            <a:ext cx="192088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1" name="Rectangle 414">
            <a:extLst>
              <a:ext uri="{FF2B5EF4-FFF2-40B4-BE49-F238E27FC236}">
                <a16:creationId xmlns:a16="http://schemas.microsoft.com/office/drawing/2014/main" id="{96374554-F9E0-40F6-98D1-0C24EA8AD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195888"/>
            <a:ext cx="192087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2" name="Rectangle 415">
            <a:extLst>
              <a:ext uri="{FF2B5EF4-FFF2-40B4-BE49-F238E27FC236}">
                <a16:creationId xmlns:a16="http://schemas.microsoft.com/office/drawing/2014/main" id="{44EEF27C-23EA-46BE-B3AD-66060BA36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3" name="Rectangle 416">
            <a:extLst>
              <a:ext uri="{FF2B5EF4-FFF2-40B4-BE49-F238E27FC236}">
                <a16:creationId xmlns:a16="http://schemas.microsoft.com/office/drawing/2014/main" id="{8B7AEC1A-AAB2-48B1-8EE0-C9347E91A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4" name="Rectangle 417">
            <a:extLst>
              <a:ext uri="{FF2B5EF4-FFF2-40B4-BE49-F238E27FC236}">
                <a16:creationId xmlns:a16="http://schemas.microsoft.com/office/drawing/2014/main" id="{99EDABE2-5B34-479B-965C-5A04D1B90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195888"/>
            <a:ext cx="193675" cy="17938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5" name="Rectangle 418">
            <a:extLst>
              <a:ext uri="{FF2B5EF4-FFF2-40B4-BE49-F238E27FC236}">
                <a16:creationId xmlns:a16="http://schemas.microsoft.com/office/drawing/2014/main" id="{9F28CBB2-A642-4040-BCDF-B51BD2731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0165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6" name="Rectangle 419">
            <a:extLst>
              <a:ext uri="{FF2B5EF4-FFF2-40B4-BE49-F238E27FC236}">
                <a16:creationId xmlns:a16="http://schemas.microsoft.com/office/drawing/2014/main" id="{0D6C03FE-9757-4CEA-8D40-3A92CA45C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7" name="Rectangle 420">
            <a:extLst>
              <a:ext uri="{FF2B5EF4-FFF2-40B4-BE49-F238E27FC236}">
                <a16:creationId xmlns:a16="http://schemas.microsoft.com/office/drawing/2014/main" id="{14FAAD94-0708-44B7-9FEB-95A64A14B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8" name="Rectangle 421">
            <a:extLst>
              <a:ext uri="{FF2B5EF4-FFF2-40B4-BE49-F238E27FC236}">
                <a16:creationId xmlns:a16="http://schemas.microsoft.com/office/drawing/2014/main" id="{FA67BDA2-005B-4120-BC53-68384470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89" name="Rectangle 422">
            <a:extLst>
              <a:ext uri="{FF2B5EF4-FFF2-40B4-BE49-F238E27FC236}">
                <a16:creationId xmlns:a16="http://schemas.microsoft.com/office/drawing/2014/main" id="{B10B6E18-3AFD-4A56-8489-364CA423F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0" name="Rectangle 423">
            <a:extLst>
              <a:ext uri="{FF2B5EF4-FFF2-40B4-BE49-F238E27FC236}">
                <a16:creationId xmlns:a16="http://schemas.microsoft.com/office/drawing/2014/main" id="{0FC03749-60DD-4C99-8B3C-DC07FB38C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0165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1" name="Rectangle 424">
            <a:extLst>
              <a:ext uri="{FF2B5EF4-FFF2-40B4-BE49-F238E27FC236}">
                <a16:creationId xmlns:a16="http://schemas.microsoft.com/office/drawing/2014/main" id="{41AFD96C-0ECD-46A4-BD98-AD37C5B12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501650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2" name="Rectangle 425">
            <a:extLst>
              <a:ext uri="{FF2B5EF4-FFF2-40B4-BE49-F238E27FC236}">
                <a16:creationId xmlns:a16="http://schemas.microsoft.com/office/drawing/2014/main" id="{1B18A133-AA82-4B29-AC36-C46558A24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3" name="Rectangle 426">
            <a:extLst>
              <a:ext uri="{FF2B5EF4-FFF2-40B4-BE49-F238E27FC236}">
                <a16:creationId xmlns:a16="http://schemas.microsoft.com/office/drawing/2014/main" id="{2BF01A66-FF31-42BE-8FDB-75A46B131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4" name="Rectangle 427">
            <a:extLst>
              <a:ext uri="{FF2B5EF4-FFF2-40B4-BE49-F238E27FC236}">
                <a16:creationId xmlns:a16="http://schemas.microsoft.com/office/drawing/2014/main" id="{8B0E24C4-52F0-4733-BD34-9A222EA76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50165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5" name="Rectangle 428">
            <a:extLst>
              <a:ext uri="{FF2B5EF4-FFF2-40B4-BE49-F238E27FC236}">
                <a16:creationId xmlns:a16="http://schemas.microsoft.com/office/drawing/2014/main" id="{9CCFBEFE-9BD5-4D7E-B1F0-078940895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48387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6" name="Rectangle 429">
            <a:extLst>
              <a:ext uri="{FF2B5EF4-FFF2-40B4-BE49-F238E27FC236}">
                <a16:creationId xmlns:a16="http://schemas.microsoft.com/office/drawing/2014/main" id="{7C25EC3B-C2D5-4C11-A2CF-8FE8242FD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7" name="Rectangle 430">
            <a:extLst>
              <a:ext uri="{FF2B5EF4-FFF2-40B4-BE49-F238E27FC236}">
                <a16:creationId xmlns:a16="http://schemas.microsoft.com/office/drawing/2014/main" id="{5C87645F-3133-47ED-B037-441F0BDC4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8" name="Rectangle 431">
            <a:extLst>
              <a:ext uri="{FF2B5EF4-FFF2-40B4-BE49-F238E27FC236}">
                <a16:creationId xmlns:a16="http://schemas.microsoft.com/office/drawing/2014/main" id="{14A22E4C-1B6A-4AA8-934E-04A0BF310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199" name="Rectangle 432">
            <a:extLst>
              <a:ext uri="{FF2B5EF4-FFF2-40B4-BE49-F238E27FC236}">
                <a16:creationId xmlns:a16="http://schemas.microsoft.com/office/drawing/2014/main" id="{201FE9AA-17C2-4908-A973-F7FF58178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0" name="Rectangle 433">
            <a:extLst>
              <a:ext uri="{FF2B5EF4-FFF2-40B4-BE49-F238E27FC236}">
                <a16:creationId xmlns:a16="http://schemas.microsoft.com/office/drawing/2014/main" id="{5D808655-5534-4443-875F-0B34FB71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4838700"/>
            <a:ext cx="192088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1" name="Rectangle 434">
            <a:extLst>
              <a:ext uri="{FF2B5EF4-FFF2-40B4-BE49-F238E27FC236}">
                <a16:creationId xmlns:a16="http://schemas.microsoft.com/office/drawing/2014/main" id="{837D081E-5C35-4C5C-B9E7-7963036C6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038" y="4838700"/>
            <a:ext cx="192087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2" name="Rectangle 435">
            <a:extLst>
              <a:ext uri="{FF2B5EF4-FFF2-40B4-BE49-F238E27FC236}">
                <a16:creationId xmlns:a16="http://schemas.microsoft.com/office/drawing/2014/main" id="{8BCC3BD1-EE3B-4F67-9E34-30B15B02E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3" name="Rectangle 436">
            <a:extLst>
              <a:ext uri="{FF2B5EF4-FFF2-40B4-BE49-F238E27FC236}">
                <a16:creationId xmlns:a16="http://schemas.microsoft.com/office/drawing/2014/main" id="{615F0F14-47DE-4CA9-8083-34553FF86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4" name="Rectangle 437">
            <a:extLst>
              <a:ext uri="{FF2B5EF4-FFF2-40B4-BE49-F238E27FC236}">
                <a16:creationId xmlns:a16="http://schemas.microsoft.com/office/drawing/2014/main" id="{D83917E9-B7BD-4726-B6DD-2A8CEE6EF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4838700"/>
            <a:ext cx="193675" cy="17938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5" name="Rectangle 438">
            <a:extLst>
              <a:ext uri="{FF2B5EF4-FFF2-40B4-BE49-F238E27FC236}">
                <a16:creationId xmlns:a16="http://schemas.microsoft.com/office/drawing/2014/main" id="{B332B78F-6A2F-4293-B496-875A5002C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6619875"/>
            <a:ext cx="1924050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6" name="Rectangle 439">
            <a:extLst>
              <a:ext uri="{FF2B5EF4-FFF2-40B4-BE49-F238E27FC236}">
                <a16:creationId xmlns:a16="http://schemas.microsoft.com/office/drawing/2014/main" id="{A9BA9FD4-D683-4578-87A7-CA25E9B3A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4838700"/>
            <a:ext cx="11113" cy="17859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7" name="Oval 440">
            <a:extLst>
              <a:ext uri="{FF2B5EF4-FFF2-40B4-BE49-F238E27FC236}">
                <a16:creationId xmlns:a16="http://schemas.microsoft.com/office/drawing/2014/main" id="{60EE9F2B-54A3-4833-A803-0E547FCBA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6018213"/>
            <a:ext cx="777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08" name="Oval 441">
            <a:extLst>
              <a:ext uri="{FF2B5EF4-FFF2-40B4-BE49-F238E27FC236}">
                <a16:creationId xmlns:a16="http://schemas.microsoft.com/office/drawing/2014/main" id="{2B6B1A18-9B75-49D8-A4F3-F87EA4976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6267450"/>
            <a:ext cx="77787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2209" name="Group 444">
            <a:extLst>
              <a:ext uri="{FF2B5EF4-FFF2-40B4-BE49-F238E27FC236}">
                <a16:creationId xmlns:a16="http://schemas.microsoft.com/office/drawing/2014/main" id="{EB7C18E1-DB2C-43DA-B2B2-68266CAECEBF}"/>
              </a:ext>
            </a:extLst>
          </p:cNvPr>
          <p:cNvGrpSpPr>
            <a:grpSpLocks/>
          </p:cNvGrpSpPr>
          <p:nvPr/>
        </p:nvGrpSpPr>
        <p:grpSpPr bwMode="auto">
          <a:xfrm>
            <a:off x="8147050" y="5087938"/>
            <a:ext cx="77788" cy="73025"/>
            <a:chOff x="5132" y="3205"/>
            <a:chExt cx="49" cy="46"/>
          </a:xfrm>
        </p:grpSpPr>
        <p:sp>
          <p:nvSpPr>
            <p:cNvPr id="42308" name="Rectangle 442">
              <a:extLst>
                <a:ext uri="{FF2B5EF4-FFF2-40B4-BE49-F238E27FC236}">
                  <a16:creationId xmlns:a16="http://schemas.microsoft.com/office/drawing/2014/main" id="{FC679568-A826-441A-BC4A-1CD17CC59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3205"/>
              <a:ext cx="48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09" name="Rectangle 443">
              <a:extLst>
                <a:ext uri="{FF2B5EF4-FFF2-40B4-BE49-F238E27FC236}">
                  <a16:creationId xmlns:a16="http://schemas.microsoft.com/office/drawing/2014/main" id="{91C37D6E-8591-4A57-9910-8739CF884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3205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210" name="Group 447">
            <a:extLst>
              <a:ext uri="{FF2B5EF4-FFF2-40B4-BE49-F238E27FC236}">
                <a16:creationId xmlns:a16="http://schemas.microsoft.com/office/drawing/2014/main" id="{30C2DCCF-5C4A-4ECE-BF91-717F2A124AE4}"/>
              </a:ext>
            </a:extLst>
          </p:cNvPr>
          <p:cNvGrpSpPr>
            <a:grpSpLocks/>
          </p:cNvGrpSpPr>
          <p:nvPr/>
        </p:nvGrpSpPr>
        <p:grpSpPr bwMode="auto">
          <a:xfrm>
            <a:off x="8339138" y="5410200"/>
            <a:ext cx="77787" cy="71438"/>
            <a:chOff x="5253" y="3408"/>
            <a:chExt cx="49" cy="45"/>
          </a:xfrm>
        </p:grpSpPr>
        <p:sp>
          <p:nvSpPr>
            <p:cNvPr id="42306" name="Rectangle 445">
              <a:extLst>
                <a:ext uri="{FF2B5EF4-FFF2-40B4-BE49-F238E27FC236}">
                  <a16:creationId xmlns:a16="http://schemas.microsoft.com/office/drawing/2014/main" id="{2F69F862-3115-473E-9C56-3C1609D9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3408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07" name="Rectangle 446">
              <a:extLst>
                <a:ext uri="{FF2B5EF4-FFF2-40B4-BE49-F238E27FC236}">
                  <a16:creationId xmlns:a16="http://schemas.microsoft.com/office/drawing/2014/main" id="{B397A3E1-68CA-4064-AD91-15092DFD4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3408"/>
              <a:ext cx="49" cy="45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211" name="Group 450">
            <a:extLst>
              <a:ext uri="{FF2B5EF4-FFF2-40B4-BE49-F238E27FC236}">
                <a16:creationId xmlns:a16="http://schemas.microsoft.com/office/drawing/2014/main" id="{19E9B6BD-B85F-4D03-A78D-9AB35F08E347}"/>
              </a:ext>
            </a:extLst>
          </p:cNvPr>
          <p:cNvGrpSpPr>
            <a:grpSpLocks/>
          </p:cNvGrpSpPr>
          <p:nvPr/>
        </p:nvGrpSpPr>
        <p:grpSpPr bwMode="auto">
          <a:xfrm>
            <a:off x="8647113" y="4945063"/>
            <a:ext cx="77787" cy="73025"/>
            <a:chOff x="5447" y="3115"/>
            <a:chExt cx="49" cy="46"/>
          </a:xfrm>
        </p:grpSpPr>
        <p:sp>
          <p:nvSpPr>
            <p:cNvPr id="42304" name="Rectangle 448">
              <a:extLst>
                <a:ext uri="{FF2B5EF4-FFF2-40B4-BE49-F238E27FC236}">
                  <a16:creationId xmlns:a16="http://schemas.microsoft.com/office/drawing/2014/main" id="{17C765C1-9062-47C4-A7D0-8D6F2B68B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7" y="3115"/>
              <a:ext cx="48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05" name="Rectangle 449">
              <a:extLst>
                <a:ext uri="{FF2B5EF4-FFF2-40B4-BE49-F238E27FC236}">
                  <a16:creationId xmlns:a16="http://schemas.microsoft.com/office/drawing/2014/main" id="{C75F1AA3-7917-4B11-954C-D50A4DC49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7" y="3115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212" name="Group 453">
            <a:extLst>
              <a:ext uri="{FF2B5EF4-FFF2-40B4-BE49-F238E27FC236}">
                <a16:creationId xmlns:a16="http://schemas.microsoft.com/office/drawing/2014/main" id="{F923D337-B49A-430A-BC2A-36535D29B888}"/>
              </a:ext>
            </a:extLst>
          </p:cNvPr>
          <p:cNvGrpSpPr>
            <a:grpSpLocks/>
          </p:cNvGrpSpPr>
          <p:nvPr/>
        </p:nvGrpSpPr>
        <p:grpSpPr bwMode="auto">
          <a:xfrm>
            <a:off x="8723313" y="5410200"/>
            <a:ext cx="77787" cy="71438"/>
            <a:chOff x="5495" y="3408"/>
            <a:chExt cx="49" cy="45"/>
          </a:xfrm>
        </p:grpSpPr>
        <p:sp>
          <p:nvSpPr>
            <p:cNvPr id="42302" name="Rectangle 451">
              <a:extLst>
                <a:ext uri="{FF2B5EF4-FFF2-40B4-BE49-F238E27FC236}">
                  <a16:creationId xmlns:a16="http://schemas.microsoft.com/office/drawing/2014/main" id="{BB6705BD-B3BC-4B08-B5F2-680BB7D57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3408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03" name="Rectangle 452">
              <a:extLst>
                <a:ext uri="{FF2B5EF4-FFF2-40B4-BE49-F238E27FC236}">
                  <a16:creationId xmlns:a16="http://schemas.microsoft.com/office/drawing/2014/main" id="{B5DE25CF-C2AA-4AE6-BD0F-7258F0D70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3408"/>
              <a:ext cx="49" cy="45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2213" name="Group 456">
            <a:extLst>
              <a:ext uri="{FF2B5EF4-FFF2-40B4-BE49-F238E27FC236}">
                <a16:creationId xmlns:a16="http://schemas.microsoft.com/office/drawing/2014/main" id="{F042A629-4099-416F-8C16-E9E1DCEFD60F}"/>
              </a:ext>
            </a:extLst>
          </p:cNvPr>
          <p:cNvGrpSpPr>
            <a:grpSpLocks/>
          </p:cNvGrpSpPr>
          <p:nvPr/>
        </p:nvGrpSpPr>
        <p:grpSpPr bwMode="auto">
          <a:xfrm>
            <a:off x="8685213" y="5767388"/>
            <a:ext cx="77787" cy="73025"/>
            <a:chOff x="5471" y="3633"/>
            <a:chExt cx="49" cy="46"/>
          </a:xfrm>
        </p:grpSpPr>
        <p:sp>
          <p:nvSpPr>
            <p:cNvPr id="42300" name="Rectangle 454">
              <a:extLst>
                <a:ext uri="{FF2B5EF4-FFF2-40B4-BE49-F238E27FC236}">
                  <a16:creationId xmlns:a16="http://schemas.microsoft.com/office/drawing/2014/main" id="{3226B3EE-B253-4765-A1B1-FA72CB1EA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633"/>
              <a:ext cx="49" cy="45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301" name="Rectangle 455">
              <a:extLst>
                <a:ext uri="{FF2B5EF4-FFF2-40B4-BE49-F238E27FC236}">
                  <a16:creationId xmlns:a16="http://schemas.microsoft.com/office/drawing/2014/main" id="{97A45292-8931-4B98-B9A1-63545B94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1" y="3633"/>
              <a:ext cx="49" cy="46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2214" name="Oval 457">
            <a:extLst>
              <a:ext uri="{FF2B5EF4-FFF2-40B4-BE49-F238E27FC236}">
                <a16:creationId xmlns:a16="http://schemas.microsoft.com/office/drawing/2014/main" id="{F2FD46B1-A2CD-4A6D-BEC4-D35F6872F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5624513"/>
            <a:ext cx="76200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15" name="Oval 458">
            <a:extLst>
              <a:ext uri="{FF2B5EF4-FFF2-40B4-BE49-F238E27FC236}">
                <a16:creationId xmlns:a16="http://schemas.microsoft.com/office/drawing/2014/main" id="{47737D1C-2F05-4316-ADA3-CF8DEF628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6410325"/>
            <a:ext cx="77788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16" name="Oval 459">
            <a:extLst>
              <a:ext uri="{FF2B5EF4-FFF2-40B4-BE49-F238E27FC236}">
                <a16:creationId xmlns:a16="http://schemas.microsoft.com/office/drawing/2014/main" id="{D62FC965-3F32-4517-B6F4-3DDF9AD0D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5767388"/>
            <a:ext cx="77788" cy="730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17" name="Rectangle 460">
            <a:extLst>
              <a:ext uri="{FF2B5EF4-FFF2-40B4-BE49-F238E27FC236}">
                <a16:creationId xmlns:a16="http://schemas.microsoft.com/office/drawing/2014/main" id="{3886A08A-A4E4-4C00-B9E3-D3A573EBD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4767263"/>
            <a:ext cx="22225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18" name="Rectangle 461">
            <a:extLst>
              <a:ext uri="{FF2B5EF4-FFF2-40B4-BE49-F238E27FC236}">
                <a16:creationId xmlns:a16="http://schemas.microsoft.com/office/drawing/2014/main" id="{3DDF7F62-B2C9-454B-86B4-7DA384A4A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4797425"/>
            <a:ext cx="1143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2219" name="Rectangle 462">
            <a:extLst>
              <a:ext uri="{FF2B5EF4-FFF2-40B4-BE49-F238E27FC236}">
                <a16:creationId xmlns:a16="http://schemas.microsoft.com/office/drawing/2014/main" id="{9F3D2D22-8167-4755-96B9-69A8A4767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20" name="Rectangle 463">
            <a:extLst>
              <a:ext uri="{FF2B5EF4-FFF2-40B4-BE49-F238E27FC236}">
                <a16:creationId xmlns:a16="http://schemas.microsoft.com/office/drawing/2014/main" id="{6E5B3A48-2730-4B93-822F-24E9B5957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</a:t>
            </a:r>
            <a:endParaRPr lang="en-US" altLang="en-US" sz="2400"/>
          </a:p>
        </p:txBody>
      </p:sp>
      <p:sp>
        <p:nvSpPr>
          <p:cNvPr id="42221" name="Rectangle 464">
            <a:extLst>
              <a:ext uri="{FF2B5EF4-FFF2-40B4-BE49-F238E27FC236}">
                <a16:creationId xmlns:a16="http://schemas.microsoft.com/office/drawing/2014/main" id="{9CFD0E80-9419-45BF-9B14-EEC88ADBD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5213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22" name="Rectangle 465">
            <a:extLst>
              <a:ext uri="{FF2B5EF4-FFF2-40B4-BE49-F238E27FC236}">
                <a16:creationId xmlns:a16="http://schemas.microsoft.com/office/drawing/2014/main" id="{261A1489-F014-4808-820A-EAC808814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2</a:t>
            </a:r>
            <a:endParaRPr lang="en-US" altLang="en-US" sz="2400"/>
          </a:p>
        </p:txBody>
      </p:sp>
      <p:sp>
        <p:nvSpPr>
          <p:cNvPr id="42223" name="Rectangle 466">
            <a:extLst>
              <a:ext uri="{FF2B5EF4-FFF2-40B4-BE49-F238E27FC236}">
                <a16:creationId xmlns:a16="http://schemas.microsoft.com/office/drawing/2014/main" id="{FB18B46C-4D83-4168-ADFB-E2BA2C9DA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6661150"/>
            <a:ext cx="1571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24" name="Rectangle 467">
            <a:extLst>
              <a:ext uri="{FF2B5EF4-FFF2-40B4-BE49-F238E27FC236}">
                <a16:creationId xmlns:a16="http://schemas.microsoft.com/office/drawing/2014/main" id="{9C5A68B7-6A0A-4772-91BD-FD4A5400D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3</a:t>
            </a:r>
            <a:endParaRPr lang="en-US" altLang="en-US" sz="2400"/>
          </a:p>
        </p:txBody>
      </p:sp>
      <p:sp>
        <p:nvSpPr>
          <p:cNvPr id="42225" name="Rectangle 468">
            <a:extLst>
              <a:ext uri="{FF2B5EF4-FFF2-40B4-BE49-F238E27FC236}">
                <a16:creationId xmlns:a16="http://schemas.microsoft.com/office/drawing/2014/main" id="{EB1161DA-C8D1-4CDD-A070-21808F034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661150"/>
            <a:ext cx="157163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26" name="Rectangle 469">
            <a:extLst>
              <a:ext uri="{FF2B5EF4-FFF2-40B4-BE49-F238E27FC236}">
                <a16:creationId xmlns:a16="http://schemas.microsoft.com/office/drawing/2014/main" id="{6076913E-B892-4AA2-A849-5E008B3BA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4</a:t>
            </a:r>
            <a:endParaRPr lang="en-US" altLang="en-US" sz="2400"/>
          </a:p>
        </p:txBody>
      </p:sp>
      <p:sp>
        <p:nvSpPr>
          <p:cNvPr id="42227" name="Rectangle 470">
            <a:extLst>
              <a:ext uri="{FF2B5EF4-FFF2-40B4-BE49-F238E27FC236}">
                <a16:creationId xmlns:a16="http://schemas.microsoft.com/office/drawing/2014/main" id="{D84BDFEB-FFEF-40A6-9F46-3C5BF8525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3063" y="6661150"/>
            <a:ext cx="1571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28" name="Rectangle 471">
            <a:extLst>
              <a:ext uri="{FF2B5EF4-FFF2-40B4-BE49-F238E27FC236}">
                <a16:creationId xmlns:a16="http://schemas.microsoft.com/office/drawing/2014/main" id="{01432C0B-7D72-41D4-A6AE-916759A44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5</a:t>
            </a:r>
            <a:endParaRPr lang="en-US" altLang="en-US" sz="2400"/>
          </a:p>
        </p:txBody>
      </p:sp>
      <p:sp>
        <p:nvSpPr>
          <p:cNvPr id="42229" name="Rectangle 472">
            <a:extLst>
              <a:ext uri="{FF2B5EF4-FFF2-40B4-BE49-F238E27FC236}">
                <a16:creationId xmlns:a16="http://schemas.microsoft.com/office/drawing/2014/main" id="{880BDA11-82E0-4029-90B3-B7FC84F8A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5150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30" name="Rectangle 473">
            <a:extLst>
              <a:ext uri="{FF2B5EF4-FFF2-40B4-BE49-F238E27FC236}">
                <a16:creationId xmlns:a16="http://schemas.microsoft.com/office/drawing/2014/main" id="{45F9F5B7-E985-4040-93A9-8C1BA94FD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2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6</a:t>
            </a:r>
            <a:endParaRPr lang="en-US" altLang="en-US" sz="2400"/>
          </a:p>
        </p:txBody>
      </p:sp>
      <p:sp>
        <p:nvSpPr>
          <p:cNvPr id="42231" name="Rectangle 474">
            <a:extLst>
              <a:ext uri="{FF2B5EF4-FFF2-40B4-BE49-F238E27FC236}">
                <a16:creationId xmlns:a16="http://schemas.microsoft.com/office/drawing/2014/main" id="{E99F4993-225C-4AE1-85B3-EAFECCBDD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7238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32" name="Rectangle 475">
            <a:extLst>
              <a:ext uri="{FF2B5EF4-FFF2-40B4-BE49-F238E27FC236}">
                <a16:creationId xmlns:a16="http://schemas.microsoft.com/office/drawing/2014/main" id="{4CA57607-D11F-4C46-A006-C2E393332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7</a:t>
            </a:r>
            <a:endParaRPr lang="en-US" altLang="en-US" sz="2400"/>
          </a:p>
        </p:txBody>
      </p:sp>
      <p:sp>
        <p:nvSpPr>
          <p:cNvPr id="42233" name="Rectangle 476">
            <a:extLst>
              <a:ext uri="{FF2B5EF4-FFF2-40B4-BE49-F238E27FC236}">
                <a16:creationId xmlns:a16="http://schemas.microsoft.com/office/drawing/2014/main" id="{1E338E7F-E649-4080-83EF-E4D03B194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9325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34" name="Rectangle 477">
            <a:extLst>
              <a:ext uri="{FF2B5EF4-FFF2-40B4-BE49-F238E27FC236}">
                <a16:creationId xmlns:a16="http://schemas.microsoft.com/office/drawing/2014/main" id="{43F48BDD-2F57-482F-87B3-602B8A491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0288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8</a:t>
            </a:r>
            <a:endParaRPr lang="en-US" altLang="en-US" sz="2400"/>
          </a:p>
        </p:txBody>
      </p:sp>
      <p:sp>
        <p:nvSpPr>
          <p:cNvPr id="42235" name="Rectangle 478">
            <a:extLst>
              <a:ext uri="{FF2B5EF4-FFF2-40B4-BE49-F238E27FC236}">
                <a16:creationId xmlns:a16="http://schemas.microsoft.com/office/drawing/2014/main" id="{1FBE4E73-B1A6-46E2-A668-1AA9B9EEF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0" y="6661150"/>
            <a:ext cx="157163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36" name="Rectangle 479">
            <a:extLst>
              <a:ext uri="{FF2B5EF4-FFF2-40B4-BE49-F238E27FC236}">
                <a16:creationId xmlns:a16="http://schemas.microsoft.com/office/drawing/2014/main" id="{FAC8C6BC-1663-4B96-99F6-8474547C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9</a:t>
            </a:r>
            <a:endParaRPr lang="en-US" altLang="en-US" sz="2400"/>
          </a:p>
        </p:txBody>
      </p:sp>
      <p:sp>
        <p:nvSpPr>
          <p:cNvPr id="42237" name="Rectangle 480">
            <a:extLst>
              <a:ext uri="{FF2B5EF4-FFF2-40B4-BE49-F238E27FC236}">
                <a16:creationId xmlns:a16="http://schemas.microsoft.com/office/drawing/2014/main" id="{4586B69C-B15C-4D88-A0BC-3208C814C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6988" y="6661150"/>
            <a:ext cx="2206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38" name="Rectangle 481">
            <a:extLst>
              <a:ext uri="{FF2B5EF4-FFF2-40B4-BE49-F238E27FC236}">
                <a16:creationId xmlns:a16="http://schemas.microsoft.com/office/drawing/2014/main" id="{42ED865B-38D3-4B1E-BB7A-396BF8D0A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6691313"/>
            <a:ext cx="1143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2239" name="Rectangle 482">
            <a:extLst>
              <a:ext uri="{FF2B5EF4-FFF2-40B4-BE49-F238E27FC236}">
                <a16:creationId xmlns:a16="http://schemas.microsoft.com/office/drawing/2014/main" id="{E540E8B3-579D-49E4-8C18-48695315A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37540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40" name="Rectangle 483">
            <a:extLst>
              <a:ext uri="{FF2B5EF4-FFF2-40B4-BE49-F238E27FC236}">
                <a16:creationId xmlns:a16="http://schemas.microsoft.com/office/drawing/2014/main" id="{1E7F0A45-AC4F-4953-90A5-ECCB8D54A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40556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</a:t>
            </a:r>
            <a:endParaRPr lang="en-US" altLang="en-US" sz="2400"/>
          </a:p>
        </p:txBody>
      </p:sp>
      <p:sp>
        <p:nvSpPr>
          <p:cNvPr id="42241" name="Rectangle 484">
            <a:extLst>
              <a:ext uri="{FF2B5EF4-FFF2-40B4-BE49-F238E27FC236}">
                <a16:creationId xmlns:a16="http://schemas.microsoft.com/office/drawing/2014/main" id="{306CDECF-A1EE-40D8-AD61-8B90C6993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196013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42" name="Rectangle 485">
            <a:extLst>
              <a:ext uri="{FF2B5EF4-FFF2-40B4-BE49-F238E27FC236}">
                <a16:creationId xmlns:a16="http://schemas.microsoft.com/office/drawing/2014/main" id="{342E71C3-9172-4434-A94B-1F5016E5C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22617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2</a:t>
            </a:r>
            <a:endParaRPr lang="en-US" altLang="en-US" sz="2400"/>
          </a:p>
        </p:txBody>
      </p:sp>
      <p:sp>
        <p:nvSpPr>
          <p:cNvPr id="42243" name="Rectangle 486">
            <a:extLst>
              <a:ext uri="{FF2B5EF4-FFF2-40B4-BE49-F238E27FC236}">
                <a16:creationId xmlns:a16="http://schemas.microsoft.com/office/drawing/2014/main" id="{F401B82A-5680-4B1C-811A-F131E3BAD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018213"/>
            <a:ext cx="15875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44" name="Rectangle 487">
            <a:extLst>
              <a:ext uri="{FF2B5EF4-FFF2-40B4-BE49-F238E27FC236}">
                <a16:creationId xmlns:a16="http://schemas.microsoft.com/office/drawing/2014/main" id="{991391BC-73A1-4178-8DA2-DEE0E0E88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04837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3</a:t>
            </a:r>
            <a:endParaRPr lang="en-US" altLang="en-US" sz="2400"/>
          </a:p>
        </p:txBody>
      </p:sp>
      <p:sp>
        <p:nvSpPr>
          <p:cNvPr id="42245" name="Rectangle 488">
            <a:extLst>
              <a:ext uri="{FF2B5EF4-FFF2-40B4-BE49-F238E27FC236}">
                <a16:creationId xmlns:a16="http://schemas.microsoft.com/office/drawing/2014/main" id="{62D59475-1543-452F-8205-74630C36F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838825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46" name="Rectangle 489">
            <a:extLst>
              <a:ext uri="{FF2B5EF4-FFF2-40B4-BE49-F238E27FC236}">
                <a16:creationId xmlns:a16="http://schemas.microsoft.com/office/drawing/2014/main" id="{214BB837-4B5E-4828-B022-0D8D8D4F9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868988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4</a:t>
            </a:r>
            <a:endParaRPr lang="en-US" altLang="en-US" sz="2400"/>
          </a:p>
        </p:txBody>
      </p:sp>
      <p:sp>
        <p:nvSpPr>
          <p:cNvPr id="42247" name="Rectangle 490">
            <a:extLst>
              <a:ext uri="{FF2B5EF4-FFF2-40B4-BE49-F238E27FC236}">
                <a16:creationId xmlns:a16="http://schemas.microsoft.com/office/drawing/2014/main" id="{7C99897D-0BB3-4C2B-835F-7999E3F2E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661025"/>
            <a:ext cx="1587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48" name="Rectangle 491">
            <a:extLst>
              <a:ext uri="{FF2B5EF4-FFF2-40B4-BE49-F238E27FC236}">
                <a16:creationId xmlns:a16="http://schemas.microsoft.com/office/drawing/2014/main" id="{F9C32ECE-B8AF-49AA-A172-52D077E40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689600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5</a:t>
            </a:r>
            <a:endParaRPr lang="en-US" altLang="en-US" sz="2400"/>
          </a:p>
        </p:txBody>
      </p:sp>
      <p:sp>
        <p:nvSpPr>
          <p:cNvPr id="42249" name="Rectangle 492">
            <a:extLst>
              <a:ext uri="{FF2B5EF4-FFF2-40B4-BE49-F238E27FC236}">
                <a16:creationId xmlns:a16="http://schemas.microsoft.com/office/drawing/2014/main" id="{CB44BFF2-3F20-4801-9EB5-D861BD9DC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481638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50" name="Rectangle 493">
            <a:extLst>
              <a:ext uri="{FF2B5EF4-FFF2-40B4-BE49-F238E27FC236}">
                <a16:creationId xmlns:a16="http://schemas.microsoft.com/office/drawing/2014/main" id="{BAD22BDE-5B8B-4D23-BEDF-AE4814C14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511800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6</a:t>
            </a:r>
            <a:endParaRPr lang="en-US" altLang="en-US" sz="2400"/>
          </a:p>
        </p:txBody>
      </p:sp>
      <p:sp>
        <p:nvSpPr>
          <p:cNvPr id="42251" name="Rectangle 494">
            <a:extLst>
              <a:ext uri="{FF2B5EF4-FFF2-40B4-BE49-F238E27FC236}">
                <a16:creationId xmlns:a16="http://schemas.microsoft.com/office/drawing/2014/main" id="{42F50901-1427-4345-A51B-7117987B3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3022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52" name="Rectangle 495">
            <a:extLst>
              <a:ext uri="{FF2B5EF4-FFF2-40B4-BE49-F238E27FC236}">
                <a16:creationId xmlns:a16="http://schemas.microsoft.com/office/drawing/2014/main" id="{A1F2B7A9-F08E-4DB6-A4C6-05E1F522B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3324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7</a:t>
            </a:r>
            <a:endParaRPr lang="en-US" altLang="en-US" sz="2400"/>
          </a:p>
        </p:txBody>
      </p:sp>
      <p:sp>
        <p:nvSpPr>
          <p:cNvPr id="42253" name="Rectangle 496">
            <a:extLst>
              <a:ext uri="{FF2B5EF4-FFF2-40B4-BE49-F238E27FC236}">
                <a16:creationId xmlns:a16="http://schemas.microsoft.com/office/drawing/2014/main" id="{4B6C9583-871B-4699-AF9F-13C9A5DBD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1244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54" name="Rectangle 497">
            <a:extLst>
              <a:ext uri="{FF2B5EF4-FFF2-40B4-BE49-F238E27FC236}">
                <a16:creationId xmlns:a16="http://schemas.microsoft.com/office/drawing/2014/main" id="{792FDBEE-14C6-4D94-8CDD-D72CE4C69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1546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8</a:t>
            </a:r>
            <a:endParaRPr lang="en-US" altLang="en-US" sz="2400"/>
          </a:p>
        </p:txBody>
      </p:sp>
      <p:sp>
        <p:nvSpPr>
          <p:cNvPr id="42255" name="Rectangle 498">
            <a:extLst>
              <a:ext uri="{FF2B5EF4-FFF2-40B4-BE49-F238E27FC236}">
                <a16:creationId xmlns:a16="http://schemas.microsoft.com/office/drawing/2014/main" id="{5B5C1F02-8FA1-474B-B00C-93F1C4711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4945063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56" name="Rectangle 499">
            <a:extLst>
              <a:ext uri="{FF2B5EF4-FFF2-40B4-BE49-F238E27FC236}">
                <a16:creationId xmlns:a16="http://schemas.microsoft.com/office/drawing/2014/main" id="{FC6C0D60-0B8B-493F-A981-0FE75EA34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497522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9</a:t>
            </a:r>
            <a:endParaRPr lang="en-US" altLang="en-US" sz="2400"/>
          </a:p>
        </p:txBody>
      </p:sp>
      <p:sp>
        <p:nvSpPr>
          <p:cNvPr id="42257" name="Rectangle 500">
            <a:extLst>
              <a:ext uri="{FF2B5EF4-FFF2-40B4-BE49-F238E27FC236}">
                <a16:creationId xmlns:a16="http://schemas.microsoft.com/office/drawing/2014/main" id="{33B7A2BB-B656-4E41-BB77-52FACF499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4767263"/>
            <a:ext cx="22225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58" name="Rectangle 501">
            <a:extLst>
              <a:ext uri="{FF2B5EF4-FFF2-40B4-BE49-F238E27FC236}">
                <a16:creationId xmlns:a16="http://schemas.microsoft.com/office/drawing/2014/main" id="{F22FFDAC-2E92-4482-8B32-F9DABECD7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4797425"/>
            <a:ext cx="1143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2259" name="Rectangle 502">
            <a:extLst>
              <a:ext uri="{FF2B5EF4-FFF2-40B4-BE49-F238E27FC236}">
                <a16:creationId xmlns:a16="http://schemas.microsoft.com/office/drawing/2014/main" id="{69981D41-0527-41F7-A0D1-A2CDC7FFB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25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60" name="Rectangle 503">
            <a:extLst>
              <a:ext uri="{FF2B5EF4-FFF2-40B4-BE49-F238E27FC236}">
                <a16:creationId xmlns:a16="http://schemas.microsoft.com/office/drawing/2014/main" id="{DF79730E-1F88-42EB-8D05-D3EB14FF7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</a:t>
            </a:r>
            <a:endParaRPr lang="en-US" altLang="en-US" sz="2400"/>
          </a:p>
        </p:txBody>
      </p:sp>
      <p:sp>
        <p:nvSpPr>
          <p:cNvPr id="42261" name="Rectangle 504">
            <a:extLst>
              <a:ext uri="{FF2B5EF4-FFF2-40B4-BE49-F238E27FC236}">
                <a16:creationId xmlns:a16="http://schemas.microsoft.com/office/drawing/2014/main" id="{7437A7FB-E5C0-4AB8-97FD-E1F772F01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5213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62" name="Rectangle 505">
            <a:extLst>
              <a:ext uri="{FF2B5EF4-FFF2-40B4-BE49-F238E27FC236}">
                <a16:creationId xmlns:a16="http://schemas.microsoft.com/office/drawing/2014/main" id="{77A2B459-FCDF-44F5-985C-74B559F84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2</a:t>
            </a:r>
            <a:endParaRPr lang="en-US" altLang="en-US" sz="2400"/>
          </a:p>
        </p:txBody>
      </p:sp>
      <p:sp>
        <p:nvSpPr>
          <p:cNvPr id="42263" name="Rectangle 506">
            <a:extLst>
              <a:ext uri="{FF2B5EF4-FFF2-40B4-BE49-F238E27FC236}">
                <a16:creationId xmlns:a16="http://schemas.microsoft.com/office/drawing/2014/main" id="{34D36962-9063-4C04-9493-87D49E1F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6661150"/>
            <a:ext cx="1571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64" name="Rectangle 507">
            <a:extLst>
              <a:ext uri="{FF2B5EF4-FFF2-40B4-BE49-F238E27FC236}">
                <a16:creationId xmlns:a16="http://schemas.microsoft.com/office/drawing/2014/main" id="{B4F21BE2-3276-4A02-9D31-558934EE0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3</a:t>
            </a:r>
            <a:endParaRPr lang="en-US" altLang="en-US" sz="2400"/>
          </a:p>
        </p:txBody>
      </p:sp>
      <p:sp>
        <p:nvSpPr>
          <p:cNvPr id="42265" name="Rectangle 508">
            <a:extLst>
              <a:ext uri="{FF2B5EF4-FFF2-40B4-BE49-F238E27FC236}">
                <a16:creationId xmlns:a16="http://schemas.microsoft.com/office/drawing/2014/main" id="{2C4A42A4-D094-4449-9847-293B47836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661150"/>
            <a:ext cx="157163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66" name="Rectangle 509">
            <a:extLst>
              <a:ext uri="{FF2B5EF4-FFF2-40B4-BE49-F238E27FC236}">
                <a16:creationId xmlns:a16="http://schemas.microsoft.com/office/drawing/2014/main" id="{3885342C-5754-4AEB-947A-ACCDD5A08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4</a:t>
            </a:r>
            <a:endParaRPr lang="en-US" altLang="en-US" sz="2400"/>
          </a:p>
        </p:txBody>
      </p:sp>
      <p:sp>
        <p:nvSpPr>
          <p:cNvPr id="42267" name="Rectangle 510">
            <a:extLst>
              <a:ext uri="{FF2B5EF4-FFF2-40B4-BE49-F238E27FC236}">
                <a16:creationId xmlns:a16="http://schemas.microsoft.com/office/drawing/2014/main" id="{F0FC123C-D439-4407-8898-1B844414C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3063" y="6661150"/>
            <a:ext cx="1571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68" name="Rectangle 511">
            <a:extLst>
              <a:ext uri="{FF2B5EF4-FFF2-40B4-BE49-F238E27FC236}">
                <a16:creationId xmlns:a16="http://schemas.microsoft.com/office/drawing/2014/main" id="{35012150-98B7-4812-844D-07BC6C977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2438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5</a:t>
            </a:r>
            <a:endParaRPr lang="en-US" altLang="en-US" sz="2400"/>
          </a:p>
        </p:txBody>
      </p:sp>
      <p:sp>
        <p:nvSpPr>
          <p:cNvPr id="42269" name="Rectangle 512">
            <a:extLst>
              <a:ext uri="{FF2B5EF4-FFF2-40B4-BE49-F238E27FC236}">
                <a16:creationId xmlns:a16="http://schemas.microsoft.com/office/drawing/2014/main" id="{A24CF6D6-1E0A-47F2-A2D1-5528E4163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5150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70" name="Rectangle 513">
            <a:extLst>
              <a:ext uri="{FF2B5EF4-FFF2-40B4-BE49-F238E27FC236}">
                <a16:creationId xmlns:a16="http://schemas.microsoft.com/office/drawing/2014/main" id="{82CEF741-6323-4FD7-8C7C-6586E65A8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2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6</a:t>
            </a:r>
            <a:endParaRPr lang="en-US" altLang="en-US" sz="2400"/>
          </a:p>
        </p:txBody>
      </p:sp>
      <p:sp>
        <p:nvSpPr>
          <p:cNvPr id="42271" name="Rectangle 514">
            <a:extLst>
              <a:ext uri="{FF2B5EF4-FFF2-40B4-BE49-F238E27FC236}">
                <a16:creationId xmlns:a16="http://schemas.microsoft.com/office/drawing/2014/main" id="{A21970CE-2CC0-4661-A751-158C451D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7238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72" name="Rectangle 515">
            <a:extLst>
              <a:ext uri="{FF2B5EF4-FFF2-40B4-BE49-F238E27FC236}">
                <a16:creationId xmlns:a16="http://schemas.microsoft.com/office/drawing/2014/main" id="{4915D21D-99E4-443B-B39F-B868C8F75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7</a:t>
            </a:r>
            <a:endParaRPr lang="en-US" altLang="en-US" sz="2400"/>
          </a:p>
        </p:txBody>
      </p:sp>
      <p:sp>
        <p:nvSpPr>
          <p:cNvPr id="42273" name="Rectangle 516">
            <a:extLst>
              <a:ext uri="{FF2B5EF4-FFF2-40B4-BE49-F238E27FC236}">
                <a16:creationId xmlns:a16="http://schemas.microsoft.com/office/drawing/2014/main" id="{0CD65AAF-FA94-4CBF-BB2C-DEA3D37F2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9325" y="66611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74" name="Rectangle 517">
            <a:extLst>
              <a:ext uri="{FF2B5EF4-FFF2-40B4-BE49-F238E27FC236}">
                <a16:creationId xmlns:a16="http://schemas.microsoft.com/office/drawing/2014/main" id="{8E888003-0A67-4345-A17F-DF15FB34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0288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8</a:t>
            </a:r>
            <a:endParaRPr lang="en-US" altLang="en-US" sz="2400"/>
          </a:p>
        </p:txBody>
      </p:sp>
      <p:sp>
        <p:nvSpPr>
          <p:cNvPr id="42275" name="Rectangle 518">
            <a:extLst>
              <a:ext uri="{FF2B5EF4-FFF2-40B4-BE49-F238E27FC236}">
                <a16:creationId xmlns:a16="http://schemas.microsoft.com/office/drawing/2014/main" id="{45D00C2E-5ED3-4E6C-9788-C22714D81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0" y="6661150"/>
            <a:ext cx="157163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76" name="Rectangle 519">
            <a:extLst>
              <a:ext uri="{FF2B5EF4-FFF2-40B4-BE49-F238E27FC236}">
                <a16:creationId xmlns:a16="http://schemas.microsoft.com/office/drawing/2014/main" id="{0DD80CC5-A882-4EB7-8D41-6913DE680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5" y="66913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9</a:t>
            </a:r>
            <a:endParaRPr lang="en-US" altLang="en-US" sz="2400"/>
          </a:p>
        </p:txBody>
      </p:sp>
      <p:sp>
        <p:nvSpPr>
          <p:cNvPr id="42277" name="Rectangle 520">
            <a:extLst>
              <a:ext uri="{FF2B5EF4-FFF2-40B4-BE49-F238E27FC236}">
                <a16:creationId xmlns:a16="http://schemas.microsoft.com/office/drawing/2014/main" id="{A92D0386-51CC-4DC1-BDAC-5E4C83182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6988" y="6661150"/>
            <a:ext cx="220662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78" name="Rectangle 521">
            <a:extLst>
              <a:ext uri="{FF2B5EF4-FFF2-40B4-BE49-F238E27FC236}">
                <a16:creationId xmlns:a16="http://schemas.microsoft.com/office/drawing/2014/main" id="{C5696302-BC5B-4FF6-B464-D720529C6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6691313"/>
            <a:ext cx="1143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2279" name="Rectangle 522">
            <a:extLst>
              <a:ext uri="{FF2B5EF4-FFF2-40B4-BE49-F238E27FC236}">
                <a16:creationId xmlns:a16="http://schemas.microsoft.com/office/drawing/2014/main" id="{393FA117-861B-4DEA-9D3F-2659820D5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37540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80" name="Rectangle 523">
            <a:extLst>
              <a:ext uri="{FF2B5EF4-FFF2-40B4-BE49-F238E27FC236}">
                <a16:creationId xmlns:a16="http://schemas.microsoft.com/office/drawing/2014/main" id="{656EE244-B47D-49CF-AF01-2D64C45DA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40556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1</a:t>
            </a:r>
            <a:endParaRPr lang="en-US" altLang="en-US" sz="2400"/>
          </a:p>
        </p:txBody>
      </p:sp>
      <p:sp>
        <p:nvSpPr>
          <p:cNvPr id="42281" name="Rectangle 524">
            <a:extLst>
              <a:ext uri="{FF2B5EF4-FFF2-40B4-BE49-F238E27FC236}">
                <a16:creationId xmlns:a16="http://schemas.microsoft.com/office/drawing/2014/main" id="{70DAD99D-2093-4AA6-B108-CBA382F0D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196013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82" name="Rectangle 525">
            <a:extLst>
              <a:ext uri="{FF2B5EF4-FFF2-40B4-BE49-F238E27FC236}">
                <a16:creationId xmlns:a16="http://schemas.microsoft.com/office/drawing/2014/main" id="{D2F1855B-0BE2-4567-A4BC-6B202D0E3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22617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2</a:t>
            </a:r>
            <a:endParaRPr lang="en-US" altLang="en-US" sz="2400"/>
          </a:p>
        </p:txBody>
      </p:sp>
      <p:sp>
        <p:nvSpPr>
          <p:cNvPr id="42283" name="Rectangle 526">
            <a:extLst>
              <a:ext uri="{FF2B5EF4-FFF2-40B4-BE49-F238E27FC236}">
                <a16:creationId xmlns:a16="http://schemas.microsoft.com/office/drawing/2014/main" id="{0A17BAAD-9EF4-49B8-B303-52556203C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018213"/>
            <a:ext cx="15875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84" name="Rectangle 527">
            <a:extLst>
              <a:ext uri="{FF2B5EF4-FFF2-40B4-BE49-F238E27FC236}">
                <a16:creationId xmlns:a16="http://schemas.microsoft.com/office/drawing/2014/main" id="{BF05F639-10FB-4586-B3E4-A070E51EA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604837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3</a:t>
            </a:r>
            <a:endParaRPr lang="en-US" altLang="en-US" sz="2400"/>
          </a:p>
        </p:txBody>
      </p:sp>
      <p:sp>
        <p:nvSpPr>
          <p:cNvPr id="42285" name="Rectangle 528">
            <a:extLst>
              <a:ext uri="{FF2B5EF4-FFF2-40B4-BE49-F238E27FC236}">
                <a16:creationId xmlns:a16="http://schemas.microsoft.com/office/drawing/2014/main" id="{D228BABB-7177-45EF-8B6B-D461CF137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838825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86" name="Rectangle 529">
            <a:extLst>
              <a:ext uri="{FF2B5EF4-FFF2-40B4-BE49-F238E27FC236}">
                <a16:creationId xmlns:a16="http://schemas.microsoft.com/office/drawing/2014/main" id="{EFD43F40-046E-44D0-895E-889745D44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868988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4</a:t>
            </a:r>
            <a:endParaRPr lang="en-US" altLang="en-US" sz="2400"/>
          </a:p>
        </p:txBody>
      </p:sp>
      <p:sp>
        <p:nvSpPr>
          <p:cNvPr id="42287" name="Rectangle 530">
            <a:extLst>
              <a:ext uri="{FF2B5EF4-FFF2-40B4-BE49-F238E27FC236}">
                <a16:creationId xmlns:a16="http://schemas.microsoft.com/office/drawing/2014/main" id="{2A6E9485-786B-4091-B93C-E90B4802B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661025"/>
            <a:ext cx="1587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88" name="Rectangle 531">
            <a:extLst>
              <a:ext uri="{FF2B5EF4-FFF2-40B4-BE49-F238E27FC236}">
                <a16:creationId xmlns:a16="http://schemas.microsoft.com/office/drawing/2014/main" id="{E2FB904A-784C-4FAD-A579-A196917D4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689600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5</a:t>
            </a:r>
            <a:endParaRPr lang="en-US" altLang="en-US" sz="2400"/>
          </a:p>
        </p:txBody>
      </p:sp>
      <p:sp>
        <p:nvSpPr>
          <p:cNvPr id="42289" name="Rectangle 532">
            <a:extLst>
              <a:ext uri="{FF2B5EF4-FFF2-40B4-BE49-F238E27FC236}">
                <a16:creationId xmlns:a16="http://schemas.microsoft.com/office/drawing/2014/main" id="{31CE0782-C5A5-4707-939D-999F76A96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481638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90" name="Rectangle 533">
            <a:extLst>
              <a:ext uri="{FF2B5EF4-FFF2-40B4-BE49-F238E27FC236}">
                <a16:creationId xmlns:a16="http://schemas.microsoft.com/office/drawing/2014/main" id="{5D8761F8-66B4-4263-B069-F17AAAE7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511800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6</a:t>
            </a:r>
            <a:endParaRPr lang="en-US" altLang="en-US" sz="2400"/>
          </a:p>
        </p:txBody>
      </p:sp>
      <p:sp>
        <p:nvSpPr>
          <p:cNvPr id="42291" name="Rectangle 534">
            <a:extLst>
              <a:ext uri="{FF2B5EF4-FFF2-40B4-BE49-F238E27FC236}">
                <a16:creationId xmlns:a16="http://schemas.microsoft.com/office/drawing/2014/main" id="{9B51445A-0C70-43B9-9365-620FE6225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3022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92" name="Rectangle 535">
            <a:extLst>
              <a:ext uri="{FF2B5EF4-FFF2-40B4-BE49-F238E27FC236}">
                <a16:creationId xmlns:a16="http://schemas.microsoft.com/office/drawing/2014/main" id="{00D7F4BB-6F42-459F-B6F6-1E1914FAC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3324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7</a:t>
            </a:r>
            <a:endParaRPr lang="en-US" altLang="en-US" sz="2400"/>
          </a:p>
        </p:txBody>
      </p:sp>
      <p:sp>
        <p:nvSpPr>
          <p:cNvPr id="42293" name="Rectangle 536">
            <a:extLst>
              <a:ext uri="{FF2B5EF4-FFF2-40B4-BE49-F238E27FC236}">
                <a16:creationId xmlns:a16="http://schemas.microsoft.com/office/drawing/2014/main" id="{D9F2402B-5DE6-4764-BA69-CFD4D080D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5124450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94" name="Rectangle 537">
            <a:extLst>
              <a:ext uri="{FF2B5EF4-FFF2-40B4-BE49-F238E27FC236}">
                <a16:creationId xmlns:a16="http://schemas.microsoft.com/office/drawing/2014/main" id="{1E7D5D4C-491F-4EAA-85F5-DDB09935C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5154613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8</a:t>
            </a:r>
            <a:endParaRPr lang="en-US" altLang="en-US" sz="2400"/>
          </a:p>
        </p:txBody>
      </p:sp>
      <p:sp>
        <p:nvSpPr>
          <p:cNvPr id="42295" name="Rectangle 538">
            <a:extLst>
              <a:ext uri="{FF2B5EF4-FFF2-40B4-BE49-F238E27FC236}">
                <a16:creationId xmlns:a16="http://schemas.microsoft.com/office/drawing/2014/main" id="{6702FD59-8E70-4944-8D9F-093E25450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4945063"/>
            <a:ext cx="15875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296" name="Rectangle 539">
            <a:extLst>
              <a:ext uri="{FF2B5EF4-FFF2-40B4-BE49-F238E27FC236}">
                <a16:creationId xmlns:a16="http://schemas.microsoft.com/office/drawing/2014/main" id="{21FFE406-B127-4C10-BD67-80C1FAD64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4975225"/>
            <a:ext cx="57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</a:rPr>
              <a:t>9</a:t>
            </a:r>
            <a:endParaRPr lang="en-US" altLang="en-US" sz="2400"/>
          </a:p>
        </p:txBody>
      </p:sp>
      <p:sp>
        <p:nvSpPr>
          <p:cNvPr id="42297" name="Freeform 540">
            <a:extLst>
              <a:ext uri="{FF2B5EF4-FFF2-40B4-BE49-F238E27FC236}">
                <a16:creationId xmlns:a16="http://schemas.microsoft.com/office/drawing/2014/main" id="{1A68B053-7A15-40E4-8122-58B4292E93D9}"/>
              </a:ext>
            </a:extLst>
          </p:cNvPr>
          <p:cNvSpPr>
            <a:spLocks/>
          </p:cNvSpPr>
          <p:nvPr/>
        </p:nvSpPr>
        <p:spPr bwMode="auto">
          <a:xfrm>
            <a:off x="8069263" y="5338763"/>
            <a:ext cx="115887" cy="106362"/>
          </a:xfrm>
          <a:custGeom>
            <a:avLst/>
            <a:gdLst>
              <a:gd name="T0" fmla="*/ 2147483646 w 145"/>
              <a:gd name="T1" fmla="*/ 0 h 202"/>
              <a:gd name="T2" fmla="*/ 0 w 145"/>
              <a:gd name="T3" fmla="*/ 2147483646 h 202"/>
              <a:gd name="T4" fmla="*/ 2147483646 w 145"/>
              <a:gd name="T5" fmla="*/ 2147483646 h 202"/>
              <a:gd name="T6" fmla="*/ 2147483646 w 145"/>
              <a:gd name="T7" fmla="*/ 2147483646 h 202"/>
              <a:gd name="T8" fmla="*/ 2147483646 w 145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202"/>
              <a:gd name="T17" fmla="*/ 145 w 145"/>
              <a:gd name="T18" fmla="*/ 202 h 2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202">
                <a:moveTo>
                  <a:pt x="72" y="0"/>
                </a:moveTo>
                <a:lnTo>
                  <a:pt x="0" y="101"/>
                </a:lnTo>
                <a:lnTo>
                  <a:pt x="72" y="202"/>
                </a:lnTo>
                <a:lnTo>
                  <a:pt x="145" y="101"/>
                </a:lnTo>
                <a:lnTo>
                  <a:pt x="72" y="0"/>
                </a:lnTo>
                <a:close/>
              </a:path>
            </a:pathLst>
          </a:custGeom>
          <a:solidFill>
            <a:srgbClr val="00FF00"/>
          </a:solidFill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8" name="Freeform 541">
            <a:extLst>
              <a:ext uri="{FF2B5EF4-FFF2-40B4-BE49-F238E27FC236}">
                <a16:creationId xmlns:a16="http://schemas.microsoft.com/office/drawing/2014/main" id="{F276D607-4031-43A3-8B14-0296E628EC06}"/>
              </a:ext>
            </a:extLst>
          </p:cNvPr>
          <p:cNvSpPr>
            <a:spLocks/>
          </p:cNvSpPr>
          <p:nvPr/>
        </p:nvSpPr>
        <p:spPr bwMode="auto">
          <a:xfrm>
            <a:off x="7402513" y="4757738"/>
            <a:ext cx="1247775" cy="1903412"/>
          </a:xfrm>
          <a:custGeom>
            <a:avLst/>
            <a:gdLst>
              <a:gd name="T0" fmla="*/ 2147483646 w 1573"/>
              <a:gd name="T1" fmla="*/ 0 h 3599"/>
              <a:gd name="T2" fmla="*/ 0 w 1573"/>
              <a:gd name="T3" fmla="*/ 2147483646 h 3599"/>
              <a:gd name="T4" fmla="*/ 2147483646 w 1573"/>
              <a:gd name="T5" fmla="*/ 2147483646 h 3599"/>
              <a:gd name="T6" fmla="*/ 2147483646 w 1573"/>
              <a:gd name="T7" fmla="*/ 2147483646 h 3599"/>
              <a:gd name="T8" fmla="*/ 2147483646 w 1573"/>
              <a:gd name="T9" fmla="*/ 0 h 35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73"/>
              <a:gd name="T16" fmla="*/ 0 h 3599"/>
              <a:gd name="T17" fmla="*/ 1573 w 1573"/>
              <a:gd name="T18" fmla="*/ 3599 h 35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73" h="3599">
                <a:moveTo>
                  <a:pt x="43" y="0"/>
                </a:moveTo>
                <a:lnTo>
                  <a:pt x="0" y="31"/>
                </a:lnTo>
                <a:lnTo>
                  <a:pt x="1530" y="3599"/>
                </a:lnTo>
                <a:lnTo>
                  <a:pt x="1573" y="3568"/>
                </a:lnTo>
                <a:lnTo>
                  <a:pt x="43" y="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299" name="Rectangle 6">
            <a:extLst>
              <a:ext uri="{FF2B5EF4-FFF2-40B4-BE49-F238E27FC236}">
                <a16:creationId xmlns:a16="http://schemas.microsoft.com/office/drawing/2014/main" id="{C7C84594-F46B-41FF-BFAD-BFEC80362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4251325"/>
            <a:ext cx="5819774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For example, suppose we want to classify an insect, but we only know the abdomen length (X-axis), and not the antennae length (Y-axis). So we have (5,</a:t>
            </a:r>
            <a:r>
              <a:rPr lang="en-US" altLang="en-US" sz="2000" b="1" dirty="0"/>
              <a:t>?</a:t>
            </a:r>
            <a:r>
              <a:rPr lang="en-US" altLang="en-US" sz="2000" dirty="0"/>
              <a:t>).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Can we still classify the instance?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/>
              <a:t>It might be say (5,</a:t>
            </a:r>
            <a:r>
              <a:rPr lang="en-US" altLang="en-US" sz="2000" dirty="0">
                <a:solidFill>
                  <a:srgbClr val="00B050"/>
                </a:solidFill>
              </a:rPr>
              <a:t>7</a:t>
            </a:r>
            <a:r>
              <a:rPr lang="en-US" altLang="en-US" sz="2000" dirty="0"/>
              <a:t>) then in the red class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/>
              <a:t>It might be say (5,</a:t>
            </a:r>
            <a:r>
              <a:rPr lang="en-US" altLang="en-US" sz="2000" dirty="0">
                <a:solidFill>
                  <a:srgbClr val="FF9900"/>
                </a:solidFill>
              </a:rPr>
              <a:t>2</a:t>
            </a:r>
            <a:r>
              <a:rPr lang="en-US" altLang="en-US" sz="2000" dirty="0"/>
              <a:t>) then in the blue class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40" name="Freeform 540">
            <a:extLst>
              <a:ext uri="{FF2B5EF4-FFF2-40B4-BE49-F238E27FC236}">
                <a16:creationId xmlns:a16="http://schemas.microsoft.com/office/drawing/2014/main" id="{379A6198-EB7F-46BF-8919-C5941480996D}"/>
              </a:ext>
            </a:extLst>
          </p:cNvPr>
          <p:cNvSpPr>
            <a:spLocks/>
          </p:cNvSpPr>
          <p:nvPr/>
        </p:nvSpPr>
        <p:spPr bwMode="auto">
          <a:xfrm>
            <a:off x="8051007" y="6222206"/>
            <a:ext cx="115887" cy="106362"/>
          </a:xfrm>
          <a:custGeom>
            <a:avLst/>
            <a:gdLst>
              <a:gd name="T0" fmla="*/ 2147483646 w 145"/>
              <a:gd name="T1" fmla="*/ 0 h 202"/>
              <a:gd name="T2" fmla="*/ 0 w 145"/>
              <a:gd name="T3" fmla="*/ 2147483646 h 202"/>
              <a:gd name="T4" fmla="*/ 2147483646 w 145"/>
              <a:gd name="T5" fmla="*/ 2147483646 h 202"/>
              <a:gd name="T6" fmla="*/ 2147483646 w 145"/>
              <a:gd name="T7" fmla="*/ 2147483646 h 202"/>
              <a:gd name="T8" fmla="*/ 2147483646 w 145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202"/>
              <a:gd name="T17" fmla="*/ 145 w 145"/>
              <a:gd name="T18" fmla="*/ 202 h 2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202">
                <a:moveTo>
                  <a:pt x="72" y="0"/>
                </a:moveTo>
                <a:lnTo>
                  <a:pt x="0" y="101"/>
                </a:lnTo>
                <a:lnTo>
                  <a:pt x="72" y="202"/>
                </a:lnTo>
                <a:lnTo>
                  <a:pt x="145" y="101"/>
                </a:lnTo>
                <a:lnTo>
                  <a:pt x="72" y="0"/>
                </a:lnTo>
                <a:close/>
              </a:path>
            </a:pathLst>
          </a:custGeom>
          <a:solidFill>
            <a:srgbClr val="FF9900"/>
          </a:solidFill>
          <a:ln w="4763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1203">
            <a:extLst>
              <a:ext uri="{FF2B5EF4-FFF2-40B4-BE49-F238E27FC236}">
                <a16:creationId xmlns:a16="http://schemas.microsoft.com/office/drawing/2014/main" id="{D89D6246-0CBF-4B8C-B0B2-C2D316C6E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160838"/>
            <a:ext cx="2566987" cy="2517775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0834" name="Text Box 1026">
            <a:extLst>
              <a:ext uri="{FF2B5EF4-FFF2-40B4-BE49-F238E27FC236}">
                <a16:creationId xmlns:a16="http://schemas.microsoft.com/office/drawing/2014/main" id="{396B7655-1EC5-4EB6-864F-7B8DE3C4B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46050"/>
            <a:ext cx="4354513" cy="8239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6000">
                <a:effectLst>
                  <a:outerShdw blurRad="38100" dist="38100" dir="2700000" algn="tl">
                    <a:srgbClr val="C0C0C0"/>
                  </a:outerShdw>
                </a:effectLst>
              </a:rPr>
              <a:t>Robustness II</a:t>
            </a:r>
          </a:p>
        </p:txBody>
      </p:sp>
      <p:sp>
        <p:nvSpPr>
          <p:cNvPr id="43012" name="Text Box 1027">
            <a:extLst>
              <a:ext uri="{FF2B5EF4-FFF2-40B4-BE49-F238E27FC236}">
                <a16:creationId xmlns:a16="http://schemas.microsoft.com/office/drawing/2014/main" id="{CCC92686-99DD-4E18-A19D-8BA1A0C7D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" y="893763"/>
            <a:ext cx="86106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need to consider what happens when we have:</a:t>
            </a:r>
          </a:p>
          <a:p>
            <a:pPr eaLnBrk="1" hangingPunct="1">
              <a:lnSpc>
                <a:spcPct val="140000"/>
              </a:lnSpc>
              <a:spcBef>
                <a:spcPct val="0"/>
              </a:spcBef>
            </a:pPr>
            <a:r>
              <a:rPr lang="en-US" altLang="en-US" sz="2400"/>
              <a:t> </a:t>
            </a:r>
            <a:r>
              <a:rPr lang="en-US" altLang="en-US"/>
              <a:t>Irrelevant features</a:t>
            </a:r>
          </a:p>
        </p:txBody>
      </p:sp>
      <p:sp>
        <p:nvSpPr>
          <p:cNvPr id="43013" name="Text Box 1564">
            <a:extLst>
              <a:ext uri="{FF2B5EF4-FFF2-40B4-BE49-F238E27FC236}">
                <a16:creationId xmlns:a16="http://schemas.microsoft.com/office/drawing/2014/main" id="{A4F88828-0468-4073-8051-B5845D63B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700" y="2168525"/>
            <a:ext cx="73310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For example, suppose we want to classify people as either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/>
              <a:t> </a:t>
            </a:r>
            <a:r>
              <a:rPr lang="en-US" altLang="en-US" sz="2400">
                <a:solidFill>
                  <a:srgbClr val="FF0000"/>
                </a:solidFill>
              </a:rPr>
              <a:t>Suitable_Grad_Student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/>
              <a:t> </a:t>
            </a:r>
            <a:r>
              <a:rPr lang="en-US" altLang="en-US" sz="2400">
                <a:solidFill>
                  <a:srgbClr val="0000FF"/>
                </a:solidFill>
              </a:rPr>
              <a:t>Unsuitable_Grad_Student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And it happens that scoring more than 5 on a particular test is a perfect indicator for this problem…</a:t>
            </a:r>
          </a:p>
        </p:txBody>
      </p:sp>
      <p:sp>
        <p:nvSpPr>
          <p:cNvPr id="43014" name="Rectangle 1865">
            <a:extLst>
              <a:ext uri="{FF2B5EF4-FFF2-40B4-BE49-F238E27FC236}">
                <a16:creationId xmlns:a16="http://schemas.microsoft.com/office/drawing/2014/main" id="{FC4400B2-A927-4BF0-A273-D80B2292E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8963" y="4168775"/>
            <a:ext cx="2566987" cy="2517775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3015" name="Group 1866">
            <a:extLst>
              <a:ext uri="{FF2B5EF4-FFF2-40B4-BE49-F238E27FC236}">
                <a16:creationId xmlns:a16="http://schemas.microsoft.com/office/drawing/2014/main" id="{DCC1794F-A180-48F3-9EE7-BAE503212BF8}"/>
              </a:ext>
            </a:extLst>
          </p:cNvPr>
          <p:cNvGrpSpPr>
            <a:grpSpLocks/>
          </p:cNvGrpSpPr>
          <p:nvPr/>
        </p:nvGrpSpPr>
        <p:grpSpPr bwMode="auto">
          <a:xfrm>
            <a:off x="3051175" y="4324350"/>
            <a:ext cx="2570163" cy="2365375"/>
            <a:chOff x="105" y="2724"/>
            <a:chExt cx="1619" cy="1490"/>
          </a:xfrm>
        </p:grpSpPr>
        <p:sp>
          <p:nvSpPr>
            <p:cNvPr id="43231" name="Rectangle 1867">
              <a:extLst>
                <a:ext uri="{FF2B5EF4-FFF2-40B4-BE49-F238E27FC236}">
                  <a16:creationId xmlns:a16="http://schemas.microsoft.com/office/drawing/2014/main" id="{C2F0BFF3-3D27-4AE9-8867-1486C1DB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2" name="Rectangle 1868">
              <a:extLst>
                <a:ext uri="{FF2B5EF4-FFF2-40B4-BE49-F238E27FC236}">
                  <a16:creationId xmlns:a16="http://schemas.microsoft.com/office/drawing/2014/main" id="{53E2677C-A961-46F2-8640-31A6AEF5C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3" name="Rectangle 1869">
              <a:extLst>
                <a:ext uri="{FF2B5EF4-FFF2-40B4-BE49-F238E27FC236}">
                  <a16:creationId xmlns:a16="http://schemas.microsoft.com/office/drawing/2014/main" id="{83A75544-F353-4200-A62A-983CB2E9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4" name="Rectangle 1870">
              <a:extLst>
                <a:ext uri="{FF2B5EF4-FFF2-40B4-BE49-F238E27FC236}">
                  <a16:creationId xmlns:a16="http://schemas.microsoft.com/office/drawing/2014/main" id="{E15BB4FD-33DF-4BC5-B2DC-6B1D7380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5" name="Rectangle 1871">
              <a:extLst>
                <a:ext uri="{FF2B5EF4-FFF2-40B4-BE49-F238E27FC236}">
                  <a16:creationId xmlns:a16="http://schemas.microsoft.com/office/drawing/2014/main" id="{A5C6BB08-6DC2-43A8-BAC1-16351198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6" name="Rectangle 1872">
              <a:extLst>
                <a:ext uri="{FF2B5EF4-FFF2-40B4-BE49-F238E27FC236}">
                  <a16:creationId xmlns:a16="http://schemas.microsoft.com/office/drawing/2014/main" id="{72F00A56-E537-43F3-8B10-3DDC09B57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7" name="Rectangle 1873">
              <a:extLst>
                <a:ext uri="{FF2B5EF4-FFF2-40B4-BE49-F238E27FC236}">
                  <a16:creationId xmlns:a16="http://schemas.microsoft.com/office/drawing/2014/main" id="{3CB44859-AFEC-4D12-A40F-57640D225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8" name="Rectangle 1874">
              <a:extLst>
                <a:ext uri="{FF2B5EF4-FFF2-40B4-BE49-F238E27FC236}">
                  <a16:creationId xmlns:a16="http://schemas.microsoft.com/office/drawing/2014/main" id="{A0BC2B67-2009-4C92-9C5E-3EAF45B8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9" name="Rectangle 1875">
              <a:extLst>
                <a:ext uri="{FF2B5EF4-FFF2-40B4-BE49-F238E27FC236}">
                  <a16:creationId xmlns:a16="http://schemas.microsoft.com/office/drawing/2014/main" id="{9ACD680B-536F-4FF4-B79D-554E37DDF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0" name="Rectangle 1876">
              <a:extLst>
                <a:ext uri="{FF2B5EF4-FFF2-40B4-BE49-F238E27FC236}">
                  <a16:creationId xmlns:a16="http://schemas.microsoft.com/office/drawing/2014/main" id="{7B9C4B42-1992-4767-9CF6-588E8E658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1" name="Rectangle 1877">
              <a:extLst>
                <a:ext uri="{FF2B5EF4-FFF2-40B4-BE49-F238E27FC236}">
                  <a16:creationId xmlns:a16="http://schemas.microsoft.com/office/drawing/2014/main" id="{F7FDB4CC-17A2-4C88-93F5-7277E98F0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2" name="Rectangle 1878">
              <a:extLst>
                <a:ext uri="{FF2B5EF4-FFF2-40B4-BE49-F238E27FC236}">
                  <a16:creationId xmlns:a16="http://schemas.microsoft.com/office/drawing/2014/main" id="{15843069-1A5E-434A-93DD-C2202221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3" name="Rectangle 1879">
              <a:extLst>
                <a:ext uri="{FF2B5EF4-FFF2-40B4-BE49-F238E27FC236}">
                  <a16:creationId xmlns:a16="http://schemas.microsoft.com/office/drawing/2014/main" id="{B0CE0DCD-0F72-4129-8E77-462494A7A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4" name="Rectangle 1880">
              <a:extLst>
                <a:ext uri="{FF2B5EF4-FFF2-40B4-BE49-F238E27FC236}">
                  <a16:creationId xmlns:a16="http://schemas.microsoft.com/office/drawing/2014/main" id="{C902550D-1501-4136-959E-2440A42CD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5" name="Rectangle 1881">
              <a:extLst>
                <a:ext uri="{FF2B5EF4-FFF2-40B4-BE49-F238E27FC236}">
                  <a16:creationId xmlns:a16="http://schemas.microsoft.com/office/drawing/2014/main" id="{93D8B4FF-27F7-4D4C-8158-C63C0FC6C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6" name="Rectangle 1882">
              <a:extLst>
                <a:ext uri="{FF2B5EF4-FFF2-40B4-BE49-F238E27FC236}">
                  <a16:creationId xmlns:a16="http://schemas.microsoft.com/office/drawing/2014/main" id="{E3657905-4F9E-4015-9E70-C24067E19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7" name="Rectangle 1883">
              <a:extLst>
                <a:ext uri="{FF2B5EF4-FFF2-40B4-BE49-F238E27FC236}">
                  <a16:creationId xmlns:a16="http://schemas.microsoft.com/office/drawing/2014/main" id="{B70C5A46-1F14-4C5D-82E2-F09CCF87B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8" name="Rectangle 1884">
              <a:extLst>
                <a:ext uri="{FF2B5EF4-FFF2-40B4-BE49-F238E27FC236}">
                  <a16:creationId xmlns:a16="http://schemas.microsoft.com/office/drawing/2014/main" id="{D4042E27-DADC-47AA-BA2A-9E7824D42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49" name="Rectangle 1885">
              <a:extLst>
                <a:ext uri="{FF2B5EF4-FFF2-40B4-BE49-F238E27FC236}">
                  <a16:creationId xmlns:a16="http://schemas.microsoft.com/office/drawing/2014/main" id="{66CDBAF8-9F09-4063-BE91-F20192E4D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0" name="Rectangle 1886">
              <a:extLst>
                <a:ext uri="{FF2B5EF4-FFF2-40B4-BE49-F238E27FC236}">
                  <a16:creationId xmlns:a16="http://schemas.microsoft.com/office/drawing/2014/main" id="{A20BCBC1-4ED6-4255-8CF5-18340A823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1" name="Rectangle 1887">
              <a:extLst>
                <a:ext uri="{FF2B5EF4-FFF2-40B4-BE49-F238E27FC236}">
                  <a16:creationId xmlns:a16="http://schemas.microsoft.com/office/drawing/2014/main" id="{C34215DF-6F02-49FC-9D13-22824421A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2" name="Rectangle 1888">
              <a:extLst>
                <a:ext uri="{FF2B5EF4-FFF2-40B4-BE49-F238E27FC236}">
                  <a16:creationId xmlns:a16="http://schemas.microsoft.com/office/drawing/2014/main" id="{6354F7AE-3AB4-485E-9633-77DAE2F2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3" name="Rectangle 1889">
              <a:extLst>
                <a:ext uri="{FF2B5EF4-FFF2-40B4-BE49-F238E27FC236}">
                  <a16:creationId xmlns:a16="http://schemas.microsoft.com/office/drawing/2014/main" id="{746C621D-E817-498F-A2BF-32B12B777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4" name="Rectangle 1890">
              <a:extLst>
                <a:ext uri="{FF2B5EF4-FFF2-40B4-BE49-F238E27FC236}">
                  <a16:creationId xmlns:a16="http://schemas.microsoft.com/office/drawing/2014/main" id="{1EEE4D5A-4593-4099-84C6-AA1AEEA9A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5" name="Rectangle 1891">
              <a:extLst>
                <a:ext uri="{FF2B5EF4-FFF2-40B4-BE49-F238E27FC236}">
                  <a16:creationId xmlns:a16="http://schemas.microsoft.com/office/drawing/2014/main" id="{F6286D9C-D07D-4B0C-9C09-B996098B3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6" name="Rectangle 1892">
              <a:extLst>
                <a:ext uri="{FF2B5EF4-FFF2-40B4-BE49-F238E27FC236}">
                  <a16:creationId xmlns:a16="http://schemas.microsoft.com/office/drawing/2014/main" id="{063E1F1B-611B-491C-90E2-05906D5D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7" name="Rectangle 1893">
              <a:extLst>
                <a:ext uri="{FF2B5EF4-FFF2-40B4-BE49-F238E27FC236}">
                  <a16:creationId xmlns:a16="http://schemas.microsoft.com/office/drawing/2014/main" id="{09F35DBC-37E7-4F16-B1AE-3BE50E531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8" name="Rectangle 1894">
              <a:extLst>
                <a:ext uri="{FF2B5EF4-FFF2-40B4-BE49-F238E27FC236}">
                  <a16:creationId xmlns:a16="http://schemas.microsoft.com/office/drawing/2014/main" id="{06555EFF-B6E8-4B56-AC4D-2B67B2EC5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59" name="Rectangle 1895">
              <a:extLst>
                <a:ext uri="{FF2B5EF4-FFF2-40B4-BE49-F238E27FC236}">
                  <a16:creationId xmlns:a16="http://schemas.microsoft.com/office/drawing/2014/main" id="{34545BC1-8418-4A4B-A214-FF0C12C9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0" name="Rectangle 1896">
              <a:extLst>
                <a:ext uri="{FF2B5EF4-FFF2-40B4-BE49-F238E27FC236}">
                  <a16:creationId xmlns:a16="http://schemas.microsoft.com/office/drawing/2014/main" id="{6E36EC45-08BF-43D9-8E1E-F8A7862DA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1" name="Rectangle 1897">
              <a:extLst>
                <a:ext uri="{FF2B5EF4-FFF2-40B4-BE49-F238E27FC236}">
                  <a16:creationId xmlns:a16="http://schemas.microsoft.com/office/drawing/2014/main" id="{AAF9920C-23EA-4384-8664-5BB84624B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2" name="Rectangle 1898">
              <a:extLst>
                <a:ext uri="{FF2B5EF4-FFF2-40B4-BE49-F238E27FC236}">
                  <a16:creationId xmlns:a16="http://schemas.microsoft.com/office/drawing/2014/main" id="{C4E06C51-11E8-47B9-8DD6-54EB5FB20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3" name="Rectangle 1899">
              <a:extLst>
                <a:ext uri="{FF2B5EF4-FFF2-40B4-BE49-F238E27FC236}">
                  <a16:creationId xmlns:a16="http://schemas.microsoft.com/office/drawing/2014/main" id="{80579C4E-01CF-4214-AF02-83B085DE0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4" name="Rectangle 1900">
              <a:extLst>
                <a:ext uri="{FF2B5EF4-FFF2-40B4-BE49-F238E27FC236}">
                  <a16:creationId xmlns:a16="http://schemas.microsoft.com/office/drawing/2014/main" id="{301F224B-EEB1-499E-B53E-BB7A0DB55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5" name="Rectangle 1901">
              <a:extLst>
                <a:ext uri="{FF2B5EF4-FFF2-40B4-BE49-F238E27FC236}">
                  <a16:creationId xmlns:a16="http://schemas.microsoft.com/office/drawing/2014/main" id="{F5590168-941E-4390-8608-DA0BEDAF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6" name="Rectangle 1902">
              <a:extLst>
                <a:ext uri="{FF2B5EF4-FFF2-40B4-BE49-F238E27FC236}">
                  <a16:creationId xmlns:a16="http://schemas.microsoft.com/office/drawing/2014/main" id="{801675A1-1950-4550-8BBE-74FFA457F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7" name="Rectangle 1903">
              <a:extLst>
                <a:ext uri="{FF2B5EF4-FFF2-40B4-BE49-F238E27FC236}">
                  <a16:creationId xmlns:a16="http://schemas.microsoft.com/office/drawing/2014/main" id="{123EBE09-77A1-4478-B844-8C318A35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8" name="Rectangle 1904">
              <a:extLst>
                <a:ext uri="{FF2B5EF4-FFF2-40B4-BE49-F238E27FC236}">
                  <a16:creationId xmlns:a16="http://schemas.microsoft.com/office/drawing/2014/main" id="{32C9BC23-D80E-42E3-990D-24FA8CDB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69" name="Rectangle 1905">
              <a:extLst>
                <a:ext uri="{FF2B5EF4-FFF2-40B4-BE49-F238E27FC236}">
                  <a16:creationId xmlns:a16="http://schemas.microsoft.com/office/drawing/2014/main" id="{CD8CCE80-5E12-4AC7-AD79-E45B418FC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0" name="Rectangle 1906">
              <a:extLst>
                <a:ext uri="{FF2B5EF4-FFF2-40B4-BE49-F238E27FC236}">
                  <a16:creationId xmlns:a16="http://schemas.microsoft.com/office/drawing/2014/main" id="{FF01A6D5-00B7-4401-A689-C4872DDE5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1" name="Rectangle 1907">
              <a:extLst>
                <a:ext uri="{FF2B5EF4-FFF2-40B4-BE49-F238E27FC236}">
                  <a16:creationId xmlns:a16="http://schemas.microsoft.com/office/drawing/2014/main" id="{103D89F0-F95C-4D66-B59B-558AA65C2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2" name="Rectangle 1908">
              <a:extLst>
                <a:ext uri="{FF2B5EF4-FFF2-40B4-BE49-F238E27FC236}">
                  <a16:creationId xmlns:a16="http://schemas.microsoft.com/office/drawing/2014/main" id="{C63368F2-B2BC-4124-8D8F-7FDB6A0EA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3" name="Rectangle 1909">
              <a:extLst>
                <a:ext uri="{FF2B5EF4-FFF2-40B4-BE49-F238E27FC236}">
                  <a16:creationId xmlns:a16="http://schemas.microsoft.com/office/drawing/2014/main" id="{8EC3F59F-2F36-4C8B-95A5-5C4249D85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4" name="Rectangle 1910">
              <a:extLst>
                <a:ext uri="{FF2B5EF4-FFF2-40B4-BE49-F238E27FC236}">
                  <a16:creationId xmlns:a16="http://schemas.microsoft.com/office/drawing/2014/main" id="{F88F192B-F0C2-42A9-84C7-62D6C7A2A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5" name="Rectangle 1911">
              <a:extLst>
                <a:ext uri="{FF2B5EF4-FFF2-40B4-BE49-F238E27FC236}">
                  <a16:creationId xmlns:a16="http://schemas.microsoft.com/office/drawing/2014/main" id="{FCFC2A8D-C9CC-4227-8C8F-FA317C1E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6" name="Rectangle 1912">
              <a:extLst>
                <a:ext uri="{FF2B5EF4-FFF2-40B4-BE49-F238E27FC236}">
                  <a16:creationId xmlns:a16="http://schemas.microsoft.com/office/drawing/2014/main" id="{3A30D5E6-A8F8-42F3-9ADE-0EE0F628B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7" name="Rectangle 1913">
              <a:extLst>
                <a:ext uri="{FF2B5EF4-FFF2-40B4-BE49-F238E27FC236}">
                  <a16:creationId xmlns:a16="http://schemas.microsoft.com/office/drawing/2014/main" id="{370EB453-B558-4DEA-A58B-8F0077C7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8" name="Rectangle 1914">
              <a:extLst>
                <a:ext uri="{FF2B5EF4-FFF2-40B4-BE49-F238E27FC236}">
                  <a16:creationId xmlns:a16="http://schemas.microsoft.com/office/drawing/2014/main" id="{D2EE3ACB-F581-43E9-A1CE-389516328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79" name="Rectangle 1915">
              <a:extLst>
                <a:ext uri="{FF2B5EF4-FFF2-40B4-BE49-F238E27FC236}">
                  <a16:creationId xmlns:a16="http://schemas.microsoft.com/office/drawing/2014/main" id="{4BAA0D38-40F5-477E-8822-17BE308F3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0" name="Rectangle 1916">
              <a:extLst>
                <a:ext uri="{FF2B5EF4-FFF2-40B4-BE49-F238E27FC236}">
                  <a16:creationId xmlns:a16="http://schemas.microsoft.com/office/drawing/2014/main" id="{29EA2984-F1A8-4F5A-8772-65312E92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1" name="Rectangle 1917">
              <a:extLst>
                <a:ext uri="{FF2B5EF4-FFF2-40B4-BE49-F238E27FC236}">
                  <a16:creationId xmlns:a16="http://schemas.microsoft.com/office/drawing/2014/main" id="{5D12FB61-E8F6-47FC-BA4B-67B047D1D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2" name="Rectangle 1918">
              <a:extLst>
                <a:ext uri="{FF2B5EF4-FFF2-40B4-BE49-F238E27FC236}">
                  <a16:creationId xmlns:a16="http://schemas.microsoft.com/office/drawing/2014/main" id="{FC367711-9733-470F-9B1F-3C6699588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3" name="Rectangle 1919">
              <a:extLst>
                <a:ext uri="{FF2B5EF4-FFF2-40B4-BE49-F238E27FC236}">
                  <a16:creationId xmlns:a16="http://schemas.microsoft.com/office/drawing/2014/main" id="{3FEE9F49-9FA9-4ED9-ACD7-5754131C0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4" name="Rectangle 1920">
              <a:extLst>
                <a:ext uri="{FF2B5EF4-FFF2-40B4-BE49-F238E27FC236}">
                  <a16:creationId xmlns:a16="http://schemas.microsoft.com/office/drawing/2014/main" id="{BFC9851F-9D3A-4A7A-A435-836BE148A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5" name="Rectangle 1921">
              <a:extLst>
                <a:ext uri="{FF2B5EF4-FFF2-40B4-BE49-F238E27FC236}">
                  <a16:creationId xmlns:a16="http://schemas.microsoft.com/office/drawing/2014/main" id="{5E8993A9-607E-40B0-AC3A-E1ED3CAAA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6" name="Rectangle 1922">
              <a:extLst>
                <a:ext uri="{FF2B5EF4-FFF2-40B4-BE49-F238E27FC236}">
                  <a16:creationId xmlns:a16="http://schemas.microsoft.com/office/drawing/2014/main" id="{98C03106-8E0F-440F-90AA-F5039FA59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7" name="Rectangle 1923">
              <a:extLst>
                <a:ext uri="{FF2B5EF4-FFF2-40B4-BE49-F238E27FC236}">
                  <a16:creationId xmlns:a16="http://schemas.microsoft.com/office/drawing/2014/main" id="{AD3FC901-1652-43B8-8697-009ECDA2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8" name="Rectangle 1924">
              <a:extLst>
                <a:ext uri="{FF2B5EF4-FFF2-40B4-BE49-F238E27FC236}">
                  <a16:creationId xmlns:a16="http://schemas.microsoft.com/office/drawing/2014/main" id="{C73E34D2-768A-4736-B3B8-62C5F26F1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89" name="Rectangle 1925">
              <a:extLst>
                <a:ext uri="{FF2B5EF4-FFF2-40B4-BE49-F238E27FC236}">
                  <a16:creationId xmlns:a16="http://schemas.microsoft.com/office/drawing/2014/main" id="{609E4236-E9B3-4599-896F-EC1342CC8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0" name="Rectangle 1926">
              <a:extLst>
                <a:ext uri="{FF2B5EF4-FFF2-40B4-BE49-F238E27FC236}">
                  <a16:creationId xmlns:a16="http://schemas.microsoft.com/office/drawing/2014/main" id="{0F1B9773-65B8-4687-BC79-4E544B339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1" name="Rectangle 1927">
              <a:extLst>
                <a:ext uri="{FF2B5EF4-FFF2-40B4-BE49-F238E27FC236}">
                  <a16:creationId xmlns:a16="http://schemas.microsoft.com/office/drawing/2014/main" id="{CB9C98E4-7F21-4478-A287-40499EEE4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2" name="Rectangle 1928">
              <a:extLst>
                <a:ext uri="{FF2B5EF4-FFF2-40B4-BE49-F238E27FC236}">
                  <a16:creationId xmlns:a16="http://schemas.microsoft.com/office/drawing/2014/main" id="{D4BED700-2C7A-4669-A912-25BFB142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3" name="Rectangle 1929">
              <a:extLst>
                <a:ext uri="{FF2B5EF4-FFF2-40B4-BE49-F238E27FC236}">
                  <a16:creationId xmlns:a16="http://schemas.microsoft.com/office/drawing/2014/main" id="{1A5B20DE-7F69-400A-A30C-98EDA22CF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4" name="Rectangle 1930">
              <a:extLst>
                <a:ext uri="{FF2B5EF4-FFF2-40B4-BE49-F238E27FC236}">
                  <a16:creationId xmlns:a16="http://schemas.microsoft.com/office/drawing/2014/main" id="{52FFA30D-2BD9-492C-95DA-F20B38CE1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5" name="Rectangle 1931">
              <a:extLst>
                <a:ext uri="{FF2B5EF4-FFF2-40B4-BE49-F238E27FC236}">
                  <a16:creationId xmlns:a16="http://schemas.microsoft.com/office/drawing/2014/main" id="{A90F568A-15A5-41A8-A28F-06AC4CF2E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6" name="Rectangle 1932">
              <a:extLst>
                <a:ext uri="{FF2B5EF4-FFF2-40B4-BE49-F238E27FC236}">
                  <a16:creationId xmlns:a16="http://schemas.microsoft.com/office/drawing/2014/main" id="{5CC2BEFF-2EB3-4209-9A37-565E04327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7" name="Rectangle 1933">
              <a:extLst>
                <a:ext uri="{FF2B5EF4-FFF2-40B4-BE49-F238E27FC236}">
                  <a16:creationId xmlns:a16="http://schemas.microsoft.com/office/drawing/2014/main" id="{B7DC6848-E513-4A74-B42A-C77410A4E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8" name="Rectangle 1934">
              <a:extLst>
                <a:ext uri="{FF2B5EF4-FFF2-40B4-BE49-F238E27FC236}">
                  <a16:creationId xmlns:a16="http://schemas.microsoft.com/office/drawing/2014/main" id="{BC535315-C880-4A55-BEBD-5A867AF1B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99" name="Rectangle 1935">
              <a:extLst>
                <a:ext uri="{FF2B5EF4-FFF2-40B4-BE49-F238E27FC236}">
                  <a16:creationId xmlns:a16="http://schemas.microsoft.com/office/drawing/2014/main" id="{EE688DCD-02CA-48A3-9EAF-030747C96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0" name="Rectangle 1936">
              <a:extLst>
                <a:ext uri="{FF2B5EF4-FFF2-40B4-BE49-F238E27FC236}">
                  <a16:creationId xmlns:a16="http://schemas.microsoft.com/office/drawing/2014/main" id="{9CCB8FA6-41AA-422C-826B-BC192D7A1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1" name="Rectangle 1937">
              <a:extLst>
                <a:ext uri="{FF2B5EF4-FFF2-40B4-BE49-F238E27FC236}">
                  <a16:creationId xmlns:a16="http://schemas.microsoft.com/office/drawing/2014/main" id="{6B582187-4B06-4FA8-B105-30191DD4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2" name="Rectangle 1938">
              <a:extLst>
                <a:ext uri="{FF2B5EF4-FFF2-40B4-BE49-F238E27FC236}">
                  <a16:creationId xmlns:a16="http://schemas.microsoft.com/office/drawing/2014/main" id="{E4872D6F-2201-4A94-AA2B-09FCFD279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3" name="Rectangle 1939">
              <a:extLst>
                <a:ext uri="{FF2B5EF4-FFF2-40B4-BE49-F238E27FC236}">
                  <a16:creationId xmlns:a16="http://schemas.microsoft.com/office/drawing/2014/main" id="{465A0970-86C0-4B3F-8571-E03CC08DB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4" name="Rectangle 1940">
              <a:extLst>
                <a:ext uri="{FF2B5EF4-FFF2-40B4-BE49-F238E27FC236}">
                  <a16:creationId xmlns:a16="http://schemas.microsoft.com/office/drawing/2014/main" id="{5DD61947-67D0-4F91-A205-10E7EFF99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5" name="Rectangle 1941">
              <a:extLst>
                <a:ext uri="{FF2B5EF4-FFF2-40B4-BE49-F238E27FC236}">
                  <a16:creationId xmlns:a16="http://schemas.microsoft.com/office/drawing/2014/main" id="{4DFFD638-B1E7-4E3D-ADE4-430171DD6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6" name="Rectangle 1942">
              <a:extLst>
                <a:ext uri="{FF2B5EF4-FFF2-40B4-BE49-F238E27FC236}">
                  <a16:creationId xmlns:a16="http://schemas.microsoft.com/office/drawing/2014/main" id="{E691B5BB-5441-48D6-922B-7CE807212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7" name="Rectangle 1943">
              <a:extLst>
                <a:ext uri="{FF2B5EF4-FFF2-40B4-BE49-F238E27FC236}">
                  <a16:creationId xmlns:a16="http://schemas.microsoft.com/office/drawing/2014/main" id="{1060DF41-C6EF-4FCB-9E7D-D6CAEA31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8" name="Rectangle 1944">
              <a:extLst>
                <a:ext uri="{FF2B5EF4-FFF2-40B4-BE49-F238E27FC236}">
                  <a16:creationId xmlns:a16="http://schemas.microsoft.com/office/drawing/2014/main" id="{C50E5890-D9ED-4604-B165-9325BD49F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09" name="Rectangle 1945">
              <a:extLst>
                <a:ext uri="{FF2B5EF4-FFF2-40B4-BE49-F238E27FC236}">
                  <a16:creationId xmlns:a16="http://schemas.microsoft.com/office/drawing/2014/main" id="{EBB457C1-EBB2-478E-9F0A-DF7C37BDB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0" name="Rectangle 1946">
              <a:extLst>
                <a:ext uri="{FF2B5EF4-FFF2-40B4-BE49-F238E27FC236}">
                  <a16:creationId xmlns:a16="http://schemas.microsoft.com/office/drawing/2014/main" id="{313DD134-266F-4C61-BA66-0A8085FDA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1" name="Rectangle 1947">
              <a:extLst>
                <a:ext uri="{FF2B5EF4-FFF2-40B4-BE49-F238E27FC236}">
                  <a16:creationId xmlns:a16="http://schemas.microsoft.com/office/drawing/2014/main" id="{8B6F899D-2604-4E62-A184-B6A51592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2" name="Rectangle 1948">
              <a:extLst>
                <a:ext uri="{FF2B5EF4-FFF2-40B4-BE49-F238E27FC236}">
                  <a16:creationId xmlns:a16="http://schemas.microsoft.com/office/drawing/2014/main" id="{416F7B8B-E76A-4605-8D47-99A086FC9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3" name="Rectangle 1949">
              <a:extLst>
                <a:ext uri="{FF2B5EF4-FFF2-40B4-BE49-F238E27FC236}">
                  <a16:creationId xmlns:a16="http://schemas.microsoft.com/office/drawing/2014/main" id="{2F7DC113-2A74-4159-B1C7-AE3655604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4" name="Rectangle 1950">
              <a:extLst>
                <a:ext uri="{FF2B5EF4-FFF2-40B4-BE49-F238E27FC236}">
                  <a16:creationId xmlns:a16="http://schemas.microsoft.com/office/drawing/2014/main" id="{AEB8EAFA-A47D-44BA-BE3B-5288351E5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5" name="Rectangle 1951">
              <a:extLst>
                <a:ext uri="{FF2B5EF4-FFF2-40B4-BE49-F238E27FC236}">
                  <a16:creationId xmlns:a16="http://schemas.microsoft.com/office/drawing/2014/main" id="{A46B3D5B-6BA8-47CF-B38A-75D897F6A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6" name="Rectangle 1952">
              <a:extLst>
                <a:ext uri="{FF2B5EF4-FFF2-40B4-BE49-F238E27FC236}">
                  <a16:creationId xmlns:a16="http://schemas.microsoft.com/office/drawing/2014/main" id="{8CF8EA5C-2FDD-4279-879F-98E547084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7" name="Rectangle 1953">
              <a:extLst>
                <a:ext uri="{FF2B5EF4-FFF2-40B4-BE49-F238E27FC236}">
                  <a16:creationId xmlns:a16="http://schemas.microsoft.com/office/drawing/2014/main" id="{BEC8D4B9-4022-4CAF-9673-8AE692163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8" name="Rectangle 1954">
              <a:extLst>
                <a:ext uri="{FF2B5EF4-FFF2-40B4-BE49-F238E27FC236}">
                  <a16:creationId xmlns:a16="http://schemas.microsoft.com/office/drawing/2014/main" id="{C93F7D29-551C-4020-9C15-7230A3A82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19" name="Rectangle 1955">
              <a:extLst>
                <a:ext uri="{FF2B5EF4-FFF2-40B4-BE49-F238E27FC236}">
                  <a16:creationId xmlns:a16="http://schemas.microsoft.com/office/drawing/2014/main" id="{C2D68589-5E17-48BB-B132-470ADB917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0" name="Rectangle 1956">
              <a:extLst>
                <a:ext uri="{FF2B5EF4-FFF2-40B4-BE49-F238E27FC236}">
                  <a16:creationId xmlns:a16="http://schemas.microsoft.com/office/drawing/2014/main" id="{19470D30-1443-4729-B702-5D943EBE2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1" name="Rectangle 1957">
              <a:extLst>
                <a:ext uri="{FF2B5EF4-FFF2-40B4-BE49-F238E27FC236}">
                  <a16:creationId xmlns:a16="http://schemas.microsoft.com/office/drawing/2014/main" id="{A2B1304A-2049-4F9D-8AB7-2A4EE8798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2" name="Rectangle 1958">
              <a:extLst>
                <a:ext uri="{FF2B5EF4-FFF2-40B4-BE49-F238E27FC236}">
                  <a16:creationId xmlns:a16="http://schemas.microsoft.com/office/drawing/2014/main" id="{FC24947B-0600-4729-84A2-19A373CA9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3" name="Rectangle 1959">
              <a:extLst>
                <a:ext uri="{FF2B5EF4-FFF2-40B4-BE49-F238E27FC236}">
                  <a16:creationId xmlns:a16="http://schemas.microsoft.com/office/drawing/2014/main" id="{630B8F8E-49AE-4315-9C59-341C7E923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4" name="Rectangle 1960">
              <a:extLst>
                <a:ext uri="{FF2B5EF4-FFF2-40B4-BE49-F238E27FC236}">
                  <a16:creationId xmlns:a16="http://schemas.microsoft.com/office/drawing/2014/main" id="{0481683E-76F5-4D7B-93D7-AD3A769B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5" name="Rectangle 1961">
              <a:extLst>
                <a:ext uri="{FF2B5EF4-FFF2-40B4-BE49-F238E27FC236}">
                  <a16:creationId xmlns:a16="http://schemas.microsoft.com/office/drawing/2014/main" id="{ACD64DE3-CB3F-4CFC-A062-F10526C51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6" name="Rectangle 1962">
              <a:extLst>
                <a:ext uri="{FF2B5EF4-FFF2-40B4-BE49-F238E27FC236}">
                  <a16:creationId xmlns:a16="http://schemas.microsoft.com/office/drawing/2014/main" id="{22D511AE-6BC6-457F-B76B-EF2816A4B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7" name="Rectangle 1963">
              <a:extLst>
                <a:ext uri="{FF2B5EF4-FFF2-40B4-BE49-F238E27FC236}">
                  <a16:creationId xmlns:a16="http://schemas.microsoft.com/office/drawing/2014/main" id="{E0253373-2908-4D48-9121-C433E8819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8" name="Rectangle 1964">
              <a:extLst>
                <a:ext uri="{FF2B5EF4-FFF2-40B4-BE49-F238E27FC236}">
                  <a16:creationId xmlns:a16="http://schemas.microsoft.com/office/drawing/2014/main" id="{04B413AC-6FF2-48F5-9205-5B072807D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29" name="Rectangle 1965">
              <a:extLst>
                <a:ext uri="{FF2B5EF4-FFF2-40B4-BE49-F238E27FC236}">
                  <a16:creationId xmlns:a16="http://schemas.microsoft.com/office/drawing/2014/main" id="{088F1ED4-7F3E-475A-8361-69BB950CB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0" name="Rectangle 1966">
              <a:extLst>
                <a:ext uri="{FF2B5EF4-FFF2-40B4-BE49-F238E27FC236}">
                  <a16:creationId xmlns:a16="http://schemas.microsoft.com/office/drawing/2014/main" id="{6E7FBBD8-2D34-4FEF-A431-D9552E281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1" name="Rectangle 1967">
              <a:extLst>
                <a:ext uri="{FF2B5EF4-FFF2-40B4-BE49-F238E27FC236}">
                  <a16:creationId xmlns:a16="http://schemas.microsoft.com/office/drawing/2014/main" id="{A42B44D4-BF98-4D77-8A3F-16021400A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2" name="Rectangle 1968">
              <a:extLst>
                <a:ext uri="{FF2B5EF4-FFF2-40B4-BE49-F238E27FC236}">
                  <a16:creationId xmlns:a16="http://schemas.microsoft.com/office/drawing/2014/main" id="{2716F556-D09F-4BBB-9E59-88B781B1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3333" name="Rectangle 1969">
              <a:extLst>
                <a:ext uri="{FF2B5EF4-FFF2-40B4-BE49-F238E27FC236}">
                  <a16:creationId xmlns:a16="http://schemas.microsoft.com/office/drawing/2014/main" id="{E258E43B-8DDB-4C91-846B-F70000CF1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4" name="Rectangle 1970">
              <a:extLst>
                <a:ext uri="{FF2B5EF4-FFF2-40B4-BE49-F238E27FC236}">
                  <a16:creationId xmlns:a16="http://schemas.microsoft.com/office/drawing/2014/main" id="{39023E50-1039-4FE4-99F7-1FF21FE61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3335" name="Rectangle 1971">
              <a:extLst>
                <a:ext uri="{FF2B5EF4-FFF2-40B4-BE49-F238E27FC236}">
                  <a16:creationId xmlns:a16="http://schemas.microsoft.com/office/drawing/2014/main" id="{796AF13D-D043-46B7-84FF-4C8E54C86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6" name="Rectangle 1972">
              <a:extLst>
                <a:ext uri="{FF2B5EF4-FFF2-40B4-BE49-F238E27FC236}">
                  <a16:creationId xmlns:a16="http://schemas.microsoft.com/office/drawing/2014/main" id="{F16D01AE-2C09-4893-A8B2-858EF34B5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3337" name="Rectangle 1973">
              <a:extLst>
                <a:ext uri="{FF2B5EF4-FFF2-40B4-BE49-F238E27FC236}">
                  <a16:creationId xmlns:a16="http://schemas.microsoft.com/office/drawing/2014/main" id="{D2464FA6-7DF5-4F47-AFDC-85E5C8CDE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38" name="Rectangle 1974">
              <a:extLst>
                <a:ext uri="{FF2B5EF4-FFF2-40B4-BE49-F238E27FC236}">
                  <a16:creationId xmlns:a16="http://schemas.microsoft.com/office/drawing/2014/main" id="{2F0A7CDF-82CF-4088-A633-C9719723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3339" name="Rectangle 1975">
              <a:extLst>
                <a:ext uri="{FF2B5EF4-FFF2-40B4-BE49-F238E27FC236}">
                  <a16:creationId xmlns:a16="http://schemas.microsoft.com/office/drawing/2014/main" id="{F4201C75-7E3D-4075-B15D-1159D18FF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40" name="Rectangle 1976">
              <a:extLst>
                <a:ext uri="{FF2B5EF4-FFF2-40B4-BE49-F238E27FC236}">
                  <a16:creationId xmlns:a16="http://schemas.microsoft.com/office/drawing/2014/main" id="{B867C73D-9009-4A9E-882F-B59734357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3341" name="Rectangle 1977">
              <a:extLst>
                <a:ext uri="{FF2B5EF4-FFF2-40B4-BE49-F238E27FC236}">
                  <a16:creationId xmlns:a16="http://schemas.microsoft.com/office/drawing/2014/main" id="{026C4D40-EC88-4FCB-8EB2-C4E663512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42" name="Rectangle 1978">
              <a:extLst>
                <a:ext uri="{FF2B5EF4-FFF2-40B4-BE49-F238E27FC236}">
                  <a16:creationId xmlns:a16="http://schemas.microsoft.com/office/drawing/2014/main" id="{7E5C543C-82E5-417F-8AB3-E79322802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3343" name="Rectangle 1979">
              <a:extLst>
                <a:ext uri="{FF2B5EF4-FFF2-40B4-BE49-F238E27FC236}">
                  <a16:creationId xmlns:a16="http://schemas.microsoft.com/office/drawing/2014/main" id="{259B4501-17A9-4A75-9233-897D62EE9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44" name="Rectangle 1980">
              <a:extLst>
                <a:ext uri="{FF2B5EF4-FFF2-40B4-BE49-F238E27FC236}">
                  <a16:creationId xmlns:a16="http://schemas.microsoft.com/office/drawing/2014/main" id="{EF3C1F74-1B0E-464D-8D04-C1F7043A2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3345" name="Rectangle 1981">
              <a:extLst>
                <a:ext uri="{FF2B5EF4-FFF2-40B4-BE49-F238E27FC236}">
                  <a16:creationId xmlns:a16="http://schemas.microsoft.com/office/drawing/2014/main" id="{6162ABE4-8199-44D4-9D05-76DDAF2E1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46" name="Rectangle 1982">
              <a:extLst>
                <a:ext uri="{FF2B5EF4-FFF2-40B4-BE49-F238E27FC236}">
                  <a16:creationId xmlns:a16="http://schemas.microsoft.com/office/drawing/2014/main" id="{9D60FD52-82C0-450A-B9FF-AB33A460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3347" name="Rectangle 1983">
              <a:extLst>
                <a:ext uri="{FF2B5EF4-FFF2-40B4-BE49-F238E27FC236}">
                  <a16:creationId xmlns:a16="http://schemas.microsoft.com/office/drawing/2014/main" id="{302B0E01-869D-43E8-A45E-7B29AAD8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48" name="Rectangle 1984">
              <a:extLst>
                <a:ext uri="{FF2B5EF4-FFF2-40B4-BE49-F238E27FC236}">
                  <a16:creationId xmlns:a16="http://schemas.microsoft.com/office/drawing/2014/main" id="{A3306970-8082-4C46-80C6-F26CA7326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3349" name="Rectangle 1985">
              <a:extLst>
                <a:ext uri="{FF2B5EF4-FFF2-40B4-BE49-F238E27FC236}">
                  <a16:creationId xmlns:a16="http://schemas.microsoft.com/office/drawing/2014/main" id="{7939C7B2-9643-43CE-BCA2-F46851BD3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4054"/>
              <a:ext cx="17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0" name="Rectangle 1986">
              <a:extLst>
                <a:ext uri="{FF2B5EF4-FFF2-40B4-BE49-F238E27FC236}">
                  <a16:creationId xmlns:a16="http://schemas.microsoft.com/office/drawing/2014/main" id="{C34F69A0-C0BC-4C1C-BB44-083284116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4077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43351" name="Rectangle 1987">
              <a:extLst>
                <a:ext uri="{FF2B5EF4-FFF2-40B4-BE49-F238E27FC236}">
                  <a16:creationId xmlns:a16="http://schemas.microsoft.com/office/drawing/2014/main" id="{B2F17F34-24AA-4783-A8E0-05197D95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841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2" name="Rectangle 1988">
              <a:extLst>
                <a:ext uri="{FF2B5EF4-FFF2-40B4-BE49-F238E27FC236}">
                  <a16:creationId xmlns:a16="http://schemas.microsoft.com/office/drawing/2014/main" id="{0EBBBBD8-4C95-4CB8-BE38-F0C8EC16F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708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3" name="Rectangle 1989">
              <a:extLst>
                <a:ext uri="{FF2B5EF4-FFF2-40B4-BE49-F238E27FC236}">
                  <a16:creationId xmlns:a16="http://schemas.microsoft.com/office/drawing/2014/main" id="{2D639F3D-7D90-43E4-A81B-1F900924A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575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4" name="Rectangle 1990">
              <a:extLst>
                <a:ext uri="{FF2B5EF4-FFF2-40B4-BE49-F238E27FC236}">
                  <a16:creationId xmlns:a16="http://schemas.microsoft.com/office/drawing/2014/main" id="{3CD07E06-15FD-47DA-9A4A-591C731DF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442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5" name="Rectangle 1991">
              <a:extLst>
                <a:ext uri="{FF2B5EF4-FFF2-40B4-BE49-F238E27FC236}">
                  <a16:creationId xmlns:a16="http://schemas.microsoft.com/office/drawing/2014/main" id="{1B837F21-61EF-4890-96B6-2ADDC55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309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6" name="Rectangle 1992">
              <a:extLst>
                <a:ext uri="{FF2B5EF4-FFF2-40B4-BE49-F238E27FC236}">
                  <a16:creationId xmlns:a16="http://schemas.microsoft.com/office/drawing/2014/main" id="{06572E8B-0A98-40C7-A0C7-73935F5F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176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7" name="Rectangle 1993">
              <a:extLst>
                <a:ext uri="{FF2B5EF4-FFF2-40B4-BE49-F238E27FC236}">
                  <a16:creationId xmlns:a16="http://schemas.microsoft.com/office/drawing/2014/main" id="{351D3DA6-3C57-4DC8-8946-48F6E5B70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043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8" name="Rectangle 1994">
              <a:extLst>
                <a:ext uri="{FF2B5EF4-FFF2-40B4-BE49-F238E27FC236}">
                  <a16:creationId xmlns:a16="http://schemas.microsoft.com/office/drawing/2014/main" id="{E742AAEE-3E2D-45BD-9827-7B93F91C1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2910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59" name="Rectangle 1995">
              <a:extLst>
                <a:ext uri="{FF2B5EF4-FFF2-40B4-BE49-F238E27FC236}">
                  <a16:creationId xmlns:a16="http://schemas.microsoft.com/office/drawing/2014/main" id="{D2FA03AC-7FD7-44B3-903C-7B626DEEE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2777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60" name="Rectangle 1996">
              <a:extLst>
                <a:ext uri="{FF2B5EF4-FFF2-40B4-BE49-F238E27FC236}">
                  <a16:creationId xmlns:a16="http://schemas.microsoft.com/office/drawing/2014/main" id="{F01E7F0A-09E8-493F-B489-332235732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4050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361" name="Rectangle 1997">
              <a:extLst>
                <a:ext uri="{FF2B5EF4-FFF2-40B4-BE49-F238E27FC236}">
                  <a16:creationId xmlns:a16="http://schemas.microsoft.com/office/drawing/2014/main" id="{97A4E67B-7DDC-4F1B-9242-1B2A281CC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724"/>
              <a:ext cx="8" cy="133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3016" name="Oval 1998">
            <a:extLst>
              <a:ext uri="{FF2B5EF4-FFF2-40B4-BE49-F238E27FC236}">
                <a16:creationId xmlns:a16="http://schemas.microsoft.com/office/drawing/2014/main" id="{14539D9E-0659-406D-A293-3175C1FFE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17" name="Oval 1999">
            <a:extLst>
              <a:ext uri="{FF2B5EF4-FFF2-40B4-BE49-F238E27FC236}">
                <a16:creationId xmlns:a16="http://schemas.microsoft.com/office/drawing/2014/main" id="{DFF43C01-5A89-4989-823D-F631734CD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3313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18" name="Oval 2000">
            <a:extLst>
              <a:ext uri="{FF2B5EF4-FFF2-40B4-BE49-F238E27FC236}">
                <a16:creationId xmlns:a16="http://schemas.microsoft.com/office/drawing/2014/main" id="{3FF4AE1D-D556-4D1B-9E0B-54AB163D4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3019" name="Group 2001">
            <a:extLst>
              <a:ext uri="{FF2B5EF4-FFF2-40B4-BE49-F238E27FC236}">
                <a16:creationId xmlns:a16="http://schemas.microsoft.com/office/drawing/2014/main" id="{10D72CF2-911E-4C32-81CD-E159D220DBF2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6392863"/>
            <a:ext cx="88900" cy="85725"/>
            <a:chOff x="1447" y="4027"/>
            <a:chExt cx="56" cy="54"/>
          </a:xfrm>
        </p:grpSpPr>
        <p:sp>
          <p:nvSpPr>
            <p:cNvPr id="43229" name="Rectangle 2002">
              <a:extLst>
                <a:ext uri="{FF2B5EF4-FFF2-40B4-BE49-F238E27FC236}">
                  <a16:creationId xmlns:a16="http://schemas.microsoft.com/office/drawing/2014/main" id="{60CF34F4-2288-4DBB-A2E1-EFADF8D8A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4027"/>
              <a:ext cx="56" cy="5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30" name="Rectangle 2003">
              <a:extLst>
                <a:ext uri="{FF2B5EF4-FFF2-40B4-BE49-F238E27FC236}">
                  <a16:creationId xmlns:a16="http://schemas.microsoft.com/office/drawing/2014/main" id="{60F1B885-60EF-4E6D-969B-F5C507FDF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0" name="Group 2004">
            <a:extLst>
              <a:ext uri="{FF2B5EF4-FFF2-40B4-BE49-F238E27FC236}">
                <a16:creationId xmlns:a16="http://schemas.microsoft.com/office/drawing/2014/main" id="{5F22CADE-C1BD-4704-A2D1-84FF7D22149D}"/>
              </a:ext>
            </a:extLst>
          </p:cNvPr>
          <p:cNvGrpSpPr>
            <a:grpSpLocks/>
          </p:cNvGrpSpPr>
          <p:nvPr/>
        </p:nvGrpSpPr>
        <p:grpSpPr bwMode="auto">
          <a:xfrm>
            <a:off x="4686300" y="6392863"/>
            <a:ext cx="88900" cy="85725"/>
            <a:chOff x="1135" y="4027"/>
            <a:chExt cx="56" cy="54"/>
          </a:xfrm>
        </p:grpSpPr>
        <p:sp>
          <p:nvSpPr>
            <p:cNvPr id="43227" name="Rectangle 2005">
              <a:extLst>
                <a:ext uri="{FF2B5EF4-FFF2-40B4-BE49-F238E27FC236}">
                  <a16:creationId xmlns:a16="http://schemas.microsoft.com/office/drawing/2014/main" id="{685157A4-C359-44F1-B333-5EF3715B9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28" name="Rectangle 2006">
              <a:extLst>
                <a:ext uri="{FF2B5EF4-FFF2-40B4-BE49-F238E27FC236}">
                  <a16:creationId xmlns:a16="http://schemas.microsoft.com/office/drawing/2014/main" id="{5CC818F6-8705-4D02-94C7-CC8C019C3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1" name="Group 2007">
            <a:extLst>
              <a:ext uri="{FF2B5EF4-FFF2-40B4-BE49-F238E27FC236}">
                <a16:creationId xmlns:a16="http://schemas.microsoft.com/office/drawing/2014/main" id="{4236B4D6-B57D-4610-BA1F-832EB43F5F65}"/>
              </a:ext>
            </a:extLst>
          </p:cNvPr>
          <p:cNvGrpSpPr>
            <a:grpSpLocks/>
          </p:cNvGrpSpPr>
          <p:nvPr/>
        </p:nvGrpSpPr>
        <p:grpSpPr bwMode="auto">
          <a:xfrm>
            <a:off x="5081588" y="6392863"/>
            <a:ext cx="88900" cy="85725"/>
            <a:chOff x="1384" y="4027"/>
            <a:chExt cx="56" cy="54"/>
          </a:xfrm>
        </p:grpSpPr>
        <p:sp>
          <p:nvSpPr>
            <p:cNvPr id="43225" name="Rectangle 2008">
              <a:extLst>
                <a:ext uri="{FF2B5EF4-FFF2-40B4-BE49-F238E27FC236}">
                  <a16:creationId xmlns:a16="http://schemas.microsoft.com/office/drawing/2014/main" id="{2B8709D0-A135-4B00-8164-4352FD4C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26" name="Rectangle 2009">
              <a:extLst>
                <a:ext uri="{FF2B5EF4-FFF2-40B4-BE49-F238E27FC236}">
                  <a16:creationId xmlns:a16="http://schemas.microsoft.com/office/drawing/2014/main" id="{0A057CBE-F759-422F-925E-9AC42E8B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2" name="Group 2010">
            <a:extLst>
              <a:ext uri="{FF2B5EF4-FFF2-40B4-BE49-F238E27FC236}">
                <a16:creationId xmlns:a16="http://schemas.microsoft.com/office/drawing/2014/main" id="{E06EFCDE-4325-4CA6-92AE-77465C61CDE3}"/>
              </a:ext>
            </a:extLst>
          </p:cNvPr>
          <p:cNvGrpSpPr>
            <a:grpSpLocks/>
          </p:cNvGrpSpPr>
          <p:nvPr/>
        </p:nvGrpSpPr>
        <p:grpSpPr bwMode="auto">
          <a:xfrm>
            <a:off x="5081588" y="6392863"/>
            <a:ext cx="88900" cy="85725"/>
            <a:chOff x="1384" y="4027"/>
            <a:chExt cx="56" cy="54"/>
          </a:xfrm>
        </p:grpSpPr>
        <p:sp>
          <p:nvSpPr>
            <p:cNvPr id="43223" name="Rectangle 2011">
              <a:extLst>
                <a:ext uri="{FF2B5EF4-FFF2-40B4-BE49-F238E27FC236}">
                  <a16:creationId xmlns:a16="http://schemas.microsoft.com/office/drawing/2014/main" id="{D46E86BF-45A3-41CF-835B-87E56FC9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24" name="Rectangle 2012">
              <a:extLst>
                <a:ext uri="{FF2B5EF4-FFF2-40B4-BE49-F238E27FC236}">
                  <a16:creationId xmlns:a16="http://schemas.microsoft.com/office/drawing/2014/main" id="{FD7C340F-7A5E-47E5-AB54-6A737D213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3" name="Group 2013">
            <a:extLst>
              <a:ext uri="{FF2B5EF4-FFF2-40B4-BE49-F238E27FC236}">
                <a16:creationId xmlns:a16="http://schemas.microsoft.com/office/drawing/2014/main" id="{23B330BE-759D-48AD-A1F7-406C1598225B}"/>
              </a:ext>
            </a:extLst>
          </p:cNvPr>
          <p:cNvGrpSpPr>
            <a:grpSpLocks/>
          </p:cNvGrpSpPr>
          <p:nvPr/>
        </p:nvGrpSpPr>
        <p:grpSpPr bwMode="auto">
          <a:xfrm>
            <a:off x="4943475" y="6392863"/>
            <a:ext cx="88900" cy="85725"/>
            <a:chOff x="1297" y="4027"/>
            <a:chExt cx="56" cy="54"/>
          </a:xfrm>
        </p:grpSpPr>
        <p:sp>
          <p:nvSpPr>
            <p:cNvPr id="43221" name="Rectangle 2014">
              <a:extLst>
                <a:ext uri="{FF2B5EF4-FFF2-40B4-BE49-F238E27FC236}">
                  <a16:creationId xmlns:a16="http://schemas.microsoft.com/office/drawing/2014/main" id="{4BACB395-4C22-4A7C-B376-81E32303B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4027"/>
              <a:ext cx="55" cy="5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22" name="Rectangle 2015">
              <a:extLst>
                <a:ext uri="{FF2B5EF4-FFF2-40B4-BE49-F238E27FC236}">
                  <a16:creationId xmlns:a16="http://schemas.microsoft.com/office/drawing/2014/main" id="{ECD8BE7D-606A-46EE-895C-1A2C3D5CF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4" name="Group 2016">
            <a:extLst>
              <a:ext uri="{FF2B5EF4-FFF2-40B4-BE49-F238E27FC236}">
                <a16:creationId xmlns:a16="http://schemas.microsoft.com/office/drawing/2014/main" id="{731652F2-EF56-40B7-BBD3-CD02620581A9}"/>
              </a:ext>
            </a:extLst>
          </p:cNvPr>
          <p:cNvGrpSpPr>
            <a:grpSpLocks/>
          </p:cNvGrpSpPr>
          <p:nvPr/>
        </p:nvGrpSpPr>
        <p:grpSpPr bwMode="auto">
          <a:xfrm>
            <a:off x="5389563" y="6392863"/>
            <a:ext cx="88900" cy="85725"/>
            <a:chOff x="1578" y="4027"/>
            <a:chExt cx="56" cy="54"/>
          </a:xfrm>
        </p:grpSpPr>
        <p:sp>
          <p:nvSpPr>
            <p:cNvPr id="43219" name="Rectangle 2017">
              <a:extLst>
                <a:ext uri="{FF2B5EF4-FFF2-40B4-BE49-F238E27FC236}">
                  <a16:creationId xmlns:a16="http://schemas.microsoft.com/office/drawing/2014/main" id="{3422AEBA-07D7-427E-83BF-4E4810C45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20" name="Rectangle 2018">
              <a:extLst>
                <a:ext uri="{FF2B5EF4-FFF2-40B4-BE49-F238E27FC236}">
                  <a16:creationId xmlns:a16="http://schemas.microsoft.com/office/drawing/2014/main" id="{A455E4E7-3930-49C1-ACE5-5171C266C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5" name="Group 2019">
            <a:extLst>
              <a:ext uri="{FF2B5EF4-FFF2-40B4-BE49-F238E27FC236}">
                <a16:creationId xmlns:a16="http://schemas.microsoft.com/office/drawing/2014/main" id="{1B488A3C-9556-40FA-932B-35D54CE0B0EF}"/>
              </a:ext>
            </a:extLst>
          </p:cNvPr>
          <p:cNvGrpSpPr>
            <a:grpSpLocks/>
          </p:cNvGrpSpPr>
          <p:nvPr/>
        </p:nvGrpSpPr>
        <p:grpSpPr bwMode="auto">
          <a:xfrm>
            <a:off x="4806950" y="6392863"/>
            <a:ext cx="88900" cy="85725"/>
            <a:chOff x="1211" y="4027"/>
            <a:chExt cx="56" cy="54"/>
          </a:xfrm>
        </p:grpSpPr>
        <p:sp>
          <p:nvSpPr>
            <p:cNvPr id="43217" name="Rectangle 2020">
              <a:extLst>
                <a:ext uri="{FF2B5EF4-FFF2-40B4-BE49-F238E27FC236}">
                  <a16:creationId xmlns:a16="http://schemas.microsoft.com/office/drawing/2014/main" id="{D2C07925-6C87-47D1-940A-38273A6DA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027"/>
              <a:ext cx="56" cy="53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18" name="Rectangle 2021">
              <a:extLst>
                <a:ext uri="{FF2B5EF4-FFF2-40B4-BE49-F238E27FC236}">
                  <a16:creationId xmlns:a16="http://schemas.microsoft.com/office/drawing/2014/main" id="{EE0077DA-B11E-441B-B8C9-40FDC18B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26" name="Group 2022">
            <a:extLst>
              <a:ext uri="{FF2B5EF4-FFF2-40B4-BE49-F238E27FC236}">
                <a16:creationId xmlns:a16="http://schemas.microsoft.com/office/drawing/2014/main" id="{27E798EC-5A8A-4AD0-A2B8-91399DA68A2F}"/>
              </a:ext>
            </a:extLst>
          </p:cNvPr>
          <p:cNvGrpSpPr>
            <a:grpSpLocks/>
          </p:cNvGrpSpPr>
          <p:nvPr/>
        </p:nvGrpSpPr>
        <p:grpSpPr bwMode="auto">
          <a:xfrm>
            <a:off x="5300663" y="6392863"/>
            <a:ext cx="88900" cy="85725"/>
            <a:chOff x="1522" y="4027"/>
            <a:chExt cx="56" cy="54"/>
          </a:xfrm>
        </p:grpSpPr>
        <p:sp>
          <p:nvSpPr>
            <p:cNvPr id="43215" name="Rectangle 2023">
              <a:extLst>
                <a:ext uri="{FF2B5EF4-FFF2-40B4-BE49-F238E27FC236}">
                  <a16:creationId xmlns:a16="http://schemas.microsoft.com/office/drawing/2014/main" id="{16C27F8A-D6A6-4FAF-A73E-08F1135A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4027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16" name="Rectangle 2024">
              <a:extLst>
                <a:ext uri="{FF2B5EF4-FFF2-40B4-BE49-F238E27FC236}">
                  <a16:creationId xmlns:a16="http://schemas.microsoft.com/office/drawing/2014/main" id="{547F6C58-C0B8-4450-BC24-566B124D9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3027" name="Oval 2025">
            <a:extLst>
              <a:ext uri="{FF2B5EF4-FFF2-40B4-BE49-F238E27FC236}">
                <a16:creationId xmlns:a16="http://schemas.microsoft.com/office/drawing/2014/main" id="{842121FF-6701-45FF-8C81-E512EACBA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8" name="Oval 2026">
            <a:extLst>
              <a:ext uri="{FF2B5EF4-FFF2-40B4-BE49-F238E27FC236}">
                <a16:creationId xmlns:a16="http://schemas.microsoft.com/office/drawing/2014/main" id="{70E59323-63EA-485A-8FF6-850EAC002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9" name="Oval 2027">
            <a:extLst>
              <a:ext uri="{FF2B5EF4-FFF2-40B4-BE49-F238E27FC236}">
                <a16:creationId xmlns:a16="http://schemas.microsoft.com/office/drawing/2014/main" id="{667BEBC5-7B37-4004-A2BE-E262B27B7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0" name="Oval 2028">
            <a:extLst>
              <a:ext uri="{FF2B5EF4-FFF2-40B4-BE49-F238E27FC236}">
                <a16:creationId xmlns:a16="http://schemas.microsoft.com/office/drawing/2014/main" id="{07895678-5C4F-489A-8A85-4D419EA8B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1" name="Oval 2029">
            <a:extLst>
              <a:ext uri="{FF2B5EF4-FFF2-40B4-BE49-F238E27FC236}">
                <a16:creationId xmlns:a16="http://schemas.microsoft.com/office/drawing/2014/main" id="{378392F5-37BE-4548-8EE1-CD460EF34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2" name="Oval 2030">
            <a:extLst>
              <a:ext uri="{FF2B5EF4-FFF2-40B4-BE49-F238E27FC236}">
                <a16:creationId xmlns:a16="http://schemas.microsoft.com/office/drawing/2014/main" id="{BB63955D-A4FB-4FB5-B317-E73FB4502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3" name="Oval 2031">
            <a:extLst>
              <a:ext uri="{FF2B5EF4-FFF2-40B4-BE49-F238E27FC236}">
                <a16:creationId xmlns:a16="http://schemas.microsoft.com/office/drawing/2014/main" id="{80C53D46-5E46-4A96-83A6-2459C4CB7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3034" name="Group 2032">
            <a:extLst>
              <a:ext uri="{FF2B5EF4-FFF2-40B4-BE49-F238E27FC236}">
                <a16:creationId xmlns:a16="http://schemas.microsoft.com/office/drawing/2014/main" id="{D41EACFD-F03E-45B0-9D3D-72444066C21C}"/>
              </a:ext>
            </a:extLst>
          </p:cNvPr>
          <p:cNvGrpSpPr>
            <a:grpSpLocks/>
          </p:cNvGrpSpPr>
          <p:nvPr/>
        </p:nvGrpSpPr>
        <p:grpSpPr bwMode="auto">
          <a:xfrm>
            <a:off x="6330950" y="4327525"/>
            <a:ext cx="2568575" cy="2363788"/>
            <a:chOff x="1811" y="2726"/>
            <a:chExt cx="1618" cy="1489"/>
          </a:xfrm>
        </p:grpSpPr>
        <p:sp>
          <p:nvSpPr>
            <p:cNvPr id="43075" name="Rectangle 2033">
              <a:extLst>
                <a:ext uri="{FF2B5EF4-FFF2-40B4-BE49-F238E27FC236}">
                  <a16:creationId xmlns:a16="http://schemas.microsoft.com/office/drawing/2014/main" id="{38E6C385-C0AD-4F59-BC5E-EDF3B0608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6" name="Rectangle 2034">
              <a:extLst>
                <a:ext uri="{FF2B5EF4-FFF2-40B4-BE49-F238E27FC236}">
                  <a16:creationId xmlns:a16="http://schemas.microsoft.com/office/drawing/2014/main" id="{E7BBDABD-92BC-4444-90AE-B6DC622AA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7" name="Rectangle 2035">
              <a:extLst>
                <a:ext uri="{FF2B5EF4-FFF2-40B4-BE49-F238E27FC236}">
                  <a16:creationId xmlns:a16="http://schemas.microsoft.com/office/drawing/2014/main" id="{F91DF64B-7844-461D-8FB1-1C669FA1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8" name="Rectangle 2036">
              <a:extLst>
                <a:ext uri="{FF2B5EF4-FFF2-40B4-BE49-F238E27FC236}">
                  <a16:creationId xmlns:a16="http://schemas.microsoft.com/office/drawing/2014/main" id="{90C2D6F3-BDBB-4118-93E9-77CE69C0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9" name="Rectangle 2037">
              <a:extLst>
                <a:ext uri="{FF2B5EF4-FFF2-40B4-BE49-F238E27FC236}">
                  <a16:creationId xmlns:a16="http://schemas.microsoft.com/office/drawing/2014/main" id="{67E3B005-849C-4BAF-A5F7-4C981E48B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0" name="Rectangle 2038">
              <a:extLst>
                <a:ext uri="{FF2B5EF4-FFF2-40B4-BE49-F238E27FC236}">
                  <a16:creationId xmlns:a16="http://schemas.microsoft.com/office/drawing/2014/main" id="{7542F017-2E91-4DC4-9BB7-8284AD4FF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1" name="Rectangle 2039">
              <a:extLst>
                <a:ext uri="{FF2B5EF4-FFF2-40B4-BE49-F238E27FC236}">
                  <a16:creationId xmlns:a16="http://schemas.microsoft.com/office/drawing/2014/main" id="{971B6C88-96C0-4C97-84D8-A3B4C220F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2" name="Rectangle 2040">
              <a:extLst>
                <a:ext uri="{FF2B5EF4-FFF2-40B4-BE49-F238E27FC236}">
                  <a16:creationId xmlns:a16="http://schemas.microsoft.com/office/drawing/2014/main" id="{FC49666A-4183-4E19-923B-68B7C9AED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3" name="Rectangle 2041">
              <a:extLst>
                <a:ext uri="{FF2B5EF4-FFF2-40B4-BE49-F238E27FC236}">
                  <a16:creationId xmlns:a16="http://schemas.microsoft.com/office/drawing/2014/main" id="{EBE209A1-B45B-466F-B12F-DD59216C9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4" name="Rectangle 2042">
              <a:extLst>
                <a:ext uri="{FF2B5EF4-FFF2-40B4-BE49-F238E27FC236}">
                  <a16:creationId xmlns:a16="http://schemas.microsoft.com/office/drawing/2014/main" id="{CC5F5AE9-56F4-4487-BC58-115EF0B6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5" name="Rectangle 2043">
              <a:extLst>
                <a:ext uri="{FF2B5EF4-FFF2-40B4-BE49-F238E27FC236}">
                  <a16:creationId xmlns:a16="http://schemas.microsoft.com/office/drawing/2014/main" id="{CE85EF6F-9E62-4654-A92D-D4A78054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6" name="Rectangle 2044">
              <a:extLst>
                <a:ext uri="{FF2B5EF4-FFF2-40B4-BE49-F238E27FC236}">
                  <a16:creationId xmlns:a16="http://schemas.microsoft.com/office/drawing/2014/main" id="{E4E773FF-0147-4549-B2D1-2C63C83B2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7" name="Rectangle 2045">
              <a:extLst>
                <a:ext uri="{FF2B5EF4-FFF2-40B4-BE49-F238E27FC236}">
                  <a16:creationId xmlns:a16="http://schemas.microsoft.com/office/drawing/2014/main" id="{7207D98F-4ACF-4F7F-A2C8-9E8768A30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8" name="Rectangle 2046">
              <a:extLst>
                <a:ext uri="{FF2B5EF4-FFF2-40B4-BE49-F238E27FC236}">
                  <a16:creationId xmlns:a16="http://schemas.microsoft.com/office/drawing/2014/main" id="{F565489C-53E5-472D-899E-7F8EDA23D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89" name="Rectangle 2047">
              <a:extLst>
                <a:ext uri="{FF2B5EF4-FFF2-40B4-BE49-F238E27FC236}">
                  <a16:creationId xmlns:a16="http://schemas.microsoft.com/office/drawing/2014/main" id="{EEFDD29F-8F19-4FA0-B54B-785AD89E1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0" name="Rectangle 1024">
              <a:extLst>
                <a:ext uri="{FF2B5EF4-FFF2-40B4-BE49-F238E27FC236}">
                  <a16:creationId xmlns:a16="http://schemas.microsoft.com/office/drawing/2014/main" id="{70E8ED62-5F13-4EB1-92D7-81B79AE06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1" name="Rectangle 1025">
              <a:extLst>
                <a:ext uri="{FF2B5EF4-FFF2-40B4-BE49-F238E27FC236}">
                  <a16:creationId xmlns:a16="http://schemas.microsoft.com/office/drawing/2014/main" id="{847AA26F-E36A-4B3D-AD4E-E4C27A6FA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2" name="Rectangle 1026">
              <a:extLst>
                <a:ext uri="{FF2B5EF4-FFF2-40B4-BE49-F238E27FC236}">
                  <a16:creationId xmlns:a16="http://schemas.microsoft.com/office/drawing/2014/main" id="{D6FE738E-E6A2-4F05-A025-44D3076B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3" name="Rectangle 1027">
              <a:extLst>
                <a:ext uri="{FF2B5EF4-FFF2-40B4-BE49-F238E27FC236}">
                  <a16:creationId xmlns:a16="http://schemas.microsoft.com/office/drawing/2014/main" id="{3555A7D2-9968-45D3-8487-4805944B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4" name="Rectangle 1028">
              <a:extLst>
                <a:ext uri="{FF2B5EF4-FFF2-40B4-BE49-F238E27FC236}">
                  <a16:creationId xmlns:a16="http://schemas.microsoft.com/office/drawing/2014/main" id="{1368EAB9-75BF-44DF-8A04-FEDEF95F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5" name="Rectangle 1029">
              <a:extLst>
                <a:ext uri="{FF2B5EF4-FFF2-40B4-BE49-F238E27FC236}">
                  <a16:creationId xmlns:a16="http://schemas.microsoft.com/office/drawing/2014/main" id="{529859EA-91C6-4C5F-A9ED-AF82C1B7C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6" name="Rectangle 1030">
              <a:extLst>
                <a:ext uri="{FF2B5EF4-FFF2-40B4-BE49-F238E27FC236}">
                  <a16:creationId xmlns:a16="http://schemas.microsoft.com/office/drawing/2014/main" id="{01FCAE8F-6E29-4809-81AB-ADFA83E33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7" name="Rectangle 1031">
              <a:extLst>
                <a:ext uri="{FF2B5EF4-FFF2-40B4-BE49-F238E27FC236}">
                  <a16:creationId xmlns:a16="http://schemas.microsoft.com/office/drawing/2014/main" id="{46CBD6AA-F516-4158-AEFD-E1254C21A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8" name="Rectangle 1032">
              <a:extLst>
                <a:ext uri="{FF2B5EF4-FFF2-40B4-BE49-F238E27FC236}">
                  <a16:creationId xmlns:a16="http://schemas.microsoft.com/office/drawing/2014/main" id="{535A0F87-A404-425B-B85F-8BE556D23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99" name="Rectangle 1033">
              <a:extLst>
                <a:ext uri="{FF2B5EF4-FFF2-40B4-BE49-F238E27FC236}">
                  <a16:creationId xmlns:a16="http://schemas.microsoft.com/office/drawing/2014/main" id="{3961F3A3-5E38-4F39-A9EF-653830FFD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0" name="Rectangle 1034">
              <a:extLst>
                <a:ext uri="{FF2B5EF4-FFF2-40B4-BE49-F238E27FC236}">
                  <a16:creationId xmlns:a16="http://schemas.microsoft.com/office/drawing/2014/main" id="{ED5BD53E-7C6A-462D-8943-961571F6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1" name="Rectangle 1035">
              <a:extLst>
                <a:ext uri="{FF2B5EF4-FFF2-40B4-BE49-F238E27FC236}">
                  <a16:creationId xmlns:a16="http://schemas.microsoft.com/office/drawing/2014/main" id="{6DD21FF2-4A25-432F-B86D-90C709869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2" name="Rectangle 1036">
              <a:extLst>
                <a:ext uri="{FF2B5EF4-FFF2-40B4-BE49-F238E27FC236}">
                  <a16:creationId xmlns:a16="http://schemas.microsoft.com/office/drawing/2014/main" id="{97D17A4F-0F22-43C1-A623-FEDE367F5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3" name="Rectangle 1037">
              <a:extLst>
                <a:ext uri="{FF2B5EF4-FFF2-40B4-BE49-F238E27FC236}">
                  <a16:creationId xmlns:a16="http://schemas.microsoft.com/office/drawing/2014/main" id="{FD408652-CE4B-4F74-B2DB-4043A0EC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4" name="Rectangle 1038">
              <a:extLst>
                <a:ext uri="{FF2B5EF4-FFF2-40B4-BE49-F238E27FC236}">
                  <a16:creationId xmlns:a16="http://schemas.microsoft.com/office/drawing/2014/main" id="{61F1F198-5199-4714-A17C-E24B7B0D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5" name="Rectangle 1039">
              <a:extLst>
                <a:ext uri="{FF2B5EF4-FFF2-40B4-BE49-F238E27FC236}">
                  <a16:creationId xmlns:a16="http://schemas.microsoft.com/office/drawing/2014/main" id="{9D3CDEDA-9847-4523-B11E-D58E172D9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6" name="Rectangle 1040">
              <a:extLst>
                <a:ext uri="{FF2B5EF4-FFF2-40B4-BE49-F238E27FC236}">
                  <a16:creationId xmlns:a16="http://schemas.microsoft.com/office/drawing/2014/main" id="{A8DD6B38-14D3-4843-BABB-C2BFCCA28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7" name="Rectangle 1041">
              <a:extLst>
                <a:ext uri="{FF2B5EF4-FFF2-40B4-BE49-F238E27FC236}">
                  <a16:creationId xmlns:a16="http://schemas.microsoft.com/office/drawing/2014/main" id="{CE32C880-4450-46D5-9525-927C90262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8" name="Rectangle 1042">
              <a:extLst>
                <a:ext uri="{FF2B5EF4-FFF2-40B4-BE49-F238E27FC236}">
                  <a16:creationId xmlns:a16="http://schemas.microsoft.com/office/drawing/2014/main" id="{60288092-24C8-49EF-8A50-29F42849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09" name="Rectangle 1043">
              <a:extLst>
                <a:ext uri="{FF2B5EF4-FFF2-40B4-BE49-F238E27FC236}">
                  <a16:creationId xmlns:a16="http://schemas.microsoft.com/office/drawing/2014/main" id="{39017E40-793A-42F0-ACA9-05BE5E536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0" name="Rectangle 1044">
              <a:extLst>
                <a:ext uri="{FF2B5EF4-FFF2-40B4-BE49-F238E27FC236}">
                  <a16:creationId xmlns:a16="http://schemas.microsoft.com/office/drawing/2014/main" id="{AC446017-A65E-4CFD-815B-67EC1D05F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1" name="Rectangle 1045">
              <a:extLst>
                <a:ext uri="{FF2B5EF4-FFF2-40B4-BE49-F238E27FC236}">
                  <a16:creationId xmlns:a16="http://schemas.microsoft.com/office/drawing/2014/main" id="{F043F524-7687-4D06-ACFE-DB89C9A85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2" name="Rectangle 1046">
              <a:extLst>
                <a:ext uri="{FF2B5EF4-FFF2-40B4-BE49-F238E27FC236}">
                  <a16:creationId xmlns:a16="http://schemas.microsoft.com/office/drawing/2014/main" id="{312CBDCE-A357-492F-9CBE-354D90B14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3" name="Rectangle 1047">
              <a:extLst>
                <a:ext uri="{FF2B5EF4-FFF2-40B4-BE49-F238E27FC236}">
                  <a16:creationId xmlns:a16="http://schemas.microsoft.com/office/drawing/2014/main" id="{44796F5A-B87C-4FDB-817F-0A73F862A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4" name="Rectangle 1048">
              <a:extLst>
                <a:ext uri="{FF2B5EF4-FFF2-40B4-BE49-F238E27FC236}">
                  <a16:creationId xmlns:a16="http://schemas.microsoft.com/office/drawing/2014/main" id="{6D21515E-9589-4789-A35D-8FF4FAF51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5" name="Rectangle 1049">
              <a:extLst>
                <a:ext uri="{FF2B5EF4-FFF2-40B4-BE49-F238E27FC236}">
                  <a16:creationId xmlns:a16="http://schemas.microsoft.com/office/drawing/2014/main" id="{EA107ADD-97F3-4E8B-A5CB-B1788FCC3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6" name="Rectangle 1050">
              <a:extLst>
                <a:ext uri="{FF2B5EF4-FFF2-40B4-BE49-F238E27FC236}">
                  <a16:creationId xmlns:a16="http://schemas.microsoft.com/office/drawing/2014/main" id="{5D01B4E3-8BAE-4848-9B7A-B922E85B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7" name="Rectangle 1051">
              <a:extLst>
                <a:ext uri="{FF2B5EF4-FFF2-40B4-BE49-F238E27FC236}">
                  <a16:creationId xmlns:a16="http://schemas.microsoft.com/office/drawing/2014/main" id="{D0AC144B-E7BF-42B8-982E-761B2242F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8" name="Rectangle 1052">
              <a:extLst>
                <a:ext uri="{FF2B5EF4-FFF2-40B4-BE49-F238E27FC236}">
                  <a16:creationId xmlns:a16="http://schemas.microsoft.com/office/drawing/2014/main" id="{B7467130-0007-40C9-9419-272F6B5B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19" name="Rectangle 1053">
              <a:extLst>
                <a:ext uri="{FF2B5EF4-FFF2-40B4-BE49-F238E27FC236}">
                  <a16:creationId xmlns:a16="http://schemas.microsoft.com/office/drawing/2014/main" id="{571980E3-AA56-46AF-86D7-A22BEDD0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0" name="Rectangle 1054">
              <a:extLst>
                <a:ext uri="{FF2B5EF4-FFF2-40B4-BE49-F238E27FC236}">
                  <a16:creationId xmlns:a16="http://schemas.microsoft.com/office/drawing/2014/main" id="{9DE9ECC5-810F-44A8-9014-14ED79524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1" name="Rectangle 1055">
              <a:extLst>
                <a:ext uri="{FF2B5EF4-FFF2-40B4-BE49-F238E27FC236}">
                  <a16:creationId xmlns:a16="http://schemas.microsoft.com/office/drawing/2014/main" id="{8C30621F-DE46-4116-93A9-8FD562323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2" name="Rectangle 1056">
              <a:extLst>
                <a:ext uri="{FF2B5EF4-FFF2-40B4-BE49-F238E27FC236}">
                  <a16:creationId xmlns:a16="http://schemas.microsoft.com/office/drawing/2014/main" id="{97595FDB-DCE9-4729-94F4-9D5F82BF3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3" name="Rectangle 1057">
              <a:extLst>
                <a:ext uri="{FF2B5EF4-FFF2-40B4-BE49-F238E27FC236}">
                  <a16:creationId xmlns:a16="http://schemas.microsoft.com/office/drawing/2014/main" id="{756C0A55-2176-4D7C-80F8-198A063A9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4" name="Rectangle 1058">
              <a:extLst>
                <a:ext uri="{FF2B5EF4-FFF2-40B4-BE49-F238E27FC236}">
                  <a16:creationId xmlns:a16="http://schemas.microsoft.com/office/drawing/2014/main" id="{38A89E72-8A35-46F2-9C7E-8C37C6A51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5" name="Rectangle 1059">
              <a:extLst>
                <a:ext uri="{FF2B5EF4-FFF2-40B4-BE49-F238E27FC236}">
                  <a16:creationId xmlns:a16="http://schemas.microsoft.com/office/drawing/2014/main" id="{450A4B11-2BD7-4D0F-BA35-622F7E2BE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6" name="Rectangle 1060">
              <a:extLst>
                <a:ext uri="{FF2B5EF4-FFF2-40B4-BE49-F238E27FC236}">
                  <a16:creationId xmlns:a16="http://schemas.microsoft.com/office/drawing/2014/main" id="{1239DB97-9B9C-40B3-BCC0-8D13E64B9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7" name="Rectangle 1061">
              <a:extLst>
                <a:ext uri="{FF2B5EF4-FFF2-40B4-BE49-F238E27FC236}">
                  <a16:creationId xmlns:a16="http://schemas.microsoft.com/office/drawing/2014/main" id="{7B291A0A-D484-4612-895F-55446D1A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8" name="Rectangle 1062">
              <a:extLst>
                <a:ext uri="{FF2B5EF4-FFF2-40B4-BE49-F238E27FC236}">
                  <a16:creationId xmlns:a16="http://schemas.microsoft.com/office/drawing/2014/main" id="{218D7211-AEB4-491A-9EC5-05735CF57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29" name="Rectangle 1063">
              <a:extLst>
                <a:ext uri="{FF2B5EF4-FFF2-40B4-BE49-F238E27FC236}">
                  <a16:creationId xmlns:a16="http://schemas.microsoft.com/office/drawing/2014/main" id="{2E2BCF16-326E-450E-BE3D-EB73F4BB0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0" name="Rectangle 1064">
              <a:extLst>
                <a:ext uri="{FF2B5EF4-FFF2-40B4-BE49-F238E27FC236}">
                  <a16:creationId xmlns:a16="http://schemas.microsoft.com/office/drawing/2014/main" id="{BF76D265-22D1-4674-8409-E9D575249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1" name="Rectangle 1065">
              <a:extLst>
                <a:ext uri="{FF2B5EF4-FFF2-40B4-BE49-F238E27FC236}">
                  <a16:creationId xmlns:a16="http://schemas.microsoft.com/office/drawing/2014/main" id="{A735D191-1525-4075-BE41-1F0824C94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2" name="Rectangle 1066">
              <a:extLst>
                <a:ext uri="{FF2B5EF4-FFF2-40B4-BE49-F238E27FC236}">
                  <a16:creationId xmlns:a16="http://schemas.microsoft.com/office/drawing/2014/main" id="{9800011E-D813-49BB-BDD6-86C5D5085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3" name="Rectangle 1067">
              <a:extLst>
                <a:ext uri="{FF2B5EF4-FFF2-40B4-BE49-F238E27FC236}">
                  <a16:creationId xmlns:a16="http://schemas.microsoft.com/office/drawing/2014/main" id="{BA920649-AAA3-437F-89FC-84C49C37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4" name="Rectangle 1068">
              <a:extLst>
                <a:ext uri="{FF2B5EF4-FFF2-40B4-BE49-F238E27FC236}">
                  <a16:creationId xmlns:a16="http://schemas.microsoft.com/office/drawing/2014/main" id="{1E6FA0D6-10BA-456D-9BE5-7C81523FB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5" name="Rectangle 1069">
              <a:extLst>
                <a:ext uri="{FF2B5EF4-FFF2-40B4-BE49-F238E27FC236}">
                  <a16:creationId xmlns:a16="http://schemas.microsoft.com/office/drawing/2014/main" id="{3FE706A2-1391-4F8A-A832-18B069A4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6" name="Rectangle 1070">
              <a:extLst>
                <a:ext uri="{FF2B5EF4-FFF2-40B4-BE49-F238E27FC236}">
                  <a16:creationId xmlns:a16="http://schemas.microsoft.com/office/drawing/2014/main" id="{121AB9C0-D634-4E13-BF0A-2B4648413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7" name="Rectangle 1071">
              <a:extLst>
                <a:ext uri="{FF2B5EF4-FFF2-40B4-BE49-F238E27FC236}">
                  <a16:creationId xmlns:a16="http://schemas.microsoft.com/office/drawing/2014/main" id="{29490F74-E31C-488C-AB74-04B2DB34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8" name="Rectangle 1072">
              <a:extLst>
                <a:ext uri="{FF2B5EF4-FFF2-40B4-BE49-F238E27FC236}">
                  <a16:creationId xmlns:a16="http://schemas.microsoft.com/office/drawing/2014/main" id="{B257D996-0BC2-43D0-B793-4D3129785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39" name="Rectangle 1073">
              <a:extLst>
                <a:ext uri="{FF2B5EF4-FFF2-40B4-BE49-F238E27FC236}">
                  <a16:creationId xmlns:a16="http://schemas.microsoft.com/office/drawing/2014/main" id="{016E997F-B895-4B97-A8B1-C838E828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0" name="Rectangle 1074">
              <a:extLst>
                <a:ext uri="{FF2B5EF4-FFF2-40B4-BE49-F238E27FC236}">
                  <a16:creationId xmlns:a16="http://schemas.microsoft.com/office/drawing/2014/main" id="{88428896-D34E-4076-8D79-1E10D4328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1" name="Rectangle 1075">
              <a:extLst>
                <a:ext uri="{FF2B5EF4-FFF2-40B4-BE49-F238E27FC236}">
                  <a16:creationId xmlns:a16="http://schemas.microsoft.com/office/drawing/2014/main" id="{E384E8BE-57BF-4FBE-8C06-EEE63E135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2" name="Rectangle 1076">
              <a:extLst>
                <a:ext uri="{FF2B5EF4-FFF2-40B4-BE49-F238E27FC236}">
                  <a16:creationId xmlns:a16="http://schemas.microsoft.com/office/drawing/2014/main" id="{3507AA87-A29F-4713-A43A-FA30D821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3" name="Rectangle 1077">
              <a:extLst>
                <a:ext uri="{FF2B5EF4-FFF2-40B4-BE49-F238E27FC236}">
                  <a16:creationId xmlns:a16="http://schemas.microsoft.com/office/drawing/2014/main" id="{7D22FB7D-2746-4A35-8AB8-6B7D22FAD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4" name="Rectangle 1078">
              <a:extLst>
                <a:ext uri="{FF2B5EF4-FFF2-40B4-BE49-F238E27FC236}">
                  <a16:creationId xmlns:a16="http://schemas.microsoft.com/office/drawing/2014/main" id="{AD38CCA3-3D97-4E8A-A3D9-B9FCE701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5" name="Rectangle 1079">
              <a:extLst>
                <a:ext uri="{FF2B5EF4-FFF2-40B4-BE49-F238E27FC236}">
                  <a16:creationId xmlns:a16="http://schemas.microsoft.com/office/drawing/2014/main" id="{36D358B9-93C3-42B3-8D10-2D5118BEF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6" name="Rectangle 1080">
              <a:extLst>
                <a:ext uri="{FF2B5EF4-FFF2-40B4-BE49-F238E27FC236}">
                  <a16:creationId xmlns:a16="http://schemas.microsoft.com/office/drawing/2014/main" id="{6D8195D0-2E9D-40E5-B96E-F50B0A756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7" name="Rectangle 1081">
              <a:extLst>
                <a:ext uri="{FF2B5EF4-FFF2-40B4-BE49-F238E27FC236}">
                  <a16:creationId xmlns:a16="http://schemas.microsoft.com/office/drawing/2014/main" id="{36A35969-2020-40ED-8B77-56C9AB27A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8" name="Rectangle 1082">
              <a:extLst>
                <a:ext uri="{FF2B5EF4-FFF2-40B4-BE49-F238E27FC236}">
                  <a16:creationId xmlns:a16="http://schemas.microsoft.com/office/drawing/2014/main" id="{8593CFB0-7FB6-4977-864B-E9A0B9656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49" name="Rectangle 1083">
              <a:extLst>
                <a:ext uri="{FF2B5EF4-FFF2-40B4-BE49-F238E27FC236}">
                  <a16:creationId xmlns:a16="http://schemas.microsoft.com/office/drawing/2014/main" id="{2A0B9A57-71BE-45CF-AFF2-88BDE711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0" name="Rectangle 1084">
              <a:extLst>
                <a:ext uri="{FF2B5EF4-FFF2-40B4-BE49-F238E27FC236}">
                  <a16:creationId xmlns:a16="http://schemas.microsoft.com/office/drawing/2014/main" id="{278EA1FB-F2B0-4556-8CEE-D5DD8EA13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1" name="Rectangle 1085">
              <a:extLst>
                <a:ext uri="{FF2B5EF4-FFF2-40B4-BE49-F238E27FC236}">
                  <a16:creationId xmlns:a16="http://schemas.microsoft.com/office/drawing/2014/main" id="{2C467B46-DFB8-4FC4-825D-20A514C73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2" name="Rectangle 1086">
              <a:extLst>
                <a:ext uri="{FF2B5EF4-FFF2-40B4-BE49-F238E27FC236}">
                  <a16:creationId xmlns:a16="http://schemas.microsoft.com/office/drawing/2014/main" id="{902C3996-0BDA-43FB-B1C3-C92B1EFDD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3" name="Rectangle 1087">
              <a:extLst>
                <a:ext uri="{FF2B5EF4-FFF2-40B4-BE49-F238E27FC236}">
                  <a16:creationId xmlns:a16="http://schemas.microsoft.com/office/drawing/2014/main" id="{63C4662A-1BF7-4475-94E9-FE0E06C36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4" name="Rectangle 1088">
              <a:extLst>
                <a:ext uri="{FF2B5EF4-FFF2-40B4-BE49-F238E27FC236}">
                  <a16:creationId xmlns:a16="http://schemas.microsoft.com/office/drawing/2014/main" id="{79BBB4D1-3EF6-497C-AC0A-2430C15E4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5" name="Rectangle 1089">
              <a:extLst>
                <a:ext uri="{FF2B5EF4-FFF2-40B4-BE49-F238E27FC236}">
                  <a16:creationId xmlns:a16="http://schemas.microsoft.com/office/drawing/2014/main" id="{DDFB19B9-2336-4096-BC6C-94612733F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6" name="Rectangle 1090">
              <a:extLst>
                <a:ext uri="{FF2B5EF4-FFF2-40B4-BE49-F238E27FC236}">
                  <a16:creationId xmlns:a16="http://schemas.microsoft.com/office/drawing/2014/main" id="{BC732305-5F7A-4207-9B3D-D393C359A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7" name="Rectangle 1091">
              <a:extLst>
                <a:ext uri="{FF2B5EF4-FFF2-40B4-BE49-F238E27FC236}">
                  <a16:creationId xmlns:a16="http://schemas.microsoft.com/office/drawing/2014/main" id="{D849968C-CEC9-4956-B613-16C73461E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8" name="Rectangle 1092">
              <a:extLst>
                <a:ext uri="{FF2B5EF4-FFF2-40B4-BE49-F238E27FC236}">
                  <a16:creationId xmlns:a16="http://schemas.microsoft.com/office/drawing/2014/main" id="{DCE1E6C5-ED37-4835-9FB0-8E18532C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59" name="Rectangle 1093">
              <a:extLst>
                <a:ext uri="{FF2B5EF4-FFF2-40B4-BE49-F238E27FC236}">
                  <a16:creationId xmlns:a16="http://schemas.microsoft.com/office/drawing/2014/main" id="{11008196-F0EC-4134-8B03-2D9402E36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0" name="Rectangle 1094">
              <a:extLst>
                <a:ext uri="{FF2B5EF4-FFF2-40B4-BE49-F238E27FC236}">
                  <a16:creationId xmlns:a16="http://schemas.microsoft.com/office/drawing/2014/main" id="{CE2D36D4-045D-433C-A15B-D8D356016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1" name="Rectangle 1095">
              <a:extLst>
                <a:ext uri="{FF2B5EF4-FFF2-40B4-BE49-F238E27FC236}">
                  <a16:creationId xmlns:a16="http://schemas.microsoft.com/office/drawing/2014/main" id="{ABEFA64E-F787-49D2-B7EB-15AEA7451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2" name="Rectangle 1096">
              <a:extLst>
                <a:ext uri="{FF2B5EF4-FFF2-40B4-BE49-F238E27FC236}">
                  <a16:creationId xmlns:a16="http://schemas.microsoft.com/office/drawing/2014/main" id="{7FBC543A-FA36-4E12-B9A2-5181BB6C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3" name="Rectangle 1097">
              <a:extLst>
                <a:ext uri="{FF2B5EF4-FFF2-40B4-BE49-F238E27FC236}">
                  <a16:creationId xmlns:a16="http://schemas.microsoft.com/office/drawing/2014/main" id="{27EA6D1B-B4FD-4D3B-8288-E3714A29F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4" name="Rectangle 1098">
              <a:extLst>
                <a:ext uri="{FF2B5EF4-FFF2-40B4-BE49-F238E27FC236}">
                  <a16:creationId xmlns:a16="http://schemas.microsoft.com/office/drawing/2014/main" id="{4F8356F1-787E-434A-B387-F46EAA8C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5" name="Rectangle 1099">
              <a:extLst>
                <a:ext uri="{FF2B5EF4-FFF2-40B4-BE49-F238E27FC236}">
                  <a16:creationId xmlns:a16="http://schemas.microsoft.com/office/drawing/2014/main" id="{C4F76E18-1442-4BE4-8A36-45AA61036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6" name="Rectangle 1100">
              <a:extLst>
                <a:ext uri="{FF2B5EF4-FFF2-40B4-BE49-F238E27FC236}">
                  <a16:creationId xmlns:a16="http://schemas.microsoft.com/office/drawing/2014/main" id="{C8119E65-9C62-4FB8-8AA7-4F9DC9EB3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7" name="Rectangle 1101">
              <a:extLst>
                <a:ext uri="{FF2B5EF4-FFF2-40B4-BE49-F238E27FC236}">
                  <a16:creationId xmlns:a16="http://schemas.microsoft.com/office/drawing/2014/main" id="{748F5241-9FE5-473F-8670-0CB3FC2B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8" name="Rectangle 1102">
              <a:extLst>
                <a:ext uri="{FF2B5EF4-FFF2-40B4-BE49-F238E27FC236}">
                  <a16:creationId xmlns:a16="http://schemas.microsoft.com/office/drawing/2014/main" id="{2CB2CA89-4F37-41C7-BD2E-1431D909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69" name="Rectangle 1103">
              <a:extLst>
                <a:ext uri="{FF2B5EF4-FFF2-40B4-BE49-F238E27FC236}">
                  <a16:creationId xmlns:a16="http://schemas.microsoft.com/office/drawing/2014/main" id="{F25C94EB-4C2B-4C2B-9B4A-E344DD70D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0" name="Rectangle 1104">
              <a:extLst>
                <a:ext uri="{FF2B5EF4-FFF2-40B4-BE49-F238E27FC236}">
                  <a16:creationId xmlns:a16="http://schemas.microsoft.com/office/drawing/2014/main" id="{EAD4FA41-733B-4DAC-850D-504742CD4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1" name="Rectangle 1105">
              <a:extLst>
                <a:ext uri="{FF2B5EF4-FFF2-40B4-BE49-F238E27FC236}">
                  <a16:creationId xmlns:a16="http://schemas.microsoft.com/office/drawing/2014/main" id="{5ED2AFE2-E482-4716-8FD8-4064BBE1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2" name="Rectangle 1106">
              <a:extLst>
                <a:ext uri="{FF2B5EF4-FFF2-40B4-BE49-F238E27FC236}">
                  <a16:creationId xmlns:a16="http://schemas.microsoft.com/office/drawing/2014/main" id="{18F97D09-2536-4DE0-BFD8-78A8B1A6B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3" name="Rectangle 1107">
              <a:extLst>
                <a:ext uri="{FF2B5EF4-FFF2-40B4-BE49-F238E27FC236}">
                  <a16:creationId xmlns:a16="http://schemas.microsoft.com/office/drawing/2014/main" id="{EFABD558-0D23-4AC4-A85A-C8D54AF86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4" name="Rectangle 1108">
              <a:extLst>
                <a:ext uri="{FF2B5EF4-FFF2-40B4-BE49-F238E27FC236}">
                  <a16:creationId xmlns:a16="http://schemas.microsoft.com/office/drawing/2014/main" id="{116F6E66-8EC7-43AA-A17B-0847E9CFE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5" name="Rectangle 1109">
              <a:extLst>
                <a:ext uri="{FF2B5EF4-FFF2-40B4-BE49-F238E27FC236}">
                  <a16:creationId xmlns:a16="http://schemas.microsoft.com/office/drawing/2014/main" id="{DCF2D59E-E32D-48F9-9629-CDD84DF5C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6" name="Rectangle 1110">
              <a:extLst>
                <a:ext uri="{FF2B5EF4-FFF2-40B4-BE49-F238E27FC236}">
                  <a16:creationId xmlns:a16="http://schemas.microsoft.com/office/drawing/2014/main" id="{B79A8F88-26E7-4642-83DE-E9E4F488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3177" name="Rectangle 1111">
              <a:extLst>
                <a:ext uri="{FF2B5EF4-FFF2-40B4-BE49-F238E27FC236}">
                  <a16:creationId xmlns:a16="http://schemas.microsoft.com/office/drawing/2014/main" id="{52F2FB61-BCF6-45D4-94FE-2E8692D9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78" name="Rectangle 1112">
              <a:extLst>
                <a:ext uri="{FF2B5EF4-FFF2-40B4-BE49-F238E27FC236}">
                  <a16:creationId xmlns:a16="http://schemas.microsoft.com/office/drawing/2014/main" id="{1569A0CD-D1D3-42EE-A618-2A0C157CD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3179" name="Rectangle 1113">
              <a:extLst>
                <a:ext uri="{FF2B5EF4-FFF2-40B4-BE49-F238E27FC236}">
                  <a16:creationId xmlns:a16="http://schemas.microsoft.com/office/drawing/2014/main" id="{BEA03CCC-C3E9-4204-844E-CD9459790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80" name="Rectangle 1114">
              <a:extLst>
                <a:ext uri="{FF2B5EF4-FFF2-40B4-BE49-F238E27FC236}">
                  <a16:creationId xmlns:a16="http://schemas.microsoft.com/office/drawing/2014/main" id="{84F649A6-93A9-4513-A936-7C489177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3181" name="Rectangle 1115">
              <a:extLst>
                <a:ext uri="{FF2B5EF4-FFF2-40B4-BE49-F238E27FC236}">
                  <a16:creationId xmlns:a16="http://schemas.microsoft.com/office/drawing/2014/main" id="{A10EE2E3-15B9-44BF-A7C3-AE0AC6D31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82" name="Rectangle 1116">
              <a:extLst>
                <a:ext uri="{FF2B5EF4-FFF2-40B4-BE49-F238E27FC236}">
                  <a16:creationId xmlns:a16="http://schemas.microsoft.com/office/drawing/2014/main" id="{D93A8A43-1907-4F55-9A65-BDFB2020F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3183" name="Rectangle 1117">
              <a:extLst>
                <a:ext uri="{FF2B5EF4-FFF2-40B4-BE49-F238E27FC236}">
                  <a16:creationId xmlns:a16="http://schemas.microsoft.com/office/drawing/2014/main" id="{DF4C47E8-13EC-4F14-8663-8846AFE3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84" name="Rectangle 1118">
              <a:extLst>
                <a:ext uri="{FF2B5EF4-FFF2-40B4-BE49-F238E27FC236}">
                  <a16:creationId xmlns:a16="http://schemas.microsoft.com/office/drawing/2014/main" id="{98DDFF47-7D73-4570-B1EA-D897DDA72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3185" name="Rectangle 1119">
              <a:extLst>
                <a:ext uri="{FF2B5EF4-FFF2-40B4-BE49-F238E27FC236}">
                  <a16:creationId xmlns:a16="http://schemas.microsoft.com/office/drawing/2014/main" id="{DC767622-6461-4C9B-AAC6-07B94F77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86" name="Rectangle 1120">
              <a:extLst>
                <a:ext uri="{FF2B5EF4-FFF2-40B4-BE49-F238E27FC236}">
                  <a16:creationId xmlns:a16="http://schemas.microsoft.com/office/drawing/2014/main" id="{DFCBA553-1675-484C-B76A-CAC80AA4A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3187" name="Rectangle 1121">
              <a:extLst>
                <a:ext uri="{FF2B5EF4-FFF2-40B4-BE49-F238E27FC236}">
                  <a16:creationId xmlns:a16="http://schemas.microsoft.com/office/drawing/2014/main" id="{9EA20D7D-F2D1-4AC1-A27B-80D3DB05B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88" name="Rectangle 1122">
              <a:extLst>
                <a:ext uri="{FF2B5EF4-FFF2-40B4-BE49-F238E27FC236}">
                  <a16:creationId xmlns:a16="http://schemas.microsoft.com/office/drawing/2014/main" id="{13E0CD9D-7ADF-48F7-9EFC-42FCAB76C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3189" name="Rectangle 1123">
              <a:extLst>
                <a:ext uri="{FF2B5EF4-FFF2-40B4-BE49-F238E27FC236}">
                  <a16:creationId xmlns:a16="http://schemas.microsoft.com/office/drawing/2014/main" id="{7F8817FF-E6BC-4682-9067-DEF6977C6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90" name="Rectangle 1124">
              <a:extLst>
                <a:ext uri="{FF2B5EF4-FFF2-40B4-BE49-F238E27FC236}">
                  <a16:creationId xmlns:a16="http://schemas.microsoft.com/office/drawing/2014/main" id="{BDD55C9B-2E31-40D6-816D-27C0C8B0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3191" name="Rectangle 1125">
              <a:extLst>
                <a:ext uri="{FF2B5EF4-FFF2-40B4-BE49-F238E27FC236}">
                  <a16:creationId xmlns:a16="http://schemas.microsoft.com/office/drawing/2014/main" id="{4EB79347-B540-4C2B-BBD1-B00AC9796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92" name="Rectangle 1126">
              <a:extLst>
                <a:ext uri="{FF2B5EF4-FFF2-40B4-BE49-F238E27FC236}">
                  <a16:creationId xmlns:a16="http://schemas.microsoft.com/office/drawing/2014/main" id="{A1465257-D09A-46B8-8079-5C5910717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3193" name="Rectangle 1127">
              <a:extLst>
                <a:ext uri="{FF2B5EF4-FFF2-40B4-BE49-F238E27FC236}">
                  <a16:creationId xmlns:a16="http://schemas.microsoft.com/office/drawing/2014/main" id="{022D0782-3B11-4D0F-B252-E04CE3E95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4055"/>
              <a:ext cx="17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94" name="Rectangle 1128">
              <a:extLst>
                <a:ext uri="{FF2B5EF4-FFF2-40B4-BE49-F238E27FC236}">
                  <a16:creationId xmlns:a16="http://schemas.microsoft.com/office/drawing/2014/main" id="{6BB0A2A8-411E-4046-8B9C-5660962B4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4079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43195" name="Rectangle 1129">
              <a:extLst>
                <a:ext uri="{FF2B5EF4-FFF2-40B4-BE49-F238E27FC236}">
                  <a16:creationId xmlns:a16="http://schemas.microsoft.com/office/drawing/2014/main" id="{A820251A-92F0-48B5-B4C0-A8EC89A62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843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96" name="Rectangle 1130">
              <a:extLst>
                <a:ext uri="{FF2B5EF4-FFF2-40B4-BE49-F238E27FC236}">
                  <a16:creationId xmlns:a16="http://schemas.microsoft.com/office/drawing/2014/main" id="{DEB2C3F5-1A80-4C91-AE6D-654CA38C1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866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3197" name="Rectangle 1131">
              <a:extLst>
                <a:ext uri="{FF2B5EF4-FFF2-40B4-BE49-F238E27FC236}">
                  <a16:creationId xmlns:a16="http://schemas.microsoft.com/office/drawing/2014/main" id="{CA691EA7-C95B-4F2A-AC7E-FA34E7DE9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710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198" name="Rectangle 1132">
              <a:extLst>
                <a:ext uri="{FF2B5EF4-FFF2-40B4-BE49-F238E27FC236}">
                  <a16:creationId xmlns:a16="http://schemas.microsoft.com/office/drawing/2014/main" id="{F3581DB2-8F2F-4DD4-AAB8-83986714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733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3199" name="Rectangle 1133">
              <a:extLst>
                <a:ext uri="{FF2B5EF4-FFF2-40B4-BE49-F238E27FC236}">
                  <a16:creationId xmlns:a16="http://schemas.microsoft.com/office/drawing/2014/main" id="{C3C5390B-A4BD-445E-B2E2-DC8057A4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577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00" name="Rectangle 1134">
              <a:extLst>
                <a:ext uri="{FF2B5EF4-FFF2-40B4-BE49-F238E27FC236}">
                  <a16:creationId xmlns:a16="http://schemas.microsoft.com/office/drawing/2014/main" id="{8A08417D-2385-4817-929E-5B8D77EC4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6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3201" name="Rectangle 1135">
              <a:extLst>
                <a:ext uri="{FF2B5EF4-FFF2-40B4-BE49-F238E27FC236}">
                  <a16:creationId xmlns:a16="http://schemas.microsoft.com/office/drawing/2014/main" id="{37B1A4B7-A591-4F8B-B66F-C84DEAA4D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44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02" name="Rectangle 1136">
              <a:extLst>
                <a:ext uri="{FF2B5EF4-FFF2-40B4-BE49-F238E27FC236}">
                  <a16:creationId xmlns:a16="http://schemas.microsoft.com/office/drawing/2014/main" id="{075BB8F1-1992-4D8A-8C33-AD16DD4C2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46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3203" name="Rectangle 1137">
              <a:extLst>
                <a:ext uri="{FF2B5EF4-FFF2-40B4-BE49-F238E27FC236}">
                  <a16:creationId xmlns:a16="http://schemas.microsoft.com/office/drawing/2014/main" id="{25CA2FFA-9078-49BD-97CB-B10DF1145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311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04" name="Rectangle 1138">
              <a:extLst>
                <a:ext uri="{FF2B5EF4-FFF2-40B4-BE49-F238E27FC236}">
                  <a16:creationId xmlns:a16="http://schemas.microsoft.com/office/drawing/2014/main" id="{2E8D4731-4887-49F2-84E4-C7CC6F41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334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3205" name="Rectangle 1139">
              <a:extLst>
                <a:ext uri="{FF2B5EF4-FFF2-40B4-BE49-F238E27FC236}">
                  <a16:creationId xmlns:a16="http://schemas.microsoft.com/office/drawing/2014/main" id="{B879748A-A339-4EFC-B9E4-42808843C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17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06" name="Rectangle 1140">
              <a:extLst>
                <a:ext uri="{FF2B5EF4-FFF2-40B4-BE49-F238E27FC236}">
                  <a16:creationId xmlns:a16="http://schemas.microsoft.com/office/drawing/2014/main" id="{64CC06CF-A89B-4175-85A2-97AE93E64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20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3207" name="Rectangle 1141">
              <a:extLst>
                <a:ext uri="{FF2B5EF4-FFF2-40B4-BE49-F238E27FC236}">
                  <a16:creationId xmlns:a16="http://schemas.microsoft.com/office/drawing/2014/main" id="{4879910D-DFFB-4237-990C-14E4825B0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04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08" name="Rectangle 1142">
              <a:extLst>
                <a:ext uri="{FF2B5EF4-FFF2-40B4-BE49-F238E27FC236}">
                  <a16:creationId xmlns:a16="http://schemas.microsoft.com/office/drawing/2014/main" id="{CD99E4AB-3ED1-4F2B-9AE9-E0B8EBD4A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068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3209" name="Rectangle 1143">
              <a:extLst>
                <a:ext uri="{FF2B5EF4-FFF2-40B4-BE49-F238E27FC236}">
                  <a16:creationId xmlns:a16="http://schemas.microsoft.com/office/drawing/2014/main" id="{09E7D055-2505-453B-A416-349012147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912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10" name="Rectangle 1144">
              <a:extLst>
                <a:ext uri="{FF2B5EF4-FFF2-40B4-BE49-F238E27FC236}">
                  <a16:creationId xmlns:a16="http://schemas.microsoft.com/office/drawing/2014/main" id="{57DC4A78-D09F-4309-9766-9C2B7D612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935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3211" name="Rectangle 1145">
              <a:extLst>
                <a:ext uri="{FF2B5EF4-FFF2-40B4-BE49-F238E27FC236}">
                  <a16:creationId xmlns:a16="http://schemas.microsoft.com/office/drawing/2014/main" id="{4007B82C-3BFA-460A-8BE9-BCEAE948A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779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12" name="Rectangle 1146">
              <a:extLst>
                <a:ext uri="{FF2B5EF4-FFF2-40B4-BE49-F238E27FC236}">
                  <a16:creationId xmlns:a16="http://schemas.microsoft.com/office/drawing/2014/main" id="{EE3F0573-D5DF-428B-920F-ABDF82E3F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802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3213" name="Rectangle 1147">
              <a:extLst>
                <a:ext uri="{FF2B5EF4-FFF2-40B4-BE49-F238E27FC236}">
                  <a16:creationId xmlns:a16="http://schemas.microsoft.com/office/drawing/2014/main" id="{EA90361F-EF4B-4760-A755-941F5766C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4051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214" name="Rectangle 1148">
              <a:extLst>
                <a:ext uri="{FF2B5EF4-FFF2-40B4-BE49-F238E27FC236}">
                  <a16:creationId xmlns:a16="http://schemas.microsoft.com/office/drawing/2014/main" id="{02173B55-6C2C-4EE7-9963-0E7BD3545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726"/>
              <a:ext cx="8" cy="13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3035" name="Rectangle 1149">
            <a:extLst>
              <a:ext uri="{FF2B5EF4-FFF2-40B4-BE49-F238E27FC236}">
                <a16:creationId xmlns:a16="http://schemas.microsoft.com/office/drawing/2014/main" id="{0A8CC91D-7B90-45F7-8918-6398CFA9A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4194175"/>
            <a:ext cx="282575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6" name="Rectangle 1150">
            <a:extLst>
              <a:ext uri="{FF2B5EF4-FFF2-40B4-BE49-F238E27FC236}">
                <a16:creationId xmlns:a16="http://schemas.microsoft.com/office/drawing/2014/main" id="{9E843E78-22AC-44CE-910C-3D40F8BCC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0475" y="4232275"/>
            <a:ext cx="1651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3037" name="Oval 1151">
            <a:extLst>
              <a:ext uri="{FF2B5EF4-FFF2-40B4-BE49-F238E27FC236}">
                <a16:creationId xmlns:a16="http://schemas.microsoft.com/office/drawing/2014/main" id="{1C8CEBB4-BFFE-48E7-8CD8-F69E5D4DF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55292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8" name="Oval 1152">
            <a:extLst>
              <a:ext uri="{FF2B5EF4-FFF2-40B4-BE49-F238E27FC236}">
                <a16:creationId xmlns:a16="http://schemas.microsoft.com/office/drawing/2014/main" id="{28C644A5-3594-4E13-80AF-1F6118DE2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3088" y="61880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39" name="Oval 1153">
            <a:extLst>
              <a:ext uri="{FF2B5EF4-FFF2-40B4-BE49-F238E27FC236}">
                <a16:creationId xmlns:a16="http://schemas.microsoft.com/office/drawing/2014/main" id="{7B4E2C1E-91DD-479F-A750-4E8E5E253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9561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3040" name="Group 1154">
            <a:extLst>
              <a:ext uri="{FF2B5EF4-FFF2-40B4-BE49-F238E27FC236}">
                <a16:creationId xmlns:a16="http://schemas.microsoft.com/office/drawing/2014/main" id="{6193F0BD-8C19-4A70-A30D-5DBD1E0E42EC}"/>
              </a:ext>
            </a:extLst>
          </p:cNvPr>
          <p:cNvGrpSpPr>
            <a:grpSpLocks/>
          </p:cNvGrpSpPr>
          <p:nvPr/>
        </p:nvGrpSpPr>
        <p:grpSpPr bwMode="auto">
          <a:xfrm>
            <a:off x="8461375" y="5541963"/>
            <a:ext cx="88900" cy="85725"/>
            <a:chOff x="3153" y="3491"/>
            <a:chExt cx="56" cy="54"/>
          </a:xfrm>
        </p:grpSpPr>
        <p:sp>
          <p:nvSpPr>
            <p:cNvPr id="43073" name="Rectangle 1155">
              <a:extLst>
                <a:ext uri="{FF2B5EF4-FFF2-40B4-BE49-F238E27FC236}">
                  <a16:creationId xmlns:a16="http://schemas.microsoft.com/office/drawing/2014/main" id="{B70BCCE8-A525-405B-8925-FC207449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5" cy="54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4" name="Rectangle 1156">
              <a:extLst>
                <a:ext uri="{FF2B5EF4-FFF2-40B4-BE49-F238E27FC236}">
                  <a16:creationId xmlns:a16="http://schemas.microsoft.com/office/drawing/2014/main" id="{1E55E7C4-C6E8-4974-ACAD-AB307A5C6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1" name="Group 1157">
            <a:extLst>
              <a:ext uri="{FF2B5EF4-FFF2-40B4-BE49-F238E27FC236}">
                <a16:creationId xmlns:a16="http://schemas.microsoft.com/office/drawing/2014/main" id="{EC335910-3BB5-4FE7-B0BE-76B6200A6B5C}"/>
              </a:ext>
            </a:extLst>
          </p:cNvPr>
          <p:cNvGrpSpPr>
            <a:grpSpLocks/>
          </p:cNvGrpSpPr>
          <p:nvPr/>
        </p:nvGrpSpPr>
        <p:grpSpPr bwMode="auto">
          <a:xfrm>
            <a:off x="7916863" y="4821238"/>
            <a:ext cx="88900" cy="85725"/>
            <a:chOff x="2840" y="3458"/>
            <a:chExt cx="56" cy="54"/>
          </a:xfrm>
        </p:grpSpPr>
        <p:sp>
          <p:nvSpPr>
            <p:cNvPr id="43071" name="Rectangle 1158">
              <a:extLst>
                <a:ext uri="{FF2B5EF4-FFF2-40B4-BE49-F238E27FC236}">
                  <a16:creationId xmlns:a16="http://schemas.microsoft.com/office/drawing/2014/main" id="{4633C182-381D-43C0-B686-8CB62A65C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2" name="Rectangle 1159">
              <a:extLst>
                <a:ext uri="{FF2B5EF4-FFF2-40B4-BE49-F238E27FC236}">
                  <a16:creationId xmlns:a16="http://schemas.microsoft.com/office/drawing/2014/main" id="{D1FBB03D-CE0F-477C-822C-5CEDCB83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2" name="Group 1160">
            <a:extLst>
              <a:ext uri="{FF2B5EF4-FFF2-40B4-BE49-F238E27FC236}">
                <a16:creationId xmlns:a16="http://schemas.microsoft.com/office/drawing/2014/main" id="{F9B840A4-F289-427D-9B3E-B0D07BC153E4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5815013"/>
            <a:ext cx="88900" cy="85725"/>
            <a:chOff x="3090" y="3663"/>
            <a:chExt cx="56" cy="54"/>
          </a:xfrm>
        </p:grpSpPr>
        <p:sp>
          <p:nvSpPr>
            <p:cNvPr id="43069" name="Rectangle 1161">
              <a:extLst>
                <a:ext uri="{FF2B5EF4-FFF2-40B4-BE49-F238E27FC236}">
                  <a16:creationId xmlns:a16="http://schemas.microsoft.com/office/drawing/2014/main" id="{C402C4A5-84BB-4632-85A6-410474996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70" name="Rectangle 1162">
              <a:extLst>
                <a:ext uri="{FF2B5EF4-FFF2-40B4-BE49-F238E27FC236}">
                  <a16:creationId xmlns:a16="http://schemas.microsoft.com/office/drawing/2014/main" id="{2A6AD704-2427-42E2-998A-526D521A0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3" name="Group 1163">
            <a:extLst>
              <a:ext uri="{FF2B5EF4-FFF2-40B4-BE49-F238E27FC236}">
                <a16:creationId xmlns:a16="http://schemas.microsoft.com/office/drawing/2014/main" id="{04CC2D38-070B-448E-B963-71655D1F8530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4845050"/>
            <a:ext cx="88900" cy="85725"/>
            <a:chOff x="3090" y="3052"/>
            <a:chExt cx="56" cy="54"/>
          </a:xfrm>
        </p:grpSpPr>
        <p:sp>
          <p:nvSpPr>
            <p:cNvPr id="43067" name="Rectangle 1164">
              <a:extLst>
                <a:ext uri="{FF2B5EF4-FFF2-40B4-BE49-F238E27FC236}">
                  <a16:creationId xmlns:a16="http://schemas.microsoft.com/office/drawing/2014/main" id="{DDCB3FA8-D2B3-4018-8F64-F20F36A2E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68" name="Rectangle 1165">
              <a:extLst>
                <a:ext uri="{FF2B5EF4-FFF2-40B4-BE49-F238E27FC236}">
                  <a16:creationId xmlns:a16="http://schemas.microsoft.com/office/drawing/2014/main" id="{2ECAFD9B-3BE5-4B04-8968-8F77E89C7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4" name="Group 1166">
            <a:extLst>
              <a:ext uri="{FF2B5EF4-FFF2-40B4-BE49-F238E27FC236}">
                <a16:creationId xmlns:a16="http://schemas.microsoft.com/office/drawing/2014/main" id="{75B8194A-7F84-41CC-9FAE-2CBFB94F0534}"/>
              </a:ext>
            </a:extLst>
          </p:cNvPr>
          <p:cNvGrpSpPr>
            <a:grpSpLocks/>
          </p:cNvGrpSpPr>
          <p:nvPr/>
        </p:nvGrpSpPr>
        <p:grpSpPr bwMode="auto">
          <a:xfrm>
            <a:off x="8221663" y="5307013"/>
            <a:ext cx="88900" cy="85725"/>
            <a:chOff x="3002" y="3343"/>
            <a:chExt cx="56" cy="54"/>
          </a:xfrm>
        </p:grpSpPr>
        <p:sp>
          <p:nvSpPr>
            <p:cNvPr id="43065" name="Rectangle 1167">
              <a:extLst>
                <a:ext uri="{FF2B5EF4-FFF2-40B4-BE49-F238E27FC236}">
                  <a16:creationId xmlns:a16="http://schemas.microsoft.com/office/drawing/2014/main" id="{0972A06F-B2AD-4567-9448-29B905C79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66" name="Rectangle 1168">
              <a:extLst>
                <a:ext uri="{FF2B5EF4-FFF2-40B4-BE49-F238E27FC236}">
                  <a16:creationId xmlns:a16="http://schemas.microsoft.com/office/drawing/2014/main" id="{4DAC3F95-CF37-4087-9348-BE2F81B06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5" name="Group 1169">
            <a:extLst>
              <a:ext uri="{FF2B5EF4-FFF2-40B4-BE49-F238E27FC236}">
                <a16:creationId xmlns:a16="http://schemas.microsoft.com/office/drawing/2014/main" id="{B69A7678-A45F-4EE5-B85B-49761573C291}"/>
              </a:ext>
            </a:extLst>
          </p:cNvPr>
          <p:cNvGrpSpPr>
            <a:grpSpLocks/>
          </p:cNvGrpSpPr>
          <p:nvPr/>
        </p:nvGrpSpPr>
        <p:grpSpPr bwMode="auto">
          <a:xfrm>
            <a:off x="8667750" y="6278563"/>
            <a:ext cx="88900" cy="85725"/>
            <a:chOff x="3283" y="3955"/>
            <a:chExt cx="56" cy="54"/>
          </a:xfrm>
        </p:grpSpPr>
        <p:sp>
          <p:nvSpPr>
            <p:cNvPr id="43063" name="Rectangle 1170">
              <a:extLst>
                <a:ext uri="{FF2B5EF4-FFF2-40B4-BE49-F238E27FC236}">
                  <a16:creationId xmlns:a16="http://schemas.microsoft.com/office/drawing/2014/main" id="{5EA5CB4A-C728-4C39-B7EF-7B3EBFF94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64" name="Rectangle 1171">
              <a:extLst>
                <a:ext uri="{FF2B5EF4-FFF2-40B4-BE49-F238E27FC236}">
                  <a16:creationId xmlns:a16="http://schemas.microsoft.com/office/drawing/2014/main" id="{AD4D29A9-5DC7-4EFE-897D-BDF2D9DD1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6" name="Group 1172">
            <a:extLst>
              <a:ext uri="{FF2B5EF4-FFF2-40B4-BE49-F238E27FC236}">
                <a16:creationId xmlns:a16="http://schemas.microsoft.com/office/drawing/2014/main" id="{88DBB1E7-E91F-4B50-A16B-65BDBD1BC205}"/>
              </a:ext>
            </a:extLst>
          </p:cNvPr>
          <p:cNvGrpSpPr>
            <a:grpSpLocks/>
          </p:cNvGrpSpPr>
          <p:nvPr/>
        </p:nvGrpSpPr>
        <p:grpSpPr bwMode="auto">
          <a:xfrm>
            <a:off x="8086725" y="5438775"/>
            <a:ext cx="88900" cy="84138"/>
            <a:chOff x="2917" y="3812"/>
            <a:chExt cx="56" cy="53"/>
          </a:xfrm>
        </p:grpSpPr>
        <p:sp>
          <p:nvSpPr>
            <p:cNvPr id="43061" name="Rectangle 1173">
              <a:extLst>
                <a:ext uri="{FF2B5EF4-FFF2-40B4-BE49-F238E27FC236}">
                  <a16:creationId xmlns:a16="http://schemas.microsoft.com/office/drawing/2014/main" id="{D2AFD338-6B89-4791-9ECF-DE0079803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62" name="Rectangle 1174">
              <a:extLst>
                <a:ext uri="{FF2B5EF4-FFF2-40B4-BE49-F238E27FC236}">
                  <a16:creationId xmlns:a16="http://schemas.microsoft.com/office/drawing/2014/main" id="{A0ABA906-DE72-4CD2-AC7D-5F16B06AB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3047" name="Group 1175">
            <a:extLst>
              <a:ext uri="{FF2B5EF4-FFF2-40B4-BE49-F238E27FC236}">
                <a16:creationId xmlns:a16="http://schemas.microsoft.com/office/drawing/2014/main" id="{4DFC8308-F106-4E2B-9F95-A6804539BFF4}"/>
              </a:ext>
            </a:extLst>
          </p:cNvPr>
          <p:cNvGrpSpPr>
            <a:grpSpLocks/>
          </p:cNvGrpSpPr>
          <p:nvPr/>
        </p:nvGrpSpPr>
        <p:grpSpPr bwMode="auto">
          <a:xfrm>
            <a:off x="8580438" y="4962525"/>
            <a:ext cx="88900" cy="85725"/>
            <a:chOff x="3228" y="3126"/>
            <a:chExt cx="56" cy="54"/>
          </a:xfrm>
        </p:grpSpPr>
        <p:sp>
          <p:nvSpPr>
            <p:cNvPr id="43059" name="Rectangle 1176">
              <a:extLst>
                <a:ext uri="{FF2B5EF4-FFF2-40B4-BE49-F238E27FC236}">
                  <a16:creationId xmlns:a16="http://schemas.microsoft.com/office/drawing/2014/main" id="{E7E55BA4-5959-4751-B345-8789777AA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060" name="Rectangle 1177">
              <a:extLst>
                <a:ext uri="{FF2B5EF4-FFF2-40B4-BE49-F238E27FC236}">
                  <a16:creationId xmlns:a16="http://schemas.microsoft.com/office/drawing/2014/main" id="{1EF6B7D0-87A5-48DA-B7ED-70C1B244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3048" name="Oval 1178">
            <a:extLst>
              <a:ext uri="{FF2B5EF4-FFF2-40B4-BE49-F238E27FC236}">
                <a16:creationId xmlns:a16="http://schemas.microsoft.com/office/drawing/2014/main" id="{DB0FC968-893F-45E3-ADDA-24B99D80B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6202363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49" name="Oval 1179">
            <a:extLst>
              <a:ext uri="{FF2B5EF4-FFF2-40B4-BE49-F238E27FC236}">
                <a16:creationId xmlns:a16="http://schemas.microsoft.com/office/drawing/2014/main" id="{F39ECA89-B46A-4918-94DE-596EBCE8D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75" y="515778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0" name="Oval 1180">
            <a:extLst>
              <a:ext uri="{FF2B5EF4-FFF2-40B4-BE49-F238E27FC236}">
                <a16:creationId xmlns:a16="http://schemas.microsoft.com/office/drawing/2014/main" id="{D1080C7F-F98B-47BD-A865-31F3BBA19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51260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1" name="Oval 1181">
            <a:extLst>
              <a:ext uri="{FF2B5EF4-FFF2-40B4-BE49-F238E27FC236}">
                <a16:creationId xmlns:a16="http://schemas.microsoft.com/office/drawing/2014/main" id="{D11B6C61-F348-4C8C-B9C4-9EFF53AC1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192838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2" name="Oval 1182">
            <a:extLst>
              <a:ext uri="{FF2B5EF4-FFF2-40B4-BE49-F238E27FC236}">
                <a16:creationId xmlns:a16="http://schemas.microsoft.com/office/drawing/2014/main" id="{349B37FB-AAAD-43D1-904D-970BCA0D4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57864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3" name="Oval 1183">
            <a:extLst>
              <a:ext uri="{FF2B5EF4-FFF2-40B4-BE49-F238E27FC236}">
                <a16:creationId xmlns:a16="http://schemas.microsoft.com/office/drawing/2014/main" id="{BAC995F7-C23E-4BB3-A28F-5B04861AE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56991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4" name="Oval 1184">
            <a:extLst>
              <a:ext uri="{FF2B5EF4-FFF2-40B4-BE49-F238E27FC236}">
                <a16:creationId xmlns:a16="http://schemas.microsoft.com/office/drawing/2014/main" id="{7FBA5C2F-1AFA-4075-85B2-EF04631A3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26256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5" name="Rectangle 1185" descr="Wide downward diagonal">
            <a:extLst>
              <a:ext uri="{FF2B5EF4-FFF2-40B4-BE49-F238E27FC236}">
                <a16:creationId xmlns:a16="http://schemas.microsoft.com/office/drawing/2014/main" id="{DB68F973-E616-4CDA-8EBF-DAAEF52C3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138" y="4313238"/>
            <a:ext cx="74612" cy="80962"/>
          </a:xfrm>
          <a:prstGeom prst="rect">
            <a:avLst/>
          </a:prstGeom>
          <a:blipFill dpi="0" rotWithShape="0">
            <a:blip r:embed="rId8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56" name="Line 1864">
            <a:extLst>
              <a:ext uri="{FF2B5EF4-FFF2-40B4-BE49-F238E27FC236}">
                <a16:creationId xmlns:a16="http://schemas.microsoft.com/office/drawing/2014/main" id="{4882C787-ECB5-40F3-AC82-9B7543D264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2650" y="4175125"/>
            <a:ext cx="993775" cy="2309813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57" name="Line 1202">
            <a:extLst>
              <a:ext uri="{FF2B5EF4-FFF2-40B4-BE49-F238E27FC236}">
                <a16:creationId xmlns:a16="http://schemas.microsoft.com/office/drawing/2014/main" id="{968F9500-BD91-43C1-92C0-E8A80CC986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3563" y="4243388"/>
            <a:ext cx="4762" cy="22606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58" name="Text Box 1204">
            <a:extLst>
              <a:ext uri="{FF2B5EF4-FFF2-40B4-BE49-F238E27FC236}">
                <a16:creationId xmlns:a16="http://schemas.microsoft.com/office/drawing/2014/main" id="{037B439E-45C9-443F-B95F-A532BDC4F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150" y="4554538"/>
            <a:ext cx="2386013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If we also use “hair_length” as a feature, how will this effect our classifier?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EA9237C-E2F8-48D2-A6E1-F6B19854E229}"/>
              </a:ext>
            </a:extLst>
          </p:cNvPr>
          <p:cNvCxnSpPr>
            <a:cxnSpLocks/>
          </p:cNvCxnSpPr>
          <p:nvPr/>
        </p:nvCxnSpPr>
        <p:spPr bwMode="auto">
          <a:xfrm>
            <a:off x="7650163" y="3810000"/>
            <a:ext cx="0" cy="2922588"/>
          </a:xfrm>
          <a:prstGeom prst="line">
            <a:avLst/>
          </a:prstGeom>
          <a:noFill/>
          <a:ln w="38100" cap="flat" cmpd="sng" algn="ctr">
            <a:solidFill>
              <a:srgbClr val="FF33CC">
                <a:alpha val="4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026">
            <a:extLst>
              <a:ext uri="{FF2B5EF4-FFF2-40B4-BE49-F238E27FC236}">
                <a16:creationId xmlns:a16="http://schemas.microsoft.com/office/drawing/2014/main" id="{42195556-536E-4016-B63B-E948AE41B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160838"/>
            <a:ext cx="2566987" cy="2517775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03" name="Text Box 1027">
            <a:extLst>
              <a:ext uri="{FF2B5EF4-FFF2-40B4-BE49-F238E27FC236}">
                <a16:creationId xmlns:a16="http://schemas.microsoft.com/office/drawing/2014/main" id="{B5987740-D3D6-4AC0-8A46-92EC01930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975" y="146050"/>
            <a:ext cx="4608513" cy="8239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6000">
                <a:effectLst>
                  <a:outerShdw blurRad="38100" dist="38100" dir="2700000" algn="tl">
                    <a:srgbClr val="C0C0C0"/>
                  </a:outerShdw>
                </a:effectLst>
              </a:rPr>
              <a:t>Robustness III</a:t>
            </a:r>
          </a:p>
        </p:txBody>
      </p:sp>
      <p:sp>
        <p:nvSpPr>
          <p:cNvPr id="44036" name="Text Box 1028">
            <a:extLst>
              <a:ext uri="{FF2B5EF4-FFF2-40B4-BE49-F238E27FC236}">
                <a16:creationId xmlns:a16="http://schemas.microsoft.com/office/drawing/2014/main" id="{EC40C016-6A8D-4FFC-85EC-E4E664E45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" y="893763"/>
            <a:ext cx="86106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need to consider what happens when we have:</a:t>
            </a:r>
          </a:p>
          <a:p>
            <a:pPr eaLnBrk="1" hangingPunct="1">
              <a:lnSpc>
                <a:spcPct val="140000"/>
              </a:lnSpc>
              <a:spcBef>
                <a:spcPct val="0"/>
              </a:spcBef>
            </a:pPr>
            <a:r>
              <a:rPr lang="en-US" altLang="en-US" sz="2400"/>
              <a:t> </a:t>
            </a:r>
            <a:r>
              <a:rPr lang="en-US" altLang="en-US"/>
              <a:t>Streaming data</a:t>
            </a:r>
          </a:p>
        </p:txBody>
      </p:sp>
      <p:sp>
        <p:nvSpPr>
          <p:cNvPr id="44037" name="Text Box 1029">
            <a:extLst>
              <a:ext uri="{FF2B5EF4-FFF2-40B4-BE49-F238E27FC236}">
                <a16:creationId xmlns:a16="http://schemas.microsoft.com/office/drawing/2014/main" id="{736B9EBB-1D4D-4F54-8C6A-7CDF95BFB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700" y="2168525"/>
            <a:ext cx="83947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For many real-world problems, we don’t have a single fixed training dataset. Instead, the data continuously arrives, potentially forever…  </a:t>
            </a:r>
            <a:r>
              <a:rPr lang="en-US" altLang="en-US" sz="2400">
                <a:solidFill>
                  <a:schemeClr val="bg2"/>
                </a:solidFill>
              </a:rPr>
              <a:t>(stock market, weather data, sensor data etc)</a:t>
            </a:r>
          </a:p>
        </p:txBody>
      </p:sp>
      <p:grpSp>
        <p:nvGrpSpPr>
          <p:cNvPr id="44038" name="Group 1197">
            <a:extLst>
              <a:ext uri="{FF2B5EF4-FFF2-40B4-BE49-F238E27FC236}">
                <a16:creationId xmlns:a16="http://schemas.microsoft.com/office/drawing/2014/main" id="{EE7BE8C4-5C96-4021-A576-EA931B5BD4BD}"/>
              </a:ext>
            </a:extLst>
          </p:cNvPr>
          <p:cNvGrpSpPr>
            <a:grpSpLocks/>
          </p:cNvGrpSpPr>
          <p:nvPr/>
        </p:nvGrpSpPr>
        <p:grpSpPr bwMode="auto">
          <a:xfrm>
            <a:off x="6330950" y="4327525"/>
            <a:ext cx="2568575" cy="2363788"/>
            <a:chOff x="1811" y="2726"/>
            <a:chExt cx="1618" cy="1489"/>
          </a:xfrm>
        </p:grpSpPr>
        <p:sp>
          <p:nvSpPr>
            <p:cNvPr id="44078" name="Rectangle 1198">
              <a:extLst>
                <a:ext uri="{FF2B5EF4-FFF2-40B4-BE49-F238E27FC236}">
                  <a16:creationId xmlns:a16="http://schemas.microsoft.com/office/drawing/2014/main" id="{5A66F22A-11D6-4159-878F-8F50E28AA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79" name="Rectangle 1199">
              <a:extLst>
                <a:ext uri="{FF2B5EF4-FFF2-40B4-BE49-F238E27FC236}">
                  <a16:creationId xmlns:a16="http://schemas.microsoft.com/office/drawing/2014/main" id="{20CE2FA2-1002-4FA6-B4D1-B68EA4FA4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0" name="Rectangle 1200">
              <a:extLst>
                <a:ext uri="{FF2B5EF4-FFF2-40B4-BE49-F238E27FC236}">
                  <a16:creationId xmlns:a16="http://schemas.microsoft.com/office/drawing/2014/main" id="{958F8B28-4454-4179-951A-E47CA13AF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1" name="Rectangle 1201">
              <a:extLst>
                <a:ext uri="{FF2B5EF4-FFF2-40B4-BE49-F238E27FC236}">
                  <a16:creationId xmlns:a16="http://schemas.microsoft.com/office/drawing/2014/main" id="{C20F6DE1-720B-4CBE-8724-C458D9825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2" name="Rectangle 1202">
              <a:extLst>
                <a:ext uri="{FF2B5EF4-FFF2-40B4-BE49-F238E27FC236}">
                  <a16:creationId xmlns:a16="http://schemas.microsoft.com/office/drawing/2014/main" id="{B6825CF7-4C88-4861-AC50-4EBF20BD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3" name="Rectangle 1203">
              <a:extLst>
                <a:ext uri="{FF2B5EF4-FFF2-40B4-BE49-F238E27FC236}">
                  <a16:creationId xmlns:a16="http://schemas.microsoft.com/office/drawing/2014/main" id="{BFBE9928-E2EF-4207-B97B-4E690333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4" name="Rectangle 1204">
              <a:extLst>
                <a:ext uri="{FF2B5EF4-FFF2-40B4-BE49-F238E27FC236}">
                  <a16:creationId xmlns:a16="http://schemas.microsoft.com/office/drawing/2014/main" id="{B300538F-9A99-4F48-9915-F85424366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5" name="Rectangle 1205">
              <a:extLst>
                <a:ext uri="{FF2B5EF4-FFF2-40B4-BE49-F238E27FC236}">
                  <a16:creationId xmlns:a16="http://schemas.microsoft.com/office/drawing/2014/main" id="{2EDA917C-AB15-473F-8249-51C14A9EB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6" name="Rectangle 1206">
              <a:extLst>
                <a:ext uri="{FF2B5EF4-FFF2-40B4-BE49-F238E27FC236}">
                  <a16:creationId xmlns:a16="http://schemas.microsoft.com/office/drawing/2014/main" id="{726BD662-3CC0-49BB-95F7-56AB99783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7" name="Rectangle 1207">
              <a:extLst>
                <a:ext uri="{FF2B5EF4-FFF2-40B4-BE49-F238E27FC236}">
                  <a16:creationId xmlns:a16="http://schemas.microsoft.com/office/drawing/2014/main" id="{AB6CA181-D778-40BB-AFB1-69685453B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8" name="Rectangle 1208">
              <a:extLst>
                <a:ext uri="{FF2B5EF4-FFF2-40B4-BE49-F238E27FC236}">
                  <a16:creationId xmlns:a16="http://schemas.microsoft.com/office/drawing/2014/main" id="{0F0EDDAD-9C05-4929-ABA8-6CDF385C9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89" name="Rectangle 1209">
              <a:extLst>
                <a:ext uri="{FF2B5EF4-FFF2-40B4-BE49-F238E27FC236}">
                  <a16:creationId xmlns:a16="http://schemas.microsoft.com/office/drawing/2014/main" id="{5AA65680-E9C6-4FE1-82DA-C4F44072A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0" name="Rectangle 1210">
              <a:extLst>
                <a:ext uri="{FF2B5EF4-FFF2-40B4-BE49-F238E27FC236}">
                  <a16:creationId xmlns:a16="http://schemas.microsoft.com/office/drawing/2014/main" id="{7EC68452-479E-4189-BCD8-BE403668D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1" name="Rectangle 1211">
              <a:extLst>
                <a:ext uri="{FF2B5EF4-FFF2-40B4-BE49-F238E27FC236}">
                  <a16:creationId xmlns:a16="http://schemas.microsoft.com/office/drawing/2014/main" id="{4F45F88C-4766-439C-908F-F732AC33F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2" name="Rectangle 1212">
              <a:extLst>
                <a:ext uri="{FF2B5EF4-FFF2-40B4-BE49-F238E27FC236}">
                  <a16:creationId xmlns:a16="http://schemas.microsoft.com/office/drawing/2014/main" id="{6A94216A-B114-4FB6-BF2C-E996E1EF9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3" name="Rectangle 1213">
              <a:extLst>
                <a:ext uri="{FF2B5EF4-FFF2-40B4-BE49-F238E27FC236}">
                  <a16:creationId xmlns:a16="http://schemas.microsoft.com/office/drawing/2014/main" id="{AEC273F4-B925-4D8F-A2FE-819B03EA7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4" name="Rectangle 1214">
              <a:extLst>
                <a:ext uri="{FF2B5EF4-FFF2-40B4-BE49-F238E27FC236}">
                  <a16:creationId xmlns:a16="http://schemas.microsoft.com/office/drawing/2014/main" id="{BC64AAFC-E59E-4A54-B183-DF8EB71CE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5" name="Rectangle 1215">
              <a:extLst>
                <a:ext uri="{FF2B5EF4-FFF2-40B4-BE49-F238E27FC236}">
                  <a16:creationId xmlns:a16="http://schemas.microsoft.com/office/drawing/2014/main" id="{5C25F3E8-AD63-4C0B-9C88-7E6F96A5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6" name="Rectangle 1216">
              <a:extLst>
                <a:ext uri="{FF2B5EF4-FFF2-40B4-BE49-F238E27FC236}">
                  <a16:creationId xmlns:a16="http://schemas.microsoft.com/office/drawing/2014/main" id="{27FB363F-8136-4EA4-9AA0-947AC645A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7" name="Rectangle 1217">
              <a:extLst>
                <a:ext uri="{FF2B5EF4-FFF2-40B4-BE49-F238E27FC236}">
                  <a16:creationId xmlns:a16="http://schemas.microsoft.com/office/drawing/2014/main" id="{0CF70042-5CDC-49A8-822E-095EB9DB4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8" name="Rectangle 1218">
              <a:extLst>
                <a:ext uri="{FF2B5EF4-FFF2-40B4-BE49-F238E27FC236}">
                  <a16:creationId xmlns:a16="http://schemas.microsoft.com/office/drawing/2014/main" id="{3CD603AA-A8A3-4DE2-8497-DE74FC65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99" name="Rectangle 1219">
              <a:extLst>
                <a:ext uri="{FF2B5EF4-FFF2-40B4-BE49-F238E27FC236}">
                  <a16:creationId xmlns:a16="http://schemas.microsoft.com/office/drawing/2014/main" id="{64125AAC-624C-425B-B9C1-98AF6CF5C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0" name="Rectangle 1220">
              <a:extLst>
                <a:ext uri="{FF2B5EF4-FFF2-40B4-BE49-F238E27FC236}">
                  <a16:creationId xmlns:a16="http://schemas.microsoft.com/office/drawing/2014/main" id="{D228D819-72A4-4418-9C05-8D125F75A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1" name="Rectangle 1221">
              <a:extLst>
                <a:ext uri="{FF2B5EF4-FFF2-40B4-BE49-F238E27FC236}">
                  <a16:creationId xmlns:a16="http://schemas.microsoft.com/office/drawing/2014/main" id="{93A94549-D201-4D89-9F14-81BD15FDA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2" name="Rectangle 1222">
              <a:extLst>
                <a:ext uri="{FF2B5EF4-FFF2-40B4-BE49-F238E27FC236}">
                  <a16:creationId xmlns:a16="http://schemas.microsoft.com/office/drawing/2014/main" id="{49D68A94-FB04-4988-B452-BBE0C3283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3" name="Rectangle 1223">
              <a:extLst>
                <a:ext uri="{FF2B5EF4-FFF2-40B4-BE49-F238E27FC236}">
                  <a16:creationId xmlns:a16="http://schemas.microsoft.com/office/drawing/2014/main" id="{64922746-AAF6-42FF-BC76-FA11894D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4" name="Rectangle 1224">
              <a:extLst>
                <a:ext uri="{FF2B5EF4-FFF2-40B4-BE49-F238E27FC236}">
                  <a16:creationId xmlns:a16="http://schemas.microsoft.com/office/drawing/2014/main" id="{087062FB-D8E0-4FAC-8E5E-4EB06EF4C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5" name="Rectangle 1225">
              <a:extLst>
                <a:ext uri="{FF2B5EF4-FFF2-40B4-BE49-F238E27FC236}">
                  <a16:creationId xmlns:a16="http://schemas.microsoft.com/office/drawing/2014/main" id="{E81B3F8A-09E2-4665-BFF4-1ECE9A2B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6" name="Rectangle 1226">
              <a:extLst>
                <a:ext uri="{FF2B5EF4-FFF2-40B4-BE49-F238E27FC236}">
                  <a16:creationId xmlns:a16="http://schemas.microsoft.com/office/drawing/2014/main" id="{9DD86983-D74A-4F70-87D4-5E340A5A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7" name="Rectangle 1227">
              <a:extLst>
                <a:ext uri="{FF2B5EF4-FFF2-40B4-BE49-F238E27FC236}">
                  <a16:creationId xmlns:a16="http://schemas.microsoft.com/office/drawing/2014/main" id="{195679F4-BB4B-439A-9C13-F3078C00E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8" name="Rectangle 1228">
              <a:extLst>
                <a:ext uri="{FF2B5EF4-FFF2-40B4-BE49-F238E27FC236}">
                  <a16:creationId xmlns:a16="http://schemas.microsoft.com/office/drawing/2014/main" id="{919A45ED-1AD5-41CF-9F83-66C83FDB0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09" name="Rectangle 1229">
              <a:extLst>
                <a:ext uri="{FF2B5EF4-FFF2-40B4-BE49-F238E27FC236}">
                  <a16:creationId xmlns:a16="http://schemas.microsoft.com/office/drawing/2014/main" id="{0F34B708-8BAC-4D7B-8AE6-986E3E454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0" name="Rectangle 1230">
              <a:extLst>
                <a:ext uri="{FF2B5EF4-FFF2-40B4-BE49-F238E27FC236}">
                  <a16:creationId xmlns:a16="http://schemas.microsoft.com/office/drawing/2014/main" id="{2574D1E4-9A38-4A87-ADA7-678DFB3F6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1" name="Rectangle 1231">
              <a:extLst>
                <a:ext uri="{FF2B5EF4-FFF2-40B4-BE49-F238E27FC236}">
                  <a16:creationId xmlns:a16="http://schemas.microsoft.com/office/drawing/2014/main" id="{00919A97-539E-4A9D-B060-D76688DC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2" name="Rectangle 1232">
              <a:extLst>
                <a:ext uri="{FF2B5EF4-FFF2-40B4-BE49-F238E27FC236}">
                  <a16:creationId xmlns:a16="http://schemas.microsoft.com/office/drawing/2014/main" id="{3B0927C6-AA5A-4C05-80EC-D2057EAC9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3" name="Rectangle 1233">
              <a:extLst>
                <a:ext uri="{FF2B5EF4-FFF2-40B4-BE49-F238E27FC236}">
                  <a16:creationId xmlns:a16="http://schemas.microsoft.com/office/drawing/2014/main" id="{048EA1D4-187C-41A6-A112-80F336749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4" name="Rectangle 1234">
              <a:extLst>
                <a:ext uri="{FF2B5EF4-FFF2-40B4-BE49-F238E27FC236}">
                  <a16:creationId xmlns:a16="http://schemas.microsoft.com/office/drawing/2014/main" id="{538F123F-C5CF-404C-8F03-8DA8BA340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5" name="Rectangle 1235">
              <a:extLst>
                <a:ext uri="{FF2B5EF4-FFF2-40B4-BE49-F238E27FC236}">
                  <a16:creationId xmlns:a16="http://schemas.microsoft.com/office/drawing/2014/main" id="{CB34A721-C9DD-4BE4-9909-3D3840BA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6" name="Rectangle 1236">
              <a:extLst>
                <a:ext uri="{FF2B5EF4-FFF2-40B4-BE49-F238E27FC236}">
                  <a16:creationId xmlns:a16="http://schemas.microsoft.com/office/drawing/2014/main" id="{BFC9C6B7-BAB2-44B8-B3A1-360C8D6AC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7" name="Rectangle 1237">
              <a:extLst>
                <a:ext uri="{FF2B5EF4-FFF2-40B4-BE49-F238E27FC236}">
                  <a16:creationId xmlns:a16="http://schemas.microsoft.com/office/drawing/2014/main" id="{DAA20EF7-6025-48C6-A2E8-A16AAF49F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8" name="Rectangle 1238">
              <a:extLst>
                <a:ext uri="{FF2B5EF4-FFF2-40B4-BE49-F238E27FC236}">
                  <a16:creationId xmlns:a16="http://schemas.microsoft.com/office/drawing/2014/main" id="{2FDD8606-4A01-4EDC-ACD4-338A05026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19" name="Rectangle 1239">
              <a:extLst>
                <a:ext uri="{FF2B5EF4-FFF2-40B4-BE49-F238E27FC236}">
                  <a16:creationId xmlns:a16="http://schemas.microsoft.com/office/drawing/2014/main" id="{C941A774-8A2B-4294-AF5D-6E6238FE7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0" name="Rectangle 1240">
              <a:extLst>
                <a:ext uri="{FF2B5EF4-FFF2-40B4-BE49-F238E27FC236}">
                  <a16:creationId xmlns:a16="http://schemas.microsoft.com/office/drawing/2014/main" id="{C7EB4721-D964-465E-88BE-F85C41FB2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1" name="Rectangle 1241">
              <a:extLst>
                <a:ext uri="{FF2B5EF4-FFF2-40B4-BE49-F238E27FC236}">
                  <a16:creationId xmlns:a16="http://schemas.microsoft.com/office/drawing/2014/main" id="{7E8A8061-5D4C-4DA1-8D3C-CEE31E0ED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2" name="Rectangle 1242">
              <a:extLst>
                <a:ext uri="{FF2B5EF4-FFF2-40B4-BE49-F238E27FC236}">
                  <a16:creationId xmlns:a16="http://schemas.microsoft.com/office/drawing/2014/main" id="{1F380549-4E8A-4F95-89B5-E440DF27C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3" name="Rectangle 1243">
              <a:extLst>
                <a:ext uri="{FF2B5EF4-FFF2-40B4-BE49-F238E27FC236}">
                  <a16:creationId xmlns:a16="http://schemas.microsoft.com/office/drawing/2014/main" id="{35272E34-BD27-4CA3-AF40-F12899EB5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4" name="Rectangle 1244">
              <a:extLst>
                <a:ext uri="{FF2B5EF4-FFF2-40B4-BE49-F238E27FC236}">
                  <a16:creationId xmlns:a16="http://schemas.microsoft.com/office/drawing/2014/main" id="{A179737E-1570-422E-A4FB-4F679BFEF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5" name="Rectangle 1245">
              <a:extLst>
                <a:ext uri="{FF2B5EF4-FFF2-40B4-BE49-F238E27FC236}">
                  <a16:creationId xmlns:a16="http://schemas.microsoft.com/office/drawing/2014/main" id="{585C94CE-0B73-4B13-9E86-1224B1F4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6" name="Rectangle 1246">
              <a:extLst>
                <a:ext uri="{FF2B5EF4-FFF2-40B4-BE49-F238E27FC236}">
                  <a16:creationId xmlns:a16="http://schemas.microsoft.com/office/drawing/2014/main" id="{F9753348-9461-4DA4-9675-D4284848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7" name="Rectangle 1247">
              <a:extLst>
                <a:ext uri="{FF2B5EF4-FFF2-40B4-BE49-F238E27FC236}">
                  <a16:creationId xmlns:a16="http://schemas.microsoft.com/office/drawing/2014/main" id="{89988E09-A15B-4C23-8888-855B1E5B1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8" name="Rectangle 1248">
              <a:extLst>
                <a:ext uri="{FF2B5EF4-FFF2-40B4-BE49-F238E27FC236}">
                  <a16:creationId xmlns:a16="http://schemas.microsoft.com/office/drawing/2014/main" id="{52C93EC8-C6CF-4785-A1E8-918960948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29" name="Rectangle 1249">
              <a:extLst>
                <a:ext uri="{FF2B5EF4-FFF2-40B4-BE49-F238E27FC236}">
                  <a16:creationId xmlns:a16="http://schemas.microsoft.com/office/drawing/2014/main" id="{C6A337D4-6A67-4B7A-9F52-D6D38536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0" name="Rectangle 1250">
              <a:extLst>
                <a:ext uri="{FF2B5EF4-FFF2-40B4-BE49-F238E27FC236}">
                  <a16:creationId xmlns:a16="http://schemas.microsoft.com/office/drawing/2014/main" id="{C33F25D7-B83B-42C8-906C-B150D79B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1" name="Rectangle 1251">
              <a:extLst>
                <a:ext uri="{FF2B5EF4-FFF2-40B4-BE49-F238E27FC236}">
                  <a16:creationId xmlns:a16="http://schemas.microsoft.com/office/drawing/2014/main" id="{93FB2703-8513-443C-90AD-FF704756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2" name="Rectangle 1252">
              <a:extLst>
                <a:ext uri="{FF2B5EF4-FFF2-40B4-BE49-F238E27FC236}">
                  <a16:creationId xmlns:a16="http://schemas.microsoft.com/office/drawing/2014/main" id="{7CCAD233-1114-47AD-9C1B-7A7015AAB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3" name="Rectangle 1253">
              <a:extLst>
                <a:ext uri="{FF2B5EF4-FFF2-40B4-BE49-F238E27FC236}">
                  <a16:creationId xmlns:a16="http://schemas.microsoft.com/office/drawing/2014/main" id="{CD25AEA8-0B8E-487C-85CF-1707BE7EF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4" name="Rectangle 1254">
              <a:extLst>
                <a:ext uri="{FF2B5EF4-FFF2-40B4-BE49-F238E27FC236}">
                  <a16:creationId xmlns:a16="http://schemas.microsoft.com/office/drawing/2014/main" id="{6A31B614-4D13-47EE-AAA1-FC62191DB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5" name="Rectangle 1255">
              <a:extLst>
                <a:ext uri="{FF2B5EF4-FFF2-40B4-BE49-F238E27FC236}">
                  <a16:creationId xmlns:a16="http://schemas.microsoft.com/office/drawing/2014/main" id="{C7205E82-866B-43F2-A029-37AFEE5C0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6" name="Rectangle 1256">
              <a:extLst>
                <a:ext uri="{FF2B5EF4-FFF2-40B4-BE49-F238E27FC236}">
                  <a16:creationId xmlns:a16="http://schemas.microsoft.com/office/drawing/2014/main" id="{8562B0FE-06F9-4E78-BBB1-40AFDB8D1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7" name="Rectangle 1257">
              <a:extLst>
                <a:ext uri="{FF2B5EF4-FFF2-40B4-BE49-F238E27FC236}">
                  <a16:creationId xmlns:a16="http://schemas.microsoft.com/office/drawing/2014/main" id="{AA592EA5-1EDC-4D53-A8A3-7F0B093BC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8" name="Rectangle 1258">
              <a:extLst>
                <a:ext uri="{FF2B5EF4-FFF2-40B4-BE49-F238E27FC236}">
                  <a16:creationId xmlns:a16="http://schemas.microsoft.com/office/drawing/2014/main" id="{EDE3AD56-038D-403F-B652-AE5DF5113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39" name="Rectangle 1259">
              <a:extLst>
                <a:ext uri="{FF2B5EF4-FFF2-40B4-BE49-F238E27FC236}">
                  <a16:creationId xmlns:a16="http://schemas.microsoft.com/office/drawing/2014/main" id="{DEAB9AE0-5A1D-4599-A3E1-D922E776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0" name="Rectangle 1260">
              <a:extLst>
                <a:ext uri="{FF2B5EF4-FFF2-40B4-BE49-F238E27FC236}">
                  <a16:creationId xmlns:a16="http://schemas.microsoft.com/office/drawing/2014/main" id="{9A093A8F-EC9A-461F-82F3-385426CEF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1" name="Rectangle 1261">
              <a:extLst>
                <a:ext uri="{FF2B5EF4-FFF2-40B4-BE49-F238E27FC236}">
                  <a16:creationId xmlns:a16="http://schemas.microsoft.com/office/drawing/2014/main" id="{449CDCD0-FAE9-4C81-87D1-3F7EA8C2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2" name="Rectangle 1262">
              <a:extLst>
                <a:ext uri="{FF2B5EF4-FFF2-40B4-BE49-F238E27FC236}">
                  <a16:creationId xmlns:a16="http://schemas.microsoft.com/office/drawing/2014/main" id="{E3CB8CBF-5645-4A00-993C-14E50414A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3" name="Rectangle 1263">
              <a:extLst>
                <a:ext uri="{FF2B5EF4-FFF2-40B4-BE49-F238E27FC236}">
                  <a16:creationId xmlns:a16="http://schemas.microsoft.com/office/drawing/2014/main" id="{BC206F85-0AEE-4D86-93A5-FF4EF4AE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4" name="Rectangle 1264">
              <a:extLst>
                <a:ext uri="{FF2B5EF4-FFF2-40B4-BE49-F238E27FC236}">
                  <a16:creationId xmlns:a16="http://schemas.microsoft.com/office/drawing/2014/main" id="{A6BCC101-C049-4207-AD13-8D4BFBFF9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5" name="Rectangle 1265">
              <a:extLst>
                <a:ext uri="{FF2B5EF4-FFF2-40B4-BE49-F238E27FC236}">
                  <a16:creationId xmlns:a16="http://schemas.microsoft.com/office/drawing/2014/main" id="{764CFB8A-E8DC-4E4B-B81A-2AC1504BA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6" name="Rectangle 1266">
              <a:extLst>
                <a:ext uri="{FF2B5EF4-FFF2-40B4-BE49-F238E27FC236}">
                  <a16:creationId xmlns:a16="http://schemas.microsoft.com/office/drawing/2014/main" id="{7C5F7583-B1CD-4EC5-856F-8E011496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7" name="Rectangle 1267">
              <a:extLst>
                <a:ext uri="{FF2B5EF4-FFF2-40B4-BE49-F238E27FC236}">
                  <a16:creationId xmlns:a16="http://schemas.microsoft.com/office/drawing/2014/main" id="{551F462C-D137-4E23-8539-22C7F44A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8" name="Rectangle 1268">
              <a:extLst>
                <a:ext uri="{FF2B5EF4-FFF2-40B4-BE49-F238E27FC236}">
                  <a16:creationId xmlns:a16="http://schemas.microsoft.com/office/drawing/2014/main" id="{013EDA10-54CD-4B9E-89E7-6B3ED5C42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49" name="Rectangle 1269">
              <a:extLst>
                <a:ext uri="{FF2B5EF4-FFF2-40B4-BE49-F238E27FC236}">
                  <a16:creationId xmlns:a16="http://schemas.microsoft.com/office/drawing/2014/main" id="{0BECFF06-9EE1-447A-A914-4475A3B1F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0" name="Rectangle 1270">
              <a:extLst>
                <a:ext uri="{FF2B5EF4-FFF2-40B4-BE49-F238E27FC236}">
                  <a16:creationId xmlns:a16="http://schemas.microsoft.com/office/drawing/2014/main" id="{263213CB-E61B-4784-89F7-1E73380E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1" name="Rectangle 1271">
              <a:extLst>
                <a:ext uri="{FF2B5EF4-FFF2-40B4-BE49-F238E27FC236}">
                  <a16:creationId xmlns:a16="http://schemas.microsoft.com/office/drawing/2014/main" id="{3A754F65-E392-44BD-A75B-629BB89A8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2" name="Rectangle 1272">
              <a:extLst>
                <a:ext uri="{FF2B5EF4-FFF2-40B4-BE49-F238E27FC236}">
                  <a16:creationId xmlns:a16="http://schemas.microsoft.com/office/drawing/2014/main" id="{4E2201BD-9B2B-4882-9FE2-67981553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3" name="Rectangle 1273">
              <a:extLst>
                <a:ext uri="{FF2B5EF4-FFF2-40B4-BE49-F238E27FC236}">
                  <a16:creationId xmlns:a16="http://schemas.microsoft.com/office/drawing/2014/main" id="{D462588D-34C4-49A2-B711-8B8C624B8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4" name="Rectangle 1274">
              <a:extLst>
                <a:ext uri="{FF2B5EF4-FFF2-40B4-BE49-F238E27FC236}">
                  <a16:creationId xmlns:a16="http://schemas.microsoft.com/office/drawing/2014/main" id="{E239A476-B1AC-4EAD-908E-17EB3923F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5" name="Rectangle 1275">
              <a:extLst>
                <a:ext uri="{FF2B5EF4-FFF2-40B4-BE49-F238E27FC236}">
                  <a16:creationId xmlns:a16="http://schemas.microsoft.com/office/drawing/2014/main" id="{24398289-F044-41D1-9365-5ADF7B957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6" name="Rectangle 1276">
              <a:extLst>
                <a:ext uri="{FF2B5EF4-FFF2-40B4-BE49-F238E27FC236}">
                  <a16:creationId xmlns:a16="http://schemas.microsoft.com/office/drawing/2014/main" id="{DE05FA67-2F73-4CB4-8A88-15DF5B0C1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7" name="Rectangle 1277">
              <a:extLst>
                <a:ext uri="{FF2B5EF4-FFF2-40B4-BE49-F238E27FC236}">
                  <a16:creationId xmlns:a16="http://schemas.microsoft.com/office/drawing/2014/main" id="{99F0B98E-3EE5-48B3-8C0F-9DA207A5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8" name="Rectangle 1278">
              <a:extLst>
                <a:ext uri="{FF2B5EF4-FFF2-40B4-BE49-F238E27FC236}">
                  <a16:creationId xmlns:a16="http://schemas.microsoft.com/office/drawing/2014/main" id="{5EE51CA1-E54C-4570-B8C9-11B7A2549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59" name="Rectangle 1279">
              <a:extLst>
                <a:ext uri="{FF2B5EF4-FFF2-40B4-BE49-F238E27FC236}">
                  <a16:creationId xmlns:a16="http://schemas.microsoft.com/office/drawing/2014/main" id="{F9A523D6-5599-4139-A3FA-B5087D27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0" name="Rectangle 1280">
              <a:extLst>
                <a:ext uri="{FF2B5EF4-FFF2-40B4-BE49-F238E27FC236}">
                  <a16:creationId xmlns:a16="http://schemas.microsoft.com/office/drawing/2014/main" id="{71EC29AA-ED87-4CBD-8A2B-2015CB199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1" name="Rectangle 1281">
              <a:extLst>
                <a:ext uri="{FF2B5EF4-FFF2-40B4-BE49-F238E27FC236}">
                  <a16:creationId xmlns:a16="http://schemas.microsoft.com/office/drawing/2014/main" id="{9AC7B95C-19C1-4FD1-AA29-2F28F83C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2" name="Rectangle 1282">
              <a:extLst>
                <a:ext uri="{FF2B5EF4-FFF2-40B4-BE49-F238E27FC236}">
                  <a16:creationId xmlns:a16="http://schemas.microsoft.com/office/drawing/2014/main" id="{11FA3456-755A-402C-B9DD-510392E4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3" name="Rectangle 1283">
              <a:extLst>
                <a:ext uri="{FF2B5EF4-FFF2-40B4-BE49-F238E27FC236}">
                  <a16:creationId xmlns:a16="http://schemas.microsoft.com/office/drawing/2014/main" id="{3D2A05D3-E090-4982-B5EA-BEA4514FD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4" name="Rectangle 1284">
              <a:extLst>
                <a:ext uri="{FF2B5EF4-FFF2-40B4-BE49-F238E27FC236}">
                  <a16:creationId xmlns:a16="http://schemas.microsoft.com/office/drawing/2014/main" id="{AD52A78E-6EBB-4774-9502-60A638D31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5" name="Rectangle 1285">
              <a:extLst>
                <a:ext uri="{FF2B5EF4-FFF2-40B4-BE49-F238E27FC236}">
                  <a16:creationId xmlns:a16="http://schemas.microsoft.com/office/drawing/2014/main" id="{B92E0FEE-BE55-48A1-9ACF-A38E35527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6" name="Rectangle 1286">
              <a:extLst>
                <a:ext uri="{FF2B5EF4-FFF2-40B4-BE49-F238E27FC236}">
                  <a16:creationId xmlns:a16="http://schemas.microsoft.com/office/drawing/2014/main" id="{8D38FF85-CF7A-4CD8-BBCA-A092620AC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7" name="Rectangle 1287">
              <a:extLst>
                <a:ext uri="{FF2B5EF4-FFF2-40B4-BE49-F238E27FC236}">
                  <a16:creationId xmlns:a16="http://schemas.microsoft.com/office/drawing/2014/main" id="{B9C61926-7D6C-40C7-837B-A59244F8C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8" name="Rectangle 1288">
              <a:extLst>
                <a:ext uri="{FF2B5EF4-FFF2-40B4-BE49-F238E27FC236}">
                  <a16:creationId xmlns:a16="http://schemas.microsoft.com/office/drawing/2014/main" id="{392C3419-302A-4896-A5F1-252606280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69" name="Rectangle 1289">
              <a:extLst>
                <a:ext uri="{FF2B5EF4-FFF2-40B4-BE49-F238E27FC236}">
                  <a16:creationId xmlns:a16="http://schemas.microsoft.com/office/drawing/2014/main" id="{020D7220-9C19-4C2E-B24B-FA9E80154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0" name="Rectangle 1290">
              <a:extLst>
                <a:ext uri="{FF2B5EF4-FFF2-40B4-BE49-F238E27FC236}">
                  <a16:creationId xmlns:a16="http://schemas.microsoft.com/office/drawing/2014/main" id="{741F6C88-5452-404E-A1A7-E70F2510C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1" name="Rectangle 1291">
              <a:extLst>
                <a:ext uri="{FF2B5EF4-FFF2-40B4-BE49-F238E27FC236}">
                  <a16:creationId xmlns:a16="http://schemas.microsoft.com/office/drawing/2014/main" id="{1BFE116E-E787-4F13-82FB-7852FD11B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2" name="Rectangle 1292">
              <a:extLst>
                <a:ext uri="{FF2B5EF4-FFF2-40B4-BE49-F238E27FC236}">
                  <a16:creationId xmlns:a16="http://schemas.microsoft.com/office/drawing/2014/main" id="{43D08BCC-D27C-4FAF-8395-5549922C7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3" name="Rectangle 1293">
              <a:extLst>
                <a:ext uri="{FF2B5EF4-FFF2-40B4-BE49-F238E27FC236}">
                  <a16:creationId xmlns:a16="http://schemas.microsoft.com/office/drawing/2014/main" id="{B28D4A55-9C57-4858-8469-6D29A15B0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4" name="Rectangle 1294">
              <a:extLst>
                <a:ext uri="{FF2B5EF4-FFF2-40B4-BE49-F238E27FC236}">
                  <a16:creationId xmlns:a16="http://schemas.microsoft.com/office/drawing/2014/main" id="{CD24AA66-0D50-4143-AE69-8DAF36314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5" name="Rectangle 1295">
              <a:extLst>
                <a:ext uri="{FF2B5EF4-FFF2-40B4-BE49-F238E27FC236}">
                  <a16:creationId xmlns:a16="http://schemas.microsoft.com/office/drawing/2014/main" id="{72A476FC-CA9B-4AC1-85EE-C7DC18B78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6" name="Rectangle 1296">
              <a:extLst>
                <a:ext uri="{FF2B5EF4-FFF2-40B4-BE49-F238E27FC236}">
                  <a16:creationId xmlns:a16="http://schemas.microsoft.com/office/drawing/2014/main" id="{110290EB-1528-478C-9007-936E1D1CA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7" name="Rectangle 1297">
              <a:extLst>
                <a:ext uri="{FF2B5EF4-FFF2-40B4-BE49-F238E27FC236}">
                  <a16:creationId xmlns:a16="http://schemas.microsoft.com/office/drawing/2014/main" id="{01810D5B-DB92-4885-8015-27311078A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8" name="Rectangle 1298">
              <a:extLst>
                <a:ext uri="{FF2B5EF4-FFF2-40B4-BE49-F238E27FC236}">
                  <a16:creationId xmlns:a16="http://schemas.microsoft.com/office/drawing/2014/main" id="{5A2B79FC-77D3-4DC3-9612-EE4EE911B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79" name="Rectangle 1299">
              <a:extLst>
                <a:ext uri="{FF2B5EF4-FFF2-40B4-BE49-F238E27FC236}">
                  <a16:creationId xmlns:a16="http://schemas.microsoft.com/office/drawing/2014/main" id="{E3222F6C-1917-4286-B514-7BD53D168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4180" name="Rectangle 1300">
              <a:extLst>
                <a:ext uri="{FF2B5EF4-FFF2-40B4-BE49-F238E27FC236}">
                  <a16:creationId xmlns:a16="http://schemas.microsoft.com/office/drawing/2014/main" id="{A8942699-4D7B-498C-A6CE-093AF28F2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81" name="Rectangle 1301">
              <a:extLst>
                <a:ext uri="{FF2B5EF4-FFF2-40B4-BE49-F238E27FC236}">
                  <a16:creationId xmlns:a16="http://schemas.microsoft.com/office/drawing/2014/main" id="{538D3E03-E503-43ED-B16D-945E53DBF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4182" name="Rectangle 1302">
              <a:extLst>
                <a:ext uri="{FF2B5EF4-FFF2-40B4-BE49-F238E27FC236}">
                  <a16:creationId xmlns:a16="http://schemas.microsoft.com/office/drawing/2014/main" id="{B6C22C69-C02C-4ABE-BE8F-828E46C14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83" name="Rectangle 1303">
              <a:extLst>
                <a:ext uri="{FF2B5EF4-FFF2-40B4-BE49-F238E27FC236}">
                  <a16:creationId xmlns:a16="http://schemas.microsoft.com/office/drawing/2014/main" id="{E4233A82-8DC0-423D-A81C-01F998EE6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4184" name="Rectangle 1304">
              <a:extLst>
                <a:ext uri="{FF2B5EF4-FFF2-40B4-BE49-F238E27FC236}">
                  <a16:creationId xmlns:a16="http://schemas.microsoft.com/office/drawing/2014/main" id="{DAB6A37A-0ACC-4F33-BDF7-019197E78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85" name="Rectangle 1305">
              <a:extLst>
                <a:ext uri="{FF2B5EF4-FFF2-40B4-BE49-F238E27FC236}">
                  <a16:creationId xmlns:a16="http://schemas.microsoft.com/office/drawing/2014/main" id="{09519989-80D9-4881-895D-8A92E9818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4186" name="Rectangle 1306">
              <a:extLst>
                <a:ext uri="{FF2B5EF4-FFF2-40B4-BE49-F238E27FC236}">
                  <a16:creationId xmlns:a16="http://schemas.microsoft.com/office/drawing/2014/main" id="{00F436E9-B085-42CC-9D67-546622FFF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87" name="Rectangle 1307">
              <a:extLst>
                <a:ext uri="{FF2B5EF4-FFF2-40B4-BE49-F238E27FC236}">
                  <a16:creationId xmlns:a16="http://schemas.microsoft.com/office/drawing/2014/main" id="{7DA7D778-3C23-4AD7-B41A-B8ECBB3AA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4188" name="Rectangle 1308">
              <a:extLst>
                <a:ext uri="{FF2B5EF4-FFF2-40B4-BE49-F238E27FC236}">
                  <a16:creationId xmlns:a16="http://schemas.microsoft.com/office/drawing/2014/main" id="{E9E986DA-621B-48CE-985E-819929F64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89" name="Rectangle 1309">
              <a:extLst>
                <a:ext uri="{FF2B5EF4-FFF2-40B4-BE49-F238E27FC236}">
                  <a16:creationId xmlns:a16="http://schemas.microsoft.com/office/drawing/2014/main" id="{EBF435E6-7A1A-43CE-BD9E-1623B8C19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4190" name="Rectangle 1310">
              <a:extLst>
                <a:ext uri="{FF2B5EF4-FFF2-40B4-BE49-F238E27FC236}">
                  <a16:creationId xmlns:a16="http://schemas.microsoft.com/office/drawing/2014/main" id="{A85F6044-05E6-467D-ABD3-B926D18FA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91" name="Rectangle 1311">
              <a:extLst>
                <a:ext uri="{FF2B5EF4-FFF2-40B4-BE49-F238E27FC236}">
                  <a16:creationId xmlns:a16="http://schemas.microsoft.com/office/drawing/2014/main" id="{EEE67CDB-6A2A-44B7-B7CE-B5E33ED33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4192" name="Rectangle 1312">
              <a:extLst>
                <a:ext uri="{FF2B5EF4-FFF2-40B4-BE49-F238E27FC236}">
                  <a16:creationId xmlns:a16="http://schemas.microsoft.com/office/drawing/2014/main" id="{3D028543-18B4-45C7-8D80-9304D7032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93" name="Rectangle 1313">
              <a:extLst>
                <a:ext uri="{FF2B5EF4-FFF2-40B4-BE49-F238E27FC236}">
                  <a16:creationId xmlns:a16="http://schemas.microsoft.com/office/drawing/2014/main" id="{8A69C10C-ACB4-4BE1-9ED2-3EAF23AF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4194" name="Rectangle 1314">
              <a:extLst>
                <a:ext uri="{FF2B5EF4-FFF2-40B4-BE49-F238E27FC236}">
                  <a16:creationId xmlns:a16="http://schemas.microsoft.com/office/drawing/2014/main" id="{9FA22E35-7271-45C3-8FA7-50CF93373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95" name="Rectangle 1315">
              <a:extLst>
                <a:ext uri="{FF2B5EF4-FFF2-40B4-BE49-F238E27FC236}">
                  <a16:creationId xmlns:a16="http://schemas.microsoft.com/office/drawing/2014/main" id="{0FFCE1FE-608F-4097-9326-F02950DD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4196" name="Rectangle 1316">
              <a:extLst>
                <a:ext uri="{FF2B5EF4-FFF2-40B4-BE49-F238E27FC236}">
                  <a16:creationId xmlns:a16="http://schemas.microsoft.com/office/drawing/2014/main" id="{F9E8BBF4-6EA6-43EA-A1EC-D1D5C9243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4055"/>
              <a:ext cx="17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97" name="Rectangle 1317">
              <a:extLst>
                <a:ext uri="{FF2B5EF4-FFF2-40B4-BE49-F238E27FC236}">
                  <a16:creationId xmlns:a16="http://schemas.microsoft.com/office/drawing/2014/main" id="{B4050496-1D69-4679-A69B-D57A8E828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4079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44198" name="Rectangle 1318">
              <a:extLst>
                <a:ext uri="{FF2B5EF4-FFF2-40B4-BE49-F238E27FC236}">
                  <a16:creationId xmlns:a16="http://schemas.microsoft.com/office/drawing/2014/main" id="{C275AD6D-308F-4EDD-BD77-0AB107237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843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199" name="Rectangle 1319">
              <a:extLst>
                <a:ext uri="{FF2B5EF4-FFF2-40B4-BE49-F238E27FC236}">
                  <a16:creationId xmlns:a16="http://schemas.microsoft.com/office/drawing/2014/main" id="{ECC04430-0FE5-4712-A123-FBDFDEBDD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866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44200" name="Rectangle 1320">
              <a:extLst>
                <a:ext uri="{FF2B5EF4-FFF2-40B4-BE49-F238E27FC236}">
                  <a16:creationId xmlns:a16="http://schemas.microsoft.com/office/drawing/2014/main" id="{B23E2F60-E042-4320-8F9C-BCD73C77F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710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01" name="Rectangle 1321">
              <a:extLst>
                <a:ext uri="{FF2B5EF4-FFF2-40B4-BE49-F238E27FC236}">
                  <a16:creationId xmlns:a16="http://schemas.microsoft.com/office/drawing/2014/main" id="{5698470D-DC2A-418D-9D2C-5B2FDBBDE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733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44202" name="Rectangle 1322">
              <a:extLst>
                <a:ext uri="{FF2B5EF4-FFF2-40B4-BE49-F238E27FC236}">
                  <a16:creationId xmlns:a16="http://schemas.microsoft.com/office/drawing/2014/main" id="{3CF61C00-C1C1-40F8-8737-9EA749DBC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577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03" name="Rectangle 1323">
              <a:extLst>
                <a:ext uri="{FF2B5EF4-FFF2-40B4-BE49-F238E27FC236}">
                  <a16:creationId xmlns:a16="http://schemas.microsoft.com/office/drawing/2014/main" id="{12628437-BE28-42D3-92D3-7A7369078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6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44204" name="Rectangle 1324">
              <a:extLst>
                <a:ext uri="{FF2B5EF4-FFF2-40B4-BE49-F238E27FC236}">
                  <a16:creationId xmlns:a16="http://schemas.microsoft.com/office/drawing/2014/main" id="{8CF71BBE-68A1-45FD-AC7B-A16B97387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44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05" name="Rectangle 1325">
              <a:extLst>
                <a:ext uri="{FF2B5EF4-FFF2-40B4-BE49-F238E27FC236}">
                  <a16:creationId xmlns:a16="http://schemas.microsoft.com/office/drawing/2014/main" id="{75AE0B31-293A-47A1-953A-8B8F8466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46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44206" name="Rectangle 1326">
              <a:extLst>
                <a:ext uri="{FF2B5EF4-FFF2-40B4-BE49-F238E27FC236}">
                  <a16:creationId xmlns:a16="http://schemas.microsoft.com/office/drawing/2014/main" id="{E3687C8F-C168-4602-933C-9929860E4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311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07" name="Rectangle 1327">
              <a:extLst>
                <a:ext uri="{FF2B5EF4-FFF2-40B4-BE49-F238E27FC236}">
                  <a16:creationId xmlns:a16="http://schemas.microsoft.com/office/drawing/2014/main" id="{4A30DFBE-3DB8-437E-92A4-89BD41023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334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44208" name="Rectangle 1328">
              <a:extLst>
                <a:ext uri="{FF2B5EF4-FFF2-40B4-BE49-F238E27FC236}">
                  <a16:creationId xmlns:a16="http://schemas.microsoft.com/office/drawing/2014/main" id="{DF3E7716-0A36-401E-93F8-047B872CC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17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09" name="Rectangle 1329">
              <a:extLst>
                <a:ext uri="{FF2B5EF4-FFF2-40B4-BE49-F238E27FC236}">
                  <a16:creationId xmlns:a16="http://schemas.microsoft.com/office/drawing/2014/main" id="{E27BECB2-9F41-4C58-A1D2-D0D0FF84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20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44210" name="Rectangle 1330">
              <a:extLst>
                <a:ext uri="{FF2B5EF4-FFF2-40B4-BE49-F238E27FC236}">
                  <a16:creationId xmlns:a16="http://schemas.microsoft.com/office/drawing/2014/main" id="{03DC5000-F822-40A1-975A-CE42AA2FC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04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11" name="Rectangle 1331">
              <a:extLst>
                <a:ext uri="{FF2B5EF4-FFF2-40B4-BE49-F238E27FC236}">
                  <a16:creationId xmlns:a16="http://schemas.microsoft.com/office/drawing/2014/main" id="{FBB7EFD5-C83B-4C1B-A251-A8F25104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068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44212" name="Rectangle 1332">
              <a:extLst>
                <a:ext uri="{FF2B5EF4-FFF2-40B4-BE49-F238E27FC236}">
                  <a16:creationId xmlns:a16="http://schemas.microsoft.com/office/drawing/2014/main" id="{05DC710F-331A-4B8C-A7E2-0D7B4FDD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912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13" name="Rectangle 1333">
              <a:extLst>
                <a:ext uri="{FF2B5EF4-FFF2-40B4-BE49-F238E27FC236}">
                  <a16:creationId xmlns:a16="http://schemas.microsoft.com/office/drawing/2014/main" id="{A55DEC04-D78D-4E4E-888C-E8791064D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935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44214" name="Rectangle 1334">
              <a:extLst>
                <a:ext uri="{FF2B5EF4-FFF2-40B4-BE49-F238E27FC236}">
                  <a16:creationId xmlns:a16="http://schemas.microsoft.com/office/drawing/2014/main" id="{05D11A7C-D28D-4642-8E42-0D741B0A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779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15" name="Rectangle 1335">
              <a:extLst>
                <a:ext uri="{FF2B5EF4-FFF2-40B4-BE49-F238E27FC236}">
                  <a16:creationId xmlns:a16="http://schemas.microsoft.com/office/drawing/2014/main" id="{405F9574-E590-4230-A9D0-687CD43C1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802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44216" name="Rectangle 1336">
              <a:extLst>
                <a:ext uri="{FF2B5EF4-FFF2-40B4-BE49-F238E27FC236}">
                  <a16:creationId xmlns:a16="http://schemas.microsoft.com/office/drawing/2014/main" id="{8544B038-4D32-45EB-AD22-C3243C0D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4051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217" name="Rectangle 1337">
              <a:extLst>
                <a:ext uri="{FF2B5EF4-FFF2-40B4-BE49-F238E27FC236}">
                  <a16:creationId xmlns:a16="http://schemas.microsoft.com/office/drawing/2014/main" id="{B383A105-E182-46E2-8BA9-EA5D58427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726"/>
              <a:ext cx="8" cy="13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4039" name="Rectangle 1338">
            <a:extLst>
              <a:ext uri="{FF2B5EF4-FFF2-40B4-BE49-F238E27FC236}">
                <a16:creationId xmlns:a16="http://schemas.microsoft.com/office/drawing/2014/main" id="{A138DCB5-B36D-4380-BA69-AE45BF270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4194175"/>
            <a:ext cx="282575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40" name="Rectangle 1339">
            <a:extLst>
              <a:ext uri="{FF2B5EF4-FFF2-40B4-BE49-F238E27FC236}">
                <a16:creationId xmlns:a16="http://schemas.microsoft.com/office/drawing/2014/main" id="{BB86B555-AB7A-43EB-86A6-FE82EE7F7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0475" y="4232275"/>
            <a:ext cx="1651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44041" name="Oval 1340">
            <a:extLst>
              <a:ext uri="{FF2B5EF4-FFF2-40B4-BE49-F238E27FC236}">
                <a16:creationId xmlns:a16="http://schemas.microsoft.com/office/drawing/2014/main" id="{DF4462E0-7090-4DB7-BEC1-8C1CAE743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55292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42" name="Oval 1341">
            <a:extLst>
              <a:ext uri="{FF2B5EF4-FFF2-40B4-BE49-F238E27FC236}">
                <a16:creationId xmlns:a16="http://schemas.microsoft.com/office/drawing/2014/main" id="{BC3E412D-B125-4A26-A38D-4CFBAA3D6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3088" y="61880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43" name="Oval 1342">
            <a:extLst>
              <a:ext uri="{FF2B5EF4-FFF2-40B4-BE49-F238E27FC236}">
                <a16:creationId xmlns:a16="http://schemas.microsoft.com/office/drawing/2014/main" id="{94385AE5-1149-4220-8B65-F3A5C7CB0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9561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4044" name="Group 1343">
            <a:extLst>
              <a:ext uri="{FF2B5EF4-FFF2-40B4-BE49-F238E27FC236}">
                <a16:creationId xmlns:a16="http://schemas.microsoft.com/office/drawing/2014/main" id="{B6CEFB98-6080-4547-A181-0826ABB37ACF}"/>
              </a:ext>
            </a:extLst>
          </p:cNvPr>
          <p:cNvGrpSpPr>
            <a:grpSpLocks/>
          </p:cNvGrpSpPr>
          <p:nvPr/>
        </p:nvGrpSpPr>
        <p:grpSpPr bwMode="auto">
          <a:xfrm>
            <a:off x="8461375" y="5541963"/>
            <a:ext cx="88900" cy="85725"/>
            <a:chOff x="3153" y="3491"/>
            <a:chExt cx="56" cy="54"/>
          </a:xfrm>
        </p:grpSpPr>
        <p:sp>
          <p:nvSpPr>
            <p:cNvPr id="44076" name="Rectangle 1344">
              <a:extLst>
                <a:ext uri="{FF2B5EF4-FFF2-40B4-BE49-F238E27FC236}">
                  <a16:creationId xmlns:a16="http://schemas.microsoft.com/office/drawing/2014/main" id="{B52FA904-241B-490A-987D-7F0B9E261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5" cy="54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77" name="Rectangle 1345">
              <a:extLst>
                <a:ext uri="{FF2B5EF4-FFF2-40B4-BE49-F238E27FC236}">
                  <a16:creationId xmlns:a16="http://schemas.microsoft.com/office/drawing/2014/main" id="{05C2EE0D-D62F-448C-BABD-642392D4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45" name="Group 1346">
            <a:extLst>
              <a:ext uri="{FF2B5EF4-FFF2-40B4-BE49-F238E27FC236}">
                <a16:creationId xmlns:a16="http://schemas.microsoft.com/office/drawing/2014/main" id="{B13B3351-B333-4E32-B6E4-9817E7B18565}"/>
              </a:ext>
            </a:extLst>
          </p:cNvPr>
          <p:cNvGrpSpPr>
            <a:grpSpLocks/>
          </p:cNvGrpSpPr>
          <p:nvPr/>
        </p:nvGrpSpPr>
        <p:grpSpPr bwMode="auto">
          <a:xfrm>
            <a:off x="7916863" y="4821238"/>
            <a:ext cx="88900" cy="85725"/>
            <a:chOff x="2840" y="3458"/>
            <a:chExt cx="56" cy="54"/>
          </a:xfrm>
        </p:grpSpPr>
        <p:sp>
          <p:nvSpPr>
            <p:cNvPr id="44074" name="Rectangle 1347">
              <a:extLst>
                <a:ext uri="{FF2B5EF4-FFF2-40B4-BE49-F238E27FC236}">
                  <a16:creationId xmlns:a16="http://schemas.microsoft.com/office/drawing/2014/main" id="{CC0D233A-53E3-4278-9BBD-D6205CC92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75" name="Rectangle 1348">
              <a:extLst>
                <a:ext uri="{FF2B5EF4-FFF2-40B4-BE49-F238E27FC236}">
                  <a16:creationId xmlns:a16="http://schemas.microsoft.com/office/drawing/2014/main" id="{A0F8B85B-4AA4-4EC5-8F09-43AEB001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46" name="Group 1349">
            <a:extLst>
              <a:ext uri="{FF2B5EF4-FFF2-40B4-BE49-F238E27FC236}">
                <a16:creationId xmlns:a16="http://schemas.microsoft.com/office/drawing/2014/main" id="{B776CB55-6D1E-4187-85BA-CDE05B7AABEF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5815013"/>
            <a:ext cx="88900" cy="85725"/>
            <a:chOff x="3090" y="3663"/>
            <a:chExt cx="56" cy="54"/>
          </a:xfrm>
        </p:grpSpPr>
        <p:sp>
          <p:nvSpPr>
            <p:cNvPr id="44072" name="Rectangle 1350">
              <a:extLst>
                <a:ext uri="{FF2B5EF4-FFF2-40B4-BE49-F238E27FC236}">
                  <a16:creationId xmlns:a16="http://schemas.microsoft.com/office/drawing/2014/main" id="{74717263-9C15-4577-BA59-6CA10E364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73" name="Rectangle 1351">
              <a:extLst>
                <a:ext uri="{FF2B5EF4-FFF2-40B4-BE49-F238E27FC236}">
                  <a16:creationId xmlns:a16="http://schemas.microsoft.com/office/drawing/2014/main" id="{910A69FB-1651-4FA4-8AB7-B9DA5770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47" name="Group 1352">
            <a:extLst>
              <a:ext uri="{FF2B5EF4-FFF2-40B4-BE49-F238E27FC236}">
                <a16:creationId xmlns:a16="http://schemas.microsoft.com/office/drawing/2014/main" id="{37965136-B2A3-40D3-8485-E62E3D1B2234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4845050"/>
            <a:ext cx="88900" cy="85725"/>
            <a:chOff x="3090" y="3052"/>
            <a:chExt cx="56" cy="54"/>
          </a:xfrm>
        </p:grpSpPr>
        <p:sp>
          <p:nvSpPr>
            <p:cNvPr id="44070" name="Rectangle 1353">
              <a:extLst>
                <a:ext uri="{FF2B5EF4-FFF2-40B4-BE49-F238E27FC236}">
                  <a16:creationId xmlns:a16="http://schemas.microsoft.com/office/drawing/2014/main" id="{C6A69E2B-2CEA-4B37-8B16-4DEAB167A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71" name="Rectangle 1354">
              <a:extLst>
                <a:ext uri="{FF2B5EF4-FFF2-40B4-BE49-F238E27FC236}">
                  <a16:creationId xmlns:a16="http://schemas.microsoft.com/office/drawing/2014/main" id="{08A86B4C-889B-4037-84CF-F61BDF551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48" name="Group 1355">
            <a:extLst>
              <a:ext uri="{FF2B5EF4-FFF2-40B4-BE49-F238E27FC236}">
                <a16:creationId xmlns:a16="http://schemas.microsoft.com/office/drawing/2014/main" id="{44CC4791-06E9-47B1-A611-B1C08B0A58B7}"/>
              </a:ext>
            </a:extLst>
          </p:cNvPr>
          <p:cNvGrpSpPr>
            <a:grpSpLocks/>
          </p:cNvGrpSpPr>
          <p:nvPr/>
        </p:nvGrpSpPr>
        <p:grpSpPr bwMode="auto">
          <a:xfrm>
            <a:off x="8221663" y="5307013"/>
            <a:ext cx="88900" cy="85725"/>
            <a:chOff x="3002" y="3343"/>
            <a:chExt cx="56" cy="54"/>
          </a:xfrm>
        </p:grpSpPr>
        <p:sp>
          <p:nvSpPr>
            <p:cNvPr id="44068" name="Rectangle 1356">
              <a:extLst>
                <a:ext uri="{FF2B5EF4-FFF2-40B4-BE49-F238E27FC236}">
                  <a16:creationId xmlns:a16="http://schemas.microsoft.com/office/drawing/2014/main" id="{6C1844C7-C303-4D4F-91FF-0E6EDCBB4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69" name="Rectangle 1357">
              <a:extLst>
                <a:ext uri="{FF2B5EF4-FFF2-40B4-BE49-F238E27FC236}">
                  <a16:creationId xmlns:a16="http://schemas.microsoft.com/office/drawing/2014/main" id="{E006B813-CAA8-48C4-A55C-F717E3734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49" name="Group 1358">
            <a:extLst>
              <a:ext uri="{FF2B5EF4-FFF2-40B4-BE49-F238E27FC236}">
                <a16:creationId xmlns:a16="http://schemas.microsoft.com/office/drawing/2014/main" id="{0A56B565-C199-4817-82DE-5BB5708A6BAB}"/>
              </a:ext>
            </a:extLst>
          </p:cNvPr>
          <p:cNvGrpSpPr>
            <a:grpSpLocks/>
          </p:cNvGrpSpPr>
          <p:nvPr/>
        </p:nvGrpSpPr>
        <p:grpSpPr bwMode="auto">
          <a:xfrm>
            <a:off x="8667750" y="6278563"/>
            <a:ext cx="88900" cy="85725"/>
            <a:chOff x="3283" y="3955"/>
            <a:chExt cx="56" cy="54"/>
          </a:xfrm>
        </p:grpSpPr>
        <p:sp>
          <p:nvSpPr>
            <p:cNvPr id="44066" name="Rectangle 1359">
              <a:extLst>
                <a:ext uri="{FF2B5EF4-FFF2-40B4-BE49-F238E27FC236}">
                  <a16:creationId xmlns:a16="http://schemas.microsoft.com/office/drawing/2014/main" id="{F4DD2415-9B40-4818-B07A-AA86C4FC5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67" name="Rectangle 1360">
              <a:extLst>
                <a:ext uri="{FF2B5EF4-FFF2-40B4-BE49-F238E27FC236}">
                  <a16:creationId xmlns:a16="http://schemas.microsoft.com/office/drawing/2014/main" id="{F453600B-3BD1-4535-8F6C-878C6566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50" name="Group 1361">
            <a:extLst>
              <a:ext uri="{FF2B5EF4-FFF2-40B4-BE49-F238E27FC236}">
                <a16:creationId xmlns:a16="http://schemas.microsoft.com/office/drawing/2014/main" id="{8E30A59C-642B-4747-9104-B61D41584B27}"/>
              </a:ext>
            </a:extLst>
          </p:cNvPr>
          <p:cNvGrpSpPr>
            <a:grpSpLocks/>
          </p:cNvGrpSpPr>
          <p:nvPr/>
        </p:nvGrpSpPr>
        <p:grpSpPr bwMode="auto">
          <a:xfrm>
            <a:off x="8086725" y="5438775"/>
            <a:ext cx="88900" cy="84138"/>
            <a:chOff x="2917" y="3812"/>
            <a:chExt cx="56" cy="53"/>
          </a:xfrm>
        </p:grpSpPr>
        <p:sp>
          <p:nvSpPr>
            <p:cNvPr id="44064" name="Rectangle 1362">
              <a:extLst>
                <a:ext uri="{FF2B5EF4-FFF2-40B4-BE49-F238E27FC236}">
                  <a16:creationId xmlns:a16="http://schemas.microsoft.com/office/drawing/2014/main" id="{80CCD501-4AC3-4C2E-BFCF-DDBA059D6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65" name="Rectangle 1363">
              <a:extLst>
                <a:ext uri="{FF2B5EF4-FFF2-40B4-BE49-F238E27FC236}">
                  <a16:creationId xmlns:a16="http://schemas.microsoft.com/office/drawing/2014/main" id="{85A6CD4A-CCE4-4413-979F-607E4B03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4051" name="Group 1364">
            <a:extLst>
              <a:ext uri="{FF2B5EF4-FFF2-40B4-BE49-F238E27FC236}">
                <a16:creationId xmlns:a16="http://schemas.microsoft.com/office/drawing/2014/main" id="{3E0ADE24-3F23-4888-B3D6-D8011DB4C060}"/>
              </a:ext>
            </a:extLst>
          </p:cNvPr>
          <p:cNvGrpSpPr>
            <a:grpSpLocks/>
          </p:cNvGrpSpPr>
          <p:nvPr/>
        </p:nvGrpSpPr>
        <p:grpSpPr bwMode="auto">
          <a:xfrm>
            <a:off x="8580438" y="4962525"/>
            <a:ext cx="88900" cy="85725"/>
            <a:chOff x="3228" y="3126"/>
            <a:chExt cx="56" cy="54"/>
          </a:xfrm>
        </p:grpSpPr>
        <p:sp>
          <p:nvSpPr>
            <p:cNvPr id="44062" name="Rectangle 1365">
              <a:extLst>
                <a:ext uri="{FF2B5EF4-FFF2-40B4-BE49-F238E27FC236}">
                  <a16:creationId xmlns:a16="http://schemas.microsoft.com/office/drawing/2014/main" id="{9F09C10B-EBFC-40A7-84C6-A47916FE4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4063" name="Rectangle 1366">
              <a:extLst>
                <a:ext uri="{FF2B5EF4-FFF2-40B4-BE49-F238E27FC236}">
                  <a16:creationId xmlns:a16="http://schemas.microsoft.com/office/drawing/2014/main" id="{2A71DF29-690E-4980-A720-45D69C675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4052" name="Oval 1367">
            <a:extLst>
              <a:ext uri="{FF2B5EF4-FFF2-40B4-BE49-F238E27FC236}">
                <a16:creationId xmlns:a16="http://schemas.microsoft.com/office/drawing/2014/main" id="{EE0F5E58-47E9-4A83-94D5-4AB99264B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6202363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3" name="Oval 1368">
            <a:extLst>
              <a:ext uri="{FF2B5EF4-FFF2-40B4-BE49-F238E27FC236}">
                <a16:creationId xmlns:a16="http://schemas.microsoft.com/office/drawing/2014/main" id="{7750E84F-412D-4B04-9EC8-E272E2A26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75" y="515778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4" name="Oval 1369">
            <a:extLst>
              <a:ext uri="{FF2B5EF4-FFF2-40B4-BE49-F238E27FC236}">
                <a16:creationId xmlns:a16="http://schemas.microsoft.com/office/drawing/2014/main" id="{CD41B3E4-E21C-4D3D-B51F-FC722C4E9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51260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5" name="Oval 1370">
            <a:extLst>
              <a:ext uri="{FF2B5EF4-FFF2-40B4-BE49-F238E27FC236}">
                <a16:creationId xmlns:a16="http://schemas.microsoft.com/office/drawing/2014/main" id="{7F3974E4-BA4C-49FB-BEDF-6A2AE499A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192838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6" name="Oval 1371">
            <a:extLst>
              <a:ext uri="{FF2B5EF4-FFF2-40B4-BE49-F238E27FC236}">
                <a16:creationId xmlns:a16="http://schemas.microsoft.com/office/drawing/2014/main" id="{9F36CB4A-9718-471B-AA27-7BE7D536D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57864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7" name="Oval 1372">
            <a:extLst>
              <a:ext uri="{FF2B5EF4-FFF2-40B4-BE49-F238E27FC236}">
                <a16:creationId xmlns:a16="http://schemas.microsoft.com/office/drawing/2014/main" id="{C785B369-AE0B-4B3B-BD58-95E5BAB2C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56991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8" name="Oval 1373">
            <a:extLst>
              <a:ext uri="{FF2B5EF4-FFF2-40B4-BE49-F238E27FC236}">
                <a16:creationId xmlns:a16="http://schemas.microsoft.com/office/drawing/2014/main" id="{EF49ECC5-3BF4-4422-9017-7253C863C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526256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59" name="Rectangle 1374" descr="Wide downward diagonal">
            <a:extLst>
              <a:ext uri="{FF2B5EF4-FFF2-40B4-BE49-F238E27FC236}">
                <a16:creationId xmlns:a16="http://schemas.microsoft.com/office/drawing/2014/main" id="{F55FD031-E8EE-4A45-B19B-06D7A3C6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138" y="4313238"/>
            <a:ext cx="74612" cy="80962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060" name="Line 1375">
            <a:extLst>
              <a:ext uri="{FF2B5EF4-FFF2-40B4-BE49-F238E27FC236}">
                <a16:creationId xmlns:a16="http://schemas.microsoft.com/office/drawing/2014/main" id="{73A656FD-59A7-433E-B68D-ABFB744133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2650" y="4175125"/>
            <a:ext cx="993775" cy="2309813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1" name="Text Box 1378">
            <a:extLst>
              <a:ext uri="{FF2B5EF4-FFF2-40B4-BE49-F238E27FC236}">
                <a16:creationId xmlns:a16="http://schemas.microsoft.com/office/drawing/2014/main" id="{BFDB618D-DF6A-4378-AAFF-3F93A4D4AE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3760788"/>
            <a:ext cx="5289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Can our classifier handle streaming data? 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>
            <a:extLst>
              <a:ext uri="{FF2B5EF4-FFF2-40B4-BE49-F238E27FC236}">
                <a16:creationId xmlns:a16="http://schemas.microsoft.com/office/drawing/2014/main" id="{2D2DAC80-CBA1-49FC-BD02-DB3E4FD5A4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76263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6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Interpretability</a:t>
            </a:r>
          </a:p>
        </p:txBody>
      </p:sp>
      <p:sp>
        <p:nvSpPr>
          <p:cNvPr id="45059" name="Text Box 3">
            <a:extLst>
              <a:ext uri="{FF2B5EF4-FFF2-40B4-BE49-F238E27FC236}">
                <a16:creationId xmlns:a16="http://schemas.microsoft.com/office/drawing/2014/main" id="{A5E6C399-F454-4637-932F-61671D9D0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" y="1238250"/>
            <a:ext cx="883761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Some classifiers offer a </a:t>
            </a:r>
            <a:r>
              <a:rPr lang="en-US" altLang="en-US" sz="2800" i="1" dirty="0"/>
              <a:t>bonus</a:t>
            </a:r>
            <a:r>
              <a:rPr lang="en-US" altLang="en-US" sz="2800" dirty="0"/>
              <a:t> feature. The structure of the learned classifier tells use something about the domain.</a:t>
            </a:r>
          </a:p>
        </p:txBody>
      </p:sp>
      <p:sp>
        <p:nvSpPr>
          <p:cNvPr id="45060" name="Rectangle 4">
            <a:extLst>
              <a:ext uri="{FF2B5EF4-FFF2-40B4-BE49-F238E27FC236}">
                <a16:creationId xmlns:a16="http://schemas.microsoft.com/office/drawing/2014/main" id="{7F0FD17B-5945-4658-A149-F8F9B0FAF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7788" y="4154488"/>
            <a:ext cx="2433637" cy="2330450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1" name="Rectangle 6">
            <a:extLst>
              <a:ext uri="{FF2B5EF4-FFF2-40B4-BE49-F238E27FC236}">
                <a16:creationId xmlns:a16="http://schemas.microsoft.com/office/drawing/2014/main" id="{9F5C0395-F77B-4E59-A05B-FB42E6152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2" name="Rectangle 7">
            <a:extLst>
              <a:ext uri="{FF2B5EF4-FFF2-40B4-BE49-F238E27FC236}">
                <a16:creationId xmlns:a16="http://schemas.microsoft.com/office/drawing/2014/main" id="{77990AB6-5721-4CE1-AD8A-3F7EB02C8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3" name="Rectangle 8">
            <a:extLst>
              <a:ext uri="{FF2B5EF4-FFF2-40B4-BE49-F238E27FC236}">
                <a16:creationId xmlns:a16="http://schemas.microsoft.com/office/drawing/2014/main" id="{239B0DA6-5E87-4FB2-B982-F238BA7D2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4" name="Rectangle 9">
            <a:extLst>
              <a:ext uri="{FF2B5EF4-FFF2-40B4-BE49-F238E27FC236}">
                <a16:creationId xmlns:a16="http://schemas.microsoft.com/office/drawing/2014/main" id="{FCD67A8F-DDB6-4676-9EF7-17EBAD488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5" name="Rectangle 10">
            <a:extLst>
              <a:ext uri="{FF2B5EF4-FFF2-40B4-BE49-F238E27FC236}">
                <a16:creationId xmlns:a16="http://schemas.microsoft.com/office/drawing/2014/main" id="{4E61D305-A687-4CB2-9111-77C620C8B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6" name="Rectangle 11">
            <a:extLst>
              <a:ext uri="{FF2B5EF4-FFF2-40B4-BE49-F238E27FC236}">
                <a16:creationId xmlns:a16="http://schemas.microsoft.com/office/drawing/2014/main" id="{4AB3AE85-73A7-4237-B4BE-B174ABDC8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7" name="Rectangle 12">
            <a:extLst>
              <a:ext uri="{FF2B5EF4-FFF2-40B4-BE49-F238E27FC236}">
                <a16:creationId xmlns:a16="http://schemas.microsoft.com/office/drawing/2014/main" id="{D1973D9E-D449-4586-AAFD-2EFEE22A4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8" name="Rectangle 13">
            <a:extLst>
              <a:ext uri="{FF2B5EF4-FFF2-40B4-BE49-F238E27FC236}">
                <a16:creationId xmlns:a16="http://schemas.microsoft.com/office/drawing/2014/main" id="{105AC02B-AC1E-4C00-8D91-076E30256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9" name="Rectangle 14">
            <a:extLst>
              <a:ext uri="{FF2B5EF4-FFF2-40B4-BE49-F238E27FC236}">
                <a16:creationId xmlns:a16="http://schemas.microsoft.com/office/drawing/2014/main" id="{72A771A8-5CF9-4F1F-829A-9B14CC798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0" name="Rectangle 15">
            <a:extLst>
              <a:ext uri="{FF2B5EF4-FFF2-40B4-BE49-F238E27FC236}">
                <a16:creationId xmlns:a16="http://schemas.microsoft.com/office/drawing/2014/main" id="{398546F5-F0D7-42D0-B717-2EE8F01CC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1" name="Rectangle 16">
            <a:extLst>
              <a:ext uri="{FF2B5EF4-FFF2-40B4-BE49-F238E27FC236}">
                <a16:creationId xmlns:a16="http://schemas.microsoft.com/office/drawing/2014/main" id="{89A20C45-ADBB-40E5-AC43-8B1BAED1D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2" name="Rectangle 17">
            <a:extLst>
              <a:ext uri="{FF2B5EF4-FFF2-40B4-BE49-F238E27FC236}">
                <a16:creationId xmlns:a16="http://schemas.microsoft.com/office/drawing/2014/main" id="{60DE1F4D-C5AD-4B54-991C-C4A89545F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3" name="Rectangle 18">
            <a:extLst>
              <a:ext uri="{FF2B5EF4-FFF2-40B4-BE49-F238E27FC236}">
                <a16:creationId xmlns:a16="http://schemas.microsoft.com/office/drawing/2014/main" id="{80CD17DC-E5D8-46D6-BBD8-567952F37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4" name="Rectangle 19">
            <a:extLst>
              <a:ext uri="{FF2B5EF4-FFF2-40B4-BE49-F238E27FC236}">
                <a16:creationId xmlns:a16="http://schemas.microsoft.com/office/drawing/2014/main" id="{4D424D4F-7CC0-4B3E-9686-85CDA13A9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5" name="Rectangle 20">
            <a:extLst>
              <a:ext uri="{FF2B5EF4-FFF2-40B4-BE49-F238E27FC236}">
                <a16:creationId xmlns:a16="http://schemas.microsoft.com/office/drawing/2014/main" id="{BB770912-36FE-44BF-A295-542121ED6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6" name="Rectangle 21">
            <a:extLst>
              <a:ext uri="{FF2B5EF4-FFF2-40B4-BE49-F238E27FC236}">
                <a16:creationId xmlns:a16="http://schemas.microsoft.com/office/drawing/2014/main" id="{11F95A61-ECF7-4088-B80C-5F9556FA4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7" name="Rectangle 22">
            <a:extLst>
              <a:ext uri="{FF2B5EF4-FFF2-40B4-BE49-F238E27FC236}">
                <a16:creationId xmlns:a16="http://schemas.microsoft.com/office/drawing/2014/main" id="{1E9A7938-A1C9-42BC-9739-71AC4D1BC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8" name="Rectangle 23">
            <a:extLst>
              <a:ext uri="{FF2B5EF4-FFF2-40B4-BE49-F238E27FC236}">
                <a16:creationId xmlns:a16="http://schemas.microsoft.com/office/drawing/2014/main" id="{DB448AB1-CF7E-45A6-8709-0C7F42EED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79" name="Rectangle 24">
            <a:extLst>
              <a:ext uri="{FF2B5EF4-FFF2-40B4-BE49-F238E27FC236}">
                <a16:creationId xmlns:a16="http://schemas.microsoft.com/office/drawing/2014/main" id="{0547BDFE-BF0B-4F4A-835A-C358651FC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0" name="Rectangle 25">
            <a:extLst>
              <a:ext uri="{FF2B5EF4-FFF2-40B4-BE49-F238E27FC236}">
                <a16:creationId xmlns:a16="http://schemas.microsoft.com/office/drawing/2014/main" id="{728A9AFA-D8A5-43DB-B1F9-DC8958D3E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1" name="Rectangle 26">
            <a:extLst>
              <a:ext uri="{FF2B5EF4-FFF2-40B4-BE49-F238E27FC236}">
                <a16:creationId xmlns:a16="http://schemas.microsoft.com/office/drawing/2014/main" id="{E47CA3E4-06A1-4E7D-A396-7135C9F07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2" name="Rectangle 27">
            <a:extLst>
              <a:ext uri="{FF2B5EF4-FFF2-40B4-BE49-F238E27FC236}">
                <a16:creationId xmlns:a16="http://schemas.microsoft.com/office/drawing/2014/main" id="{51C1614C-2894-44D6-A8E5-CA26D043B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3" name="Rectangle 28">
            <a:extLst>
              <a:ext uri="{FF2B5EF4-FFF2-40B4-BE49-F238E27FC236}">
                <a16:creationId xmlns:a16="http://schemas.microsoft.com/office/drawing/2014/main" id="{E355D5AD-CE00-4606-8714-096B5FCC9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4" name="Rectangle 29">
            <a:extLst>
              <a:ext uri="{FF2B5EF4-FFF2-40B4-BE49-F238E27FC236}">
                <a16:creationId xmlns:a16="http://schemas.microsoft.com/office/drawing/2014/main" id="{EDBEB21A-90E5-4AD1-A2D9-64E249E92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5" name="Rectangle 30">
            <a:extLst>
              <a:ext uri="{FF2B5EF4-FFF2-40B4-BE49-F238E27FC236}">
                <a16:creationId xmlns:a16="http://schemas.microsoft.com/office/drawing/2014/main" id="{6CEAB1AA-C048-44D7-9BCB-436F83C81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6" name="Rectangle 31">
            <a:extLst>
              <a:ext uri="{FF2B5EF4-FFF2-40B4-BE49-F238E27FC236}">
                <a16:creationId xmlns:a16="http://schemas.microsoft.com/office/drawing/2014/main" id="{79ED1632-9074-46C2-A33D-59C533216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7" name="Rectangle 32">
            <a:extLst>
              <a:ext uri="{FF2B5EF4-FFF2-40B4-BE49-F238E27FC236}">
                <a16:creationId xmlns:a16="http://schemas.microsoft.com/office/drawing/2014/main" id="{A8B31404-0E91-4884-A604-70A14007B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8" name="Rectangle 33">
            <a:extLst>
              <a:ext uri="{FF2B5EF4-FFF2-40B4-BE49-F238E27FC236}">
                <a16:creationId xmlns:a16="http://schemas.microsoft.com/office/drawing/2014/main" id="{BFC237D5-0755-4D95-A716-2E14CE938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89" name="Rectangle 34">
            <a:extLst>
              <a:ext uri="{FF2B5EF4-FFF2-40B4-BE49-F238E27FC236}">
                <a16:creationId xmlns:a16="http://schemas.microsoft.com/office/drawing/2014/main" id="{80C08603-D5BE-41AD-B9E5-44BBA0FEC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0" name="Rectangle 35">
            <a:extLst>
              <a:ext uri="{FF2B5EF4-FFF2-40B4-BE49-F238E27FC236}">
                <a16:creationId xmlns:a16="http://schemas.microsoft.com/office/drawing/2014/main" id="{4D02B377-72CA-4F88-AB6C-74FA25F57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1" name="Rectangle 36">
            <a:extLst>
              <a:ext uri="{FF2B5EF4-FFF2-40B4-BE49-F238E27FC236}">
                <a16:creationId xmlns:a16="http://schemas.microsoft.com/office/drawing/2014/main" id="{C21ADD0D-D373-40B8-B7E4-22F921D55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2" name="Rectangle 37">
            <a:extLst>
              <a:ext uri="{FF2B5EF4-FFF2-40B4-BE49-F238E27FC236}">
                <a16:creationId xmlns:a16="http://schemas.microsoft.com/office/drawing/2014/main" id="{D7ADEE11-4EB4-4C6B-9C94-BD18C4B3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3" name="Rectangle 38">
            <a:extLst>
              <a:ext uri="{FF2B5EF4-FFF2-40B4-BE49-F238E27FC236}">
                <a16:creationId xmlns:a16="http://schemas.microsoft.com/office/drawing/2014/main" id="{A0D722F2-4AEA-4095-B6BB-3835F220F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4" name="Rectangle 39">
            <a:extLst>
              <a:ext uri="{FF2B5EF4-FFF2-40B4-BE49-F238E27FC236}">
                <a16:creationId xmlns:a16="http://schemas.microsoft.com/office/drawing/2014/main" id="{FD895741-F27F-45D7-BA3F-B8476A00E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5" name="Rectangle 40">
            <a:extLst>
              <a:ext uri="{FF2B5EF4-FFF2-40B4-BE49-F238E27FC236}">
                <a16:creationId xmlns:a16="http://schemas.microsoft.com/office/drawing/2014/main" id="{FE7F4069-7B2B-4FE4-A550-E07B943A4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6" name="Rectangle 41">
            <a:extLst>
              <a:ext uri="{FF2B5EF4-FFF2-40B4-BE49-F238E27FC236}">
                <a16:creationId xmlns:a16="http://schemas.microsoft.com/office/drawing/2014/main" id="{E6CE7331-A489-43CB-B581-BAF73FE0B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7" name="Rectangle 42">
            <a:extLst>
              <a:ext uri="{FF2B5EF4-FFF2-40B4-BE49-F238E27FC236}">
                <a16:creationId xmlns:a16="http://schemas.microsoft.com/office/drawing/2014/main" id="{F0AF0172-DB9D-47F9-BC01-702B74443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8" name="Rectangle 43">
            <a:extLst>
              <a:ext uri="{FF2B5EF4-FFF2-40B4-BE49-F238E27FC236}">
                <a16:creationId xmlns:a16="http://schemas.microsoft.com/office/drawing/2014/main" id="{6B08138B-9EB4-4282-994E-E96783F12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99" name="Rectangle 44">
            <a:extLst>
              <a:ext uri="{FF2B5EF4-FFF2-40B4-BE49-F238E27FC236}">
                <a16:creationId xmlns:a16="http://schemas.microsoft.com/office/drawing/2014/main" id="{0567355A-6706-4E03-9905-F02819E22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0" name="Rectangle 45">
            <a:extLst>
              <a:ext uri="{FF2B5EF4-FFF2-40B4-BE49-F238E27FC236}">
                <a16:creationId xmlns:a16="http://schemas.microsoft.com/office/drawing/2014/main" id="{C948D7E3-4BBC-457E-A201-AEC148BB2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1" name="Rectangle 46">
            <a:extLst>
              <a:ext uri="{FF2B5EF4-FFF2-40B4-BE49-F238E27FC236}">
                <a16:creationId xmlns:a16="http://schemas.microsoft.com/office/drawing/2014/main" id="{5EBDE990-2271-4C3A-A9A4-7CCA5F800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2" name="Rectangle 47">
            <a:extLst>
              <a:ext uri="{FF2B5EF4-FFF2-40B4-BE49-F238E27FC236}">
                <a16:creationId xmlns:a16="http://schemas.microsoft.com/office/drawing/2014/main" id="{0A38780F-F0DA-4688-8C53-879DEC612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3" name="Rectangle 48">
            <a:extLst>
              <a:ext uri="{FF2B5EF4-FFF2-40B4-BE49-F238E27FC236}">
                <a16:creationId xmlns:a16="http://schemas.microsoft.com/office/drawing/2014/main" id="{DD6E93AD-300C-42D3-8025-C5A44F0D2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4" name="Rectangle 49">
            <a:extLst>
              <a:ext uri="{FF2B5EF4-FFF2-40B4-BE49-F238E27FC236}">
                <a16:creationId xmlns:a16="http://schemas.microsoft.com/office/drawing/2014/main" id="{23F3CD31-E75E-45EF-95F2-C6B7629E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5" name="Rectangle 50">
            <a:extLst>
              <a:ext uri="{FF2B5EF4-FFF2-40B4-BE49-F238E27FC236}">
                <a16:creationId xmlns:a16="http://schemas.microsoft.com/office/drawing/2014/main" id="{09EBDEAA-043D-4212-84F5-DA68B15A4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6" name="Rectangle 51">
            <a:extLst>
              <a:ext uri="{FF2B5EF4-FFF2-40B4-BE49-F238E27FC236}">
                <a16:creationId xmlns:a16="http://schemas.microsoft.com/office/drawing/2014/main" id="{024B8852-7B55-4AFE-B7FA-4C5299F6F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7" name="Rectangle 52">
            <a:extLst>
              <a:ext uri="{FF2B5EF4-FFF2-40B4-BE49-F238E27FC236}">
                <a16:creationId xmlns:a16="http://schemas.microsoft.com/office/drawing/2014/main" id="{772AD80C-64D9-4489-8C32-522198CB2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8" name="Rectangle 53">
            <a:extLst>
              <a:ext uri="{FF2B5EF4-FFF2-40B4-BE49-F238E27FC236}">
                <a16:creationId xmlns:a16="http://schemas.microsoft.com/office/drawing/2014/main" id="{3AF78F96-919B-438D-B77D-3EC0F70E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09" name="Rectangle 54">
            <a:extLst>
              <a:ext uri="{FF2B5EF4-FFF2-40B4-BE49-F238E27FC236}">
                <a16:creationId xmlns:a16="http://schemas.microsoft.com/office/drawing/2014/main" id="{C2DE322E-61D4-4D47-B947-7BC04E42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0" name="Rectangle 55">
            <a:extLst>
              <a:ext uri="{FF2B5EF4-FFF2-40B4-BE49-F238E27FC236}">
                <a16:creationId xmlns:a16="http://schemas.microsoft.com/office/drawing/2014/main" id="{0728FD8E-9381-4027-87A4-93A50F450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1" name="Rectangle 56">
            <a:extLst>
              <a:ext uri="{FF2B5EF4-FFF2-40B4-BE49-F238E27FC236}">
                <a16:creationId xmlns:a16="http://schemas.microsoft.com/office/drawing/2014/main" id="{F4FDC30D-0C83-4121-A6FC-F8C9EEC19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2" name="Rectangle 57">
            <a:extLst>
              <a:ext uri="{FF2B5EF4-FFF2-40B4-BE49-F238E27FC236}">
                <a16:creationId xmlns:a16="http://schemas.microsoft.com/office/drawing/2014/main" id="{BBD089B8-F436-45A4-9F01-77C38D3A9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3" name="Rectangle 58">
            <a:extLst>
              <a:ext uri="{FF2B5EF4-FFF2-40B4-BE49-F238E27FC236}">
                <a16:creationId xmlns:a16="http://schemas.microsoft.com/office/drawing/2014/main" id="{B929D1AF-0F09-4DE9-8631-FE7322063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4" name="Rectangle 59">
            <a:extLst>
              <a:ext uri="{FF2B5EF4-FFF2-40B4-BE49-F238E27FC236}">
                <a16:creationId xmlns:a16="http://schemas.microsoft.com/office/drawing/2014/main" id="{8C474942-B8F2-4FCE-A60B-10D2D5E71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5" name="Rectangle 60">
            <a:extLst>
              <a:ext uri="{FF2B5EF4-FFF2-40B4-BE49-F238E27FC236}">
                <a16:creationId xmlns:a16="http://schemas.microsoft.com/office/drawing/2014/main" id="{84D879A8-326D-44F9-B62B-E74224557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6" name="Rectangle 61">
            <a:extLst>
              <a:ext uri="{FF2B5EF4-FFF2-40B4-BE49-F238E27FC236}">
                <a16:creationId xmlns:a16="http://schemas.microsoft.com/office/drawing/2014/main" id="{06DA1B98-BDF9-462B-9606-E4366E1F4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7" name="Rectangle 62">
            <a:extLst>
              <a:ext uri="{FF2B5EF4-FFF2-40B4-BE49-F238E27FC236}">
                <a16:creationId xmlns:a16="http://schemas.microsoft.com/office/drawing/2014/main" id="{1F858FF1-659E-42D7-8660-38FC40D33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8" name="Rectangle 63">
            <a:extLst>
              <a:ext uri="{FF2B5EF4-FFF2-40B4-BE49-F238E27FC236}">
                <a16:creationId xmlns:a16="http://schemas.microsoft.com/office/drawing/2014/main" id="{07CD4FAD-F6F9-45D3-997C-22D3B0A0F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19" name="Rectangle 64">
            <a:extLst>
              <a:ext uri="{FF2B5EF4-FFF2-40B4-BE49-F238E27FC236}">
                <a16:creationId xmlns:a16="http://schemas.microsoft.com/office/drawing/2014/main" id="{0F6B17EE-F52C-4842-BAB4-48CBBDC99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0" name="Rectangle 65">
            <a:extLst>
              <a:ext uri="{FF2B5EF4-FFF2-40B4-BE49-F238E27FC236}">
                <a16:creationId xmlns:a16="http://schemas.microsoft.com/office/drawing/2014/main" id="{2BC29BFD-6425-4408-8BE5-ADF90124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1" name="Rectangle 66">
            <a:extLst>
              <a:ext uri="{FF2B5EF4-FFF2-40B4-BE49-F238E27FC236}">
                <a16:creationId xmlns:a16="http://schemas.microsoft.com/office/drawing/2014/main" id="{7D0F2993-F500-494A-8C35-9C06C000B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2" name="Rectangle 67">
            <a:extLst>
              <a:ext uri="{FF2B5EF4-FFF2-40B4-BE49-F238E27FC236}">
                <a16:creationId xmlns:a16="http://schemas.microsoft.com/office/drawing/2014/main" id="{773E185E-4B24-41E5-BF78-DE8BE437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3" name="Rectangle 68">
            <a:extLst>
              <a:ext uri="{FF2B5EF4-FFF2-40B4-BE49-F238E27FC236}">
                <a16:creationId xmlns:a16="http://schemas.microsoft.com/office/drawing/2014/main" id="{E45C1CF3-E137-4023-9F26-4EFA247F7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4" name="Rectangle 69">
            <a:extLst>
              <a:ext uri="{FF2B5EF4-FFF2-40B4-BE49-F238E27FC236}">
                <a16:creationId xmlns:a16="http://schemas.microsoft.com/office/drawing/2014/main" id="{939D37D9-26F9-456E-A6FE-5AC120350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5" name="Rectangle 70">
            <a:extLst>
              <a:ext uri="{FF2B5EF4-FFF2-40B4-BE49-F238E27FC236}">
                <a16:creationId xmlns:a16="http://schemas.microsoft.com/office/drawing/2014/main" id="{06D308CA-17BB-48B7-94D3-82BA92645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6" name="Rectangle 71">
            <a:extLst>
              <a:ext uri="{FF2B5EF4-FFF2-40B4-BE49-F238E27FC236}">
                <a16:creationId xmlns:a16="http://schemas.microsoft.com/office/drawing/2014/main" id="{8E0B53EC-101F-4F72-9739-F8A8054E6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7" name="Rectangle 72">
            <a:extLst>
              <a:ext uri="{FF2B5EF4-FFF2-40B4-BE49-F238E27FC236}">
                <a16:creationId xmlns:a16="http://schemas.microsoft.com/office/drawing/2014/main" id="{5BD6209D-F62C-42FC-8DEF-520B55846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8" name="Rectangle 73">
            <a:extLst>
              <a:ext uri="{FF2B5EF4-FFF2-40B4-BE49-F238E27FC236}">
                <a16:creationId xmlns:a16="http://schemas.microsoft.com/office/drawing/2014/main" id="{6889EA76-97BF-4C5C-A6A0-31CB12379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29" name="Rectangle 74">
            <a:extLst>
              <a:ext uri="{FF2B5EF4-FFF2-40B4-BE49-F238E27FC236}">
                <a16:creationId xmlns:a16="http://schemas.microsoft.com/office/drawing/2014/main" id="{3A768391-CC93-4617-86AD-2CCF87317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0" name="Rectangle 75">
            <a:extLst>
              <a:ext uri="{FF2B5EF4-FFF2-40B4-BE49-F238E27FC236}">
                <a16:creationId xmlns:a16="http://schemas.microsoft.com/office/drawing/2014/main" id="{9B999F3A-9CDF-4CB2-A41C-049F9B245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1" name="Rectangle 76">
            <a:extLst>
              <a:ext uri="{FF2B5EF4-FFF2-40B4-BE49-F238E27FC236}">
                <a16:creationId xmlns:a16="http://schemas.microsoft.com/office/drawing/2014/main" id="{9DC7996A-FC25-4E69-810A-793897EFD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2" name="Rectangle 77">
            <a:extLst>
              <a:ext uri="{FF2B5EF4-FFF2-40B4-BE49-F238E27FC236}">
                <a16:creationId xmlns:a16="http://schemas.microsoft.com/office/drawing/2014/main" id="{ACEDDE0E-1816-474E-9130-F31BAC9D9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3" name="Rectangle 78">
            <a:extLst>
              <a:ext uri="{FF2B5EF4-FFF2-40B4-BE49-F238E27FC236}">
                <a16:creationId xmlns:a16="http://schemas.microsoft.com/office/drawing/2014/main" id="{8C4966C4-F1EA-4143-841D-189DB0A82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4" name="Rectangle 79">
            <a:extLst>
              <a:ext uri="{FF2B5EF4-FFF2-40B4-BE49-F238E27FC236}">
                <a16:creationId xmlns:a16="http://schemas.microsoft.com/office/drawing/2014/main" id="{130B8ED1-A5E4-4429-841A-4557F803D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5" name="Rectangle 80">
            <a:extLst>
              <a:ext uri="{FF2B5EF4-FFF2-40B4-BE49-F238E27FC236}">
                <a16:creationId xmlns:a16="http://schemas.microsoft.com/office/drawing/2014/main" id="{5F0EDA4F-65E6-4124-9CEE-4FB93DFEF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6" name="Rectangle 81">
            <a:extLst>
              <a:ext uri="{FF2B5EF4-FFF2-40B4-BE49-F238E27FC236}">
                <a16:creationId xmlns:a16="http://schemas.microsoft.com/office/drawing/2014/main" id="{372B89F7-2E27-4356-9F65-26591070E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7" name="Rectangle 82">
            <a:extLst>
              <a:ext uri="{FF2B5EF4-FFF2-40B4-BE49-F238E27FC236}">
                <a16:creationId xmlns:a16="http://schemas.microsoft.com/office/drawing/2014/main" id="{84F09FC7-4C6D-49EE-BBC1-CEA3DB944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8" name="Rectangle 83">
            <a:extLst>
              <a:ext uri="{FF2B5EF4-FFF2-40B4-BE49-F238E27FC236}">
                <a16:creationId xmlns:a16="http://schemas.microsoft.com/office/drawing/2014/main" id="{96DBCE80-B7DC-46D6-B550-DCAC25E1E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39" name="Rectangle 84">
            <a:extLst>
              <a:ext uri="{FF2B5EF4-FFF2-40B4-BE49-F238E27FC236}">
                <a16:creationId xmlns:a16="http://schemas.microsoft.com/office/drawing/2014/main" id="{D0DA2329-ABEE-4688-BB67-0A338ED69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0" name="Rectangle 85">
            <a:extLst>
              <a:ext uri="{FF2B5EF4-FFF2-40B4-BE49-F238E27FC236}">
                <a16:creationId xmlns:a16="http://schemas.microsoft.com/office/drawing/2014/main" id="{0EFC3276-A875-4874-850E-58A30CC94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1" name="Rectangle 86">
            <a:extLst>
              <a:ext uri="{FF2B5EF4-FFF2-40B4-BE49-F238E27FC236}">
                <a16:creationId xmlns:a16="http://schemas.microsoft.com/office/drawing/2014/main" id="{F4361381-9885-42FC-A988-A4B2FF800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2" name="Rectangle 87">
            <a:extLst>
              <a:ext uri="{FF2B5EF4-FFF2-40B4-BE49-F238E27FC236}">
                <a16:creationId xmlns:a16="http://schemas.microsoft.com/office/drawing/2014/main" id="{CD8542E1-E76F-4469-A111-081C24438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3" name="Rectangle 88">
            <a:extLst>
              <a:ext uri="{FF2B5EF4-FFF2-40B4-BE49-F238E27FC236}">
                <a16:creationId xmlns:a16="http://schemas.microsoft.com/office/drawing/2014/main" id="{040EBA86-DC25-4AD6-A017-1F51657D4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4" name="Rectangle 89">
            <a:extLst>
              <a:ext uri="{FF2B5EF4-FFF2-40B4-BE49-F238E27FC236}">
                <a16:creationId xmlns:a16="http://schemas.microsoft.com/office/drawing/2014/main" id="{4730A57C-A44B-442D-A916-E66C90FC1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5" name="Rectangle 90">
            <a:extLst>
              <a:ext uri="{FF2B5EF4-FFF2-40B4-BE49-F238E27FC236}">
                <a16:creationId xmlns:a16="http://schemas.microsoft.com/office/drawing/2014/main" id="{9E925214-7728-4D04-9A08-1E646B71D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6" name="Rectangle 91">
            <a:extLst>
              <a:ext uri="{FF2B5EF4-FFF2-40B4-BE49-F238E27FC236}">
                <a16:creationId xmlns:a16="http://schemas.microsoft.com/office/drawing/2014/main" id="{6EF8B118-A425-4E81-A36C-DF5F41690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7" name="Rectangle 92">
            <a:extLst>
              <a:ext uri="{FF2B5EF4-FFF2-40B4-BE49-F238E27FC236}">
                <a16:creationId xmlns:a16="http://schemas.microsoft.com/office/drawing/2014/main" id="{45B3EE4E-2B4F-4277-92CE-460893C3C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8" name="Rectangle 93">
            <a:extLst>
              <a:ext uri="{FF2B5EF4-FFF2-40B4-BE49-F238E27FC236}">
                <a16:creationId xmlns:a16="http://schemas.microsoft.com/office/drawing/2014/main" id="{78205DE3-61DB-46F2-A436-E25ED1A71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49" name="Rectangle 94">
            <a:extLst>
              <a:ext uri="{FF2B5EF4-FFF2-40B4-BE49-F238E27FC236}">
                <a16:creationId xmlns:a16="http://schemas.microsoft.com/office/drawing/2014/main" id="{3112FB0E-979A-454E-A70E-E8AA0D7D4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0" name="Rectangle 95">
            <a:extLst>
              <a:ext uri="{FF2B5EF4-FFF2-40B4-BE49-F238E27FC236}">
                <a16:creationId xmlns:a16="http://schemas.microsoft.com/office/drawing/2014/main" id="{F8C8CD0B-3916-4904-B3D9-A90DDB9ED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1" name="Rectangle 96">
            <a:extLst>
              <a:ext uri="{FF2B5EF4-FFF2-40B4-BE49-F238E27FC236}">
                <a16:creationId xmlns:a16="http://schemas.microsoft.com/office/drawing/2014/main" id="{214215C5-3814-4C8B-B7B7-A93D151BB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2" name="Rectangle 97">
            <a:extLst>
              <a:ext uri="{FF2B5EF4-FFF2-40B4-BE49-F238E27FC236}">
                <a16:creationId xmlns:a16="http://schemas.microsoft.com/office/drawing/2014/main" id="{C6D4C301-F3BC-49B6-9B8A-27C503649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3" name="Rectangle 98">
            <a:extLst>
              <a:ext uri="{FF2B5EF4-FFF2-40B4-BE49-F238E27FC236}">
                <a16:creationId xmlns:a16="http://schemas.microsoft.com/office/drawing/2014/main" id="{146121C9-8046-49EA-B92A-90970A9FB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4" name="Rectangle 99">
            <a:extLst>
              <a:ext uri="{FF2B5EF4-FFF2-40B4-BE49-F238E27FC236}">
                <a16:creationId xmlns:a16="http://schemas.microsoft.com/office/drawing/2014/main" id="{213FCF18-6538-4C25-B4A2-B172FFC59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5" name="Rectangle 100">
            <a:extLst>
              <a:ext uri="{FF2B5EF4-FFF2-40B4-BE49-F238E27FC236}">
                <a16:creationId xmlns:a16="http://schemas.microsoft.com/office/drawing/2014/main" id="{718C62B6-2B83-40D8-81BD-D760C6845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75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6" name="Rectangle 101">
            <a:extLst>
              <a:ext uri="{FF2B5EF4-FFF2-40B4-BE49-F238E27FC236}">
                <a16:creationId xmlns:a16="http://schemas.microsoft.com/office/drawing/2014/main" id="{A46D978A-8C41-47C5-94C1-26232C74C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7" name="Rectangle 102">
            <a:extLst>
              <a:ext uri="{FF2B5EF4-FFF2-40B4-BE49-F238E27FC236}">
                <a16:creationId xmlns:a16="http://schemas.microsoft.com/office/drawing/2014/main" id="{B854A8FB-46BF-4112-A923-81D15FF9D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8" name="Rectangle 103">
            <a:extLst>
              <a:ext uri="{FF2B5EF4-FFF2-40B4-BE49-F238E27FC236}">
                <a16:creationId xmlns:a16="http://schemas.microsoft.com/office/drawing/2014/main" id="{55464BE2-745E-4E40-A32A-EB166ED51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5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59" name="Rectangle 104">
            <a:extLst>
              <a:ext uri="{FF2B5EF4-FFF2-40B4-BE49-F238E27FC236}">
                <a16:creationId xmlns:a16="http://schemas.microsoft.com/office/drawing/2014/main" id="{AFB553F6-FAB8-48CC-A5D7-356D28E20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450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0" name="Rectangle 105">
            <a:extLst>
              <a:ext uri="{FF2B5EF4-FFF2-40B4-BE49-F238E27FC236}">
                <a16:creationId xmlns:a16="http://schemas.microsoft.com/office/drawing/2014/main" id="{A255D435-612D-48C2-ABC4-78B5135C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1" name="Rectangle 144">
            <a:extLst>
              <a:ext uri="{FF2B5EF4-FFF2-40B4-BE49-F238E27FC236}">
                <a16:creationId xmlns:a16="http://schemas.microsoft.com/office/drawing/2014/main" id="{61E64FE7-4A67-46B1-9A1F-6FDD8CB07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6381750"/>
            <a:ext cx="21986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2" name="Rectangle 145">
            <a:extLst>
              <a:ext uri="{FF2B5EF4-FFF2-40B4-BE49-F238E27FC236}">
                <a16:creationId xmlns:a16="http://schemas.microsoft.com/office/drawing/2014/main" id="{C808E256-3073-4571-A270-A6D8A41A8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4278313"/>
            <a:ext cx="12700" cy="210978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3" name="Oval 148">
            <a:extLst>
              <a:ext uri="{FF2B5EF4-FFF2-40B4-BE49-F238E27FC236}">
                <a16:creationId xmlns:a16="http://schemas.microsoft.com/office/drawing/2014/main" id="{5FDF3B6F-2A6F-432E-92B1-2461B8AC3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49434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4" name="Oval 149">
            <a:extLst>
              <a:ext uri="{FF2B5EF4-FFF2-40B4-BE49-F238E27FC236}">
                <a16:creationId xmlns:a16="http://schemas.microsoft.com/office/drawing/2014/main" id="{350F93B7-CA6F-4D66-8852-C177A63A0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8963" y="528320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65" name="Oval 150">
            <a:extLst>
              <a:ext uri="{FF2B5EF4-FFF2-40B4-BE49-F238E27FC236}">
                <a16:creationId xmlns:a16="http://schemas.microsoft.com/office/drawing/2014/main" id="{0FA26B7B-DC8E-46AF-878B-9872278D0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8738" y="44291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5166" name="Group 151">
            <a:extLst>
              <a:ext uri="{FF2B5EF4-FFF2-40B4-BE49-F238E27FC236}">
                <a16:creationId xmlns:a16="http://schemas.microsoft.com/office/drawing/2014/main" id="{AF8E66A4-FC2B-4656-995D-86D4B34769BF}"/>
              </a:ext>
            </a:extLst>
          </p:cNvPr>
          <p:cNvGrpSpPr>
            <a:grpSpLocks/>
          </p:cNvGrpSpPr>
          <p:nvPr/>
        </p:nvGrpSpPr>
        <p:grpSpPr bwMode="auto">
          <a:xfrm>
            <a:off x="8074025" y="4813300"/>
            <a:ext cx="88900" cy="85725"/>
            <a:chOff x="3153" y="3491"/>
            <a:chExt cx="56" cy="54"/>
          </a:xfrm>
        </p:grpSpPr>
        <p:sp>
          <p:nvSpPr>
            <p:cNvPr id="45209" name="Rectangle 152">
              <a:extLst>
                <a:ext uri="{FF2B5EF4-FFF2-40B4-BE49-F238E27FC236}">
                  <a16:creationId xmlns:a16="http://schemas.microsoft.com/office/drawing/2014/main" id="{D41BD912-AA7D-442A-A453-AAB7C1F2A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5" cy="54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10" name="Rectangle 153">
              <a:extLst>
                <a:ext uri="{FF2B5EF4-FFF2-40B4-BE49-F238E27FC236}">
                  <a16:creationId xmlns:a16="http://schemas.microsoft.com/office/drawing/2014/main" id="{D9490067-66B7-4DE4-9AA0-9E8636804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67" name="Group 154">
            <a:extLst>
              <a:ext uri="{FF2B5EF4-FFF2-40B4-BE49-F238E27FC236}">
                <a16:creationId xmlns:a16="http://schemas.microsoft.com/office/drawing/2014/main" id="{259F446C-A69E-4F1A-AEB7-7F867BAD07B1}"/>
              </a:ext>
            </a:extLst>
          </p:cNvPr>
          <p:cNvGrpSpPr>
            <a:grpSpLocks/>
          </p:cNvGrpSpPr>
          <p:nvPr/>
        </p:nvGrpSpPr>
        <p:grpSpPr bwMode="auto">
          <a:xfrm>
            <a:off x="7345363" y="5468938"/>
            <a:ext cx="88900" cy="85725"/>
            <a:chOff x="2840" y="3458"/>
            <a:chExt cx="56" cy="54"/>
          </a:xfrm>
        </p:grpSpPr>
        <p:sp>
          <p:nvSpPr>
            <p:cNvPr id="45207" name="Rectangle 155">
              <a:extLst>
                <a:ext uri="{FF2B5EF4-FFF2-40B4-BE49-F238E27FC236}">
                  <a16:creationId xmlns:a16="http://schemas.microsoft.com/office/drawing/2014/main" id="{EE3670D4-7864-4CA3-914C-FBA986DA2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08" name="Rectangle 156">
              <a:extLst>
                <a:ext uri="{FF2B5EF4-FFF2-40B4-BE49-F238E27FC236}">
                  <a16:creationId xmlns:a16="http://schemas.microsoft.com/office/drawing/2014/main" id="{3B0F32C4-DF31-42FE-9D99-C7F041A3A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68" name="Group 157">
            <a:extLst>
              <a:ext uri="{FF2B5EF4-FFF2-40B4-BE49-F238E27FC236}">
                <a16:creationId xmlns:a16="http://schemas.microsoft.com/office/drawing/2014/main" id="{AFA6303E-BBA5-455D-87A4-A28E7394FAC0}"/>
              </a:ext>
            </a:extLst>
          </p:cNvPr>
          <p:cNvGrpSpPr>
            <a:grpSpLocks/>
          </p:cNvGrpSpPr>
          <p:nvPr/>
        </p:nvGrpSpPr>
        <p:grpSpPr bwMode="auto">
          <a:xfrm>
            <a:off x="7445375" y="5638800"/>
            <a:ext cx="88900" cy="85725"/>
            <a:chOff x="3090" y="3663"/>
            <a:chExt cx="56" cy="54"/>
          </a:xfrm>
        </p:grpSpPr>
        <p:sp>
          <p:nvSpPr>
            <p:cNvPr id="45205" name="Rectangle 158">
              <a:extLst>
                <a:ext uri="{FF2B5EF4-FFF2-40B4-BE49-F238E27FC236}">
                  <a16:creationId xmlns:a16="http://schemas.microsoft.com/office/drawing/2014/main" id="{F009106B-D348-4ABD-98B2-9BE72DA8D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06" name="Rectangle 159">
              <a:extLst>
                <a:ext uri="{FF2B5EF4-FFF2-40B4-BE49-F238E27FC236}">
                  <a16:creationId xmlns:a16="http://schemas.microsoft.com/office/drawing/2014/main" id="{56B35935-15AF-41F8-9DD9-93D54246C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69" name="Group 160">
            <a:extLst>
              <a:ext uri="{FF2B5EF4-FFF2-40B4-BE49-F238E27FC236}">
                <a16:creationId xmlns:a16="http://schemas.microsoft.com/office/drawing/2014/main" id="{9C8A8D81-68B0-4AC8-BE43-CE168411D86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5181600"/>
            <a:ext cx="88900" cy="85725"/>
            <a:chOff x="3090" y="3052"/>
            <a:chExt cx="56" cy="54"/>
          </a:xfrm>
        </p:grpSpPr>
        <p:sp>
          <p:nvSpPr>
            <p:cNvPr id="45203" name="Rectangle 161">
              <a:extLst>
                <a:ext uri="{FF2B5EF4-FFF2-40B4-BE49-F238E27FC236}">
                  <a16:creationId xmlns:a16="http://schemas.microsoft.com/office/drawing/2014/main" id="{69A22D55-1D85-4CEA-BB60-1BEEAF97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04" name="Rectangle 162">
              <a:extLst>
                <a:ext uri="{FF2B5EF4-FFF2-40B4-BE49-F238E27FC236}">
                  <a16:creationId xmlns:a16="http://schemas.microsoft.com/office/drawing/2014/main" id="{85483B5C-DAB3-442A-9812-FEBFB7906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70" name="Group 163">
            <a:extLst>
              <a:ext uri="{FF2B5EF4-FFF2-40B4-BE49-F238E27FC236}">
                <a16:creationId xmlns:a16="http://schemas.microsoft.com/office/drawing/2014/main" id="{572DDD8B-7816-41BF-BBEC-51F730FDA480}"/>
              </a:ext>
            </a:extLst>
          </p:cNvPr>
          <p:cNvGrpSpPr>
            <a:grpSpLocks/>
          </p:cNvGrpSpPr>
          <p:nvPr/>
        </p:nvGrpSpPr>
        <p:grpSpPr bwMode="auto">
          <a:xfrm>
            <a:off x="7154863" y="5643563"/>
            <a:ext cx="88900" cy="85725"/>
            <a:chOff x="3002" y="3343"/>
            <a:chExt cx="56" cy="54"/>
          </a:xfrm>
        </p:grpSpPr>
        <p:sp>
          <p:nvSpPr>
            <p:cNvPr id="45201" name="Rectangle 164">
              <a:extLst>
                <a:ext uri="{FF2B5EF4-FFF2-40B4-BE49-F238E27FC236}">
                  <a16:creationId xmlns:a16="http://schemas.microsoft.com/office/drawing/2014/main" id="{23623EE2-2793-4BDA-B072-F7C783B99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02" name="Rectangle 165">
              <a:extLst>
                <a:ext uri="{FF2B5EF4-FFF2-40B4-BE49-F238E27FC236}">
                  <a16:creationId xmlns:a16="http://schemas.microsoft.com/office/drawing/2014/main" id="{5A1E109B-C29D-4A1A-9CBA-A30D3DA8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71" name="Group 166">
            <a:extLst>
              <a:ext uri="{FF2B5EF4-FFF2-40B4-BE49-F238E27FC236}">
                <a16:creationId xmlns:a16="http://schemas.microsoft.com/office/drawing/2014/main" id="{30B0455B-1B46-41A8-9584-915F6F0F3210}"/>
              </a:ext>
            </a:extLst>
          </p:cNvPr>
          <p:cNvGrpSpPr>
            <a:grpSpLocks/>
          </p:cNvGrpSpPr>
          <p:nvPr/>
        </p:nvGrpSpPr>
        <p:grpSpPr bwMode="auto">
          <a:xfrm>
            <a:off x="7299325" y="5794375"/>
            <a:ext cx="88900" cy="85725"/>
            <a:chOff x="3283" y="3955"/>
            <a:chExt cx="56" cy="54"/>
          </a:xfrm>
        </p:grpSpPr>
        <p:sp>
          <p:nvSpPr>
            <p:cNvPr id="45199" name="Rectangle 167">
              <a:extLst>
                <a:ext uri="{FF2B5EF4-FFF2-40B4-BE49-F238E27FC236}">
                  <a16:creationId xmlns:a16="http://schemas.microsoft.com/office/drawing/2014/main" id="{33C34BD2-E434-404C-9B18-D68774F7C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200" name="Rectangle 168">
              <a:extLst>
                <a:ext uri="{FF2B5EF4-FFF2-40B4-BE49-F238E27FC236}">
                  <a16:creationId xmlns:a16="http://schemas.microsoft.com/office/drawing/2014/main" id="{2FFB24B1-EEF4-4693-B8DD-DD5F4F47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72" name="Group 169">
            <a:extLst>
              <a:ext uri="{FF2B5EF4-FFF2-40B4-BE49-F238E27FC236}">
                <a16:creationId xmlns:a16="http://schemas.microsoft.com/office/drawing/2014/main" id="{DEA9DCB1-526F-4CCE-B002-9913EB67D114}"/>
              </a:ext>
            </a:extLst>
          </p:cNvPr>
          <p:cNvGrpSpPr>
            <a:grpSpLocks/>
          </p:cNvGrpSpPr>
          <p:nvPr/>
        </p:nvGrpSpPr>
        <p:grpSpPr bwMode="auto">
          <a:xfrm>
            <a:off x="6919913" y="5926138"/>
            <a:ext cx="88900" cy="84137"/>
            <a:chOff x="2917" y="3812"/>
            <a:chExt cx="56" cy="53"/>
          </a:xfrm>
        </p:grpSpPr>
        <p:sp>
          <p:nvSpPr>
            <p:cNvPr id="45197" name="Rectangle 170">
              <a:extLst>
                <a:ext uri="{FF2B5EF4-FFF2-40B4-BE49-F238E27FC236}">
                  <a16:creationId xmlns:a16="http://schemas.microsoft.com/office/drawing/2014/main" id="{835DCDE2-C9D5-47E2-9298-179D76AD2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198" name="Rectangle 171">
              <a:extLst>
                <a:ext uri="{FF2B5EF4-FFF2-40B4-BE49-F238E27FC236}">
                  <a16:creationId xmlns:a16="http://schemas.microsoft.com/office/drawing/2014/main" id="{055B6938-B108-4651-BA0D-1E7BFDA93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5173" name="Group 172">
            <a:extLst>
              <a:ext uri="{FF2B5EF4-FFF2-40B4-BE49-F238E27FC236}">
                <a16:creationId xmlns:a16="http://schemas.microsoft.com/office/drawing/2014/main" id="{C27914E3-771D-4A26-AE22-0C760128EAC7}"/>
              </a:ext>
            </a:extLst>
          </p:cNvPr>
          <p:cNvGrpSpPr>
            <a:grpSpLocks/>
          </p:cNvGrpSpPr>
          <p:nvPr/>
        </p:nvGrpSpPr>
        <p:grpSpPr bwMode="auto">
          <a:xfrm>
            <a:off x="7797800" y="5308600"/>
            <a:ext cx="88900" cy="85725"/>
            <a:chOff x="3228" y="3126"/>
            <a:chExt cx="56" cy="54"/>
          </a:xfrm>
        </p:grpSpPr>
        <p:sp>
          <p:nvSpPr>
            <p:cNvPr id="45195" name="Rectangle 173">
              <a:extLst>
                <a:ext uri="{FF2B5EF4-FFF2-40B4-BE49-F238E27FC236}">
                  <a16:creationId xmlns:a16="http://schemas.microsoft.com/office/drawing/2014/main" id="{B4EA8497-B669-47CB-9B00-914E9FA2A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5196" name="Rectangle 174">
              <a:extLst>
                <a:ext uri="{FF2B5EF4-FFF2-40B4-BE49-F238E27FC236}">
                  <a16:creationId xmlns:a16="http://schemas.microsoft.com/office/drawing/2014/main" id="{CA845D00-645C-4432-B28B-B7ECDF87E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174" name="Oval 175">
            <a:extLst>
              <a:ext uri="{FF2B5EF4-FFF2-40B4-BE49-F238E27FC236}">
                <a16:creationId xmlns:a16="http://schemas.microsoft.com/office/drawing/2014/main" id="{CD5C80D9-1DE7-4284-B56E-B14D416DF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8138" y="5843588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75" name="Oval 176">
            <a:extLst>
              <a:ext uri="{FF2B5EF4-FFF2-40B4-BE49-F238E27FC236}">
                <a16:creationId xmlns:a16="http://schemas.microsoft.com/office/drawing/2014/main" id="{DF3DCC7B-632E-4B48-9C0B-2CBF22F53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45878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76" name="Oval 177">
            <a:extLst>
              <a:ext uri="{FF2B5EF4-FFF2-40B4-BE49-F238E27FC236}">
                <a16:creationId xmlns:a16="http://schemas.microsoft.com/office/drawing/2014/main" id="{723323E9-958A-4309-BB95-B960B7F2F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2513" y="45577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77" name="Oval 178">
            <a:extLst>
              <a:ext uri="{FF2B5EF4-FFF2-40B4-BE49-F238E27FC236}">
                <a16:creationId xmlns:a16="http://schemas.microsoft.com/office/drawing/2014/main" id="{9818CC97-C35E-4427-B399-10436A4B3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8" y="5556250"/>
            <a:ext cx="88900" cy="841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78" name="Oval 179">
            <a:extLst>
              <a:ext uri="{FF2B5EF4-FFF2-40B4-BE49-F238E27FC236}">
                <a16:creationId xmlns:a16="http://schemas.microsoft.com/office/drawing/2014/main" id="{CC678BF2-767A-4A21-98E6-9D85968C3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559435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79" name="Oval 180">
            <a:extLst>
              <a:ext uri="{FF2B5EF4-FFF2-40B4-BE49-F238E27FC236}">
                <a16:creationId xmlns:a16="http://schemas.microsoft.com/office/drawing/2014/main" id="{F0D8F786-EFFD-4130-BCFE-698E7E3F0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9788" y="51800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0" name="Oval 181">
            <a:extLst>
              <a:ext uri="{FF2B5EF4-FFF2-40B4-BE49-F238E27FC236}">
                <a16:creationId xmlns:a16="http://schemas.microsoft.com/office/drawing/2014/main" id="{C6130F96-3709-4A1C-8EED-C4C615CE5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413" y="476091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1" name="Rectangle 182" descr="Wide downward diagonal">
            <a:extLst>
              <a:ext uri="{FF2B5EF4-FFF2-40B4-BE49-F238E27FC236}">
                <a16:creationId xmlns:a16="http://schemas.microsoft.com/office/drawing/2014/main" id="{B4A45F58-1BE5-4BA0-9C39-B2C5FAB85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5010150"/>
            <a:ext cx="74612" cy="80963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2" name="Oval 184">
            <a:extLst>
              <a:ext uri="{FF2B5EF4-FFF2-40B4-BE49-F238E27FC236}">
                <a16:creationId xmlns:a16="http://schemas.microsoft.com/office/drawing/2014/main" id="{92878FF6-8C57-48F3-B706-63CE17166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848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3" name="Oval 185">
            <a:extLst>
              <a:ext uri="{FF2B5EF4-FFF2-40B4-BE49-F238E27FC236}">
                <a16:creationId xmlns:a16="http://schemas.microsoft.com/office/drawing/2014/main" id="{EF9A1BD1-73ED-479E-BF0B-9AA626184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5513" y="54705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4" name="Oval 186">
            <a:extLst>
              <a:ext uri="{FF2B5EF4-FFF2-40B4-BE49-F238E27FC236}">
                <a16:creationId xmlns:a16="http://schemas.microsoft.com/office/drawing/2014/main" id="{B00269D0-A498-4D25-B441-BD7FD1B6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950" y="56292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5" name="Oval 187">
            <a:extLst>
              <a:ext uri="{FF2B5EF4-FFF2-40B4-BE49-F238E27FC236}">
                <a16:creationId xmlns:a16="http://schemas.microsoft.com/office/drawing/2014/main" id="{8507A078-B2AB-49D0-849F-8AF427CAD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88" y="55991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6" name="Oval 188">
            <a:extLst>
              <a:ext uri="{FF2B5EF4-FFF2-40B4-BE49-F238E27FC236}">
                <a16:creationId xmlns:a16="http://schemas.microsoft.com/office/drawing/2014/main" id="{DB2832D4-6DB0-4CCE-AF87-FB9410451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8188" y="580231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7" name="Oval 189">
            <a:extLst>
              <a:ext uri="{FF2B5EF4-FFF2-40B4-BE49-F238E27FC236}">
                <a16:creationId xmlns:a16="http://schemas.microsoft.com/office/drawing/2014/main" id="{202A001A-69ED-4BD9-B6E5-42D490033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363" y="53641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8" name="Oval 190">
            <a:extLst>
              <a:ext uri="{FF2B5EF4-FFF2-40B4-BE49-F238E27FC236}">
                <a16:creationId xmlns:a16="http://schemas.microsoft.com/office/drawing/2014/main" id="{ACF1A414-D179-450C-B4CC-942E21CC0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594995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89" name="Oval 191">
            <a:extLst>
              <a:ext uri="{FF2B5EF4-FFF2-40B4-BE49-F238E27FC236}">
                <a16:creationId xmlns:a16="http://schemas.microsoft.com/office/drawing/2014/main" id="{75C42DED-6B70-4434-924B-C817934F4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0913" y="610870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90" name="Oval 192">
            <a:extLst>
              <a:ext uri="{FF2B5EF4-FFF2-40B4-BE49-F238E27FC236}">
                <a16:creationId xmlns:a16="http://schemas.microsoft.com/office/drawing/2014/main" id="{D1237A9E-0D4F-4465-B47B-20648C30F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0" y="60785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91" name="Oval 193">
            <a:extLst>
              <a:ext uri="{FF2B5EF4-FFF2-40B4-BE49-F238E27FC236}">
                <a16:creationId xmlns:a16="http://schemas.microsoft.com/office/drawing/2014/main" id="{D3D46F04-8D92-4548-8D34-7D76F401C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7150" y="6281738"/>
            <a:ext cx="87313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192" name="Text Box 194">
            <a:extLst>
              <a:ext uri="{FF2B5EF4-FFF2-40B4-BE49-F238E27FC236}">
                <a16:creationId xmlns:a16="http://schemas.microsoft.com/office/drawing/2014/main" id="{3B6CED22-3F9C-429C-A537-73514E979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9488" y="6400800"/>
            <a:ext cx="744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Height</a:t>
            </a:r>
            <a:r>
              <a:rPr lang="en-US" altLang="en-US" sz="2400"/>
              <a:t> </a:t>
            </a:r>
          </a:p>
        </p:txBody>
      </p:sp>
      <p:sp>
        <p:nvSpPr>
          <p:cNvPr id="45193" name="Text Box 195">
            <a:extLst>
              <a:ext uri="{FF2B5EF4-FFF2-40B4-BE49-F238E27FC236}">
                <a16:creationId xmlns:a16="http://schemas.microsoft.com/office/drawing/2014/main" id="{E43B6795-0E0D-4352-B389-B11E03D7CF9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741987" y="5092701"/>
            <a:ext cx="784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Weight</a:t>
            </a:r>
            <a:r>
              <a:rPr lang="en-US" altLang="en-US" sz="2400"/>
              <a:t> </a:t>
            </a:r>
          </a:p>
        </p:txBody>
      </p:sp>
      <p:sp>
        <p:nvSpPr>
          <p:cNvPr id="45194" name="Text Box 196">
            <a:extLst>
              <a:ext uri="{FF2B5EF4-FFF2-40B4-BE49-F238E27FC236}">
                <a16:creationId xmlns:a16="http://schemas.microsoft.com/office/drawing/2014/main" id="{8C5E6A2B-B0F9-47AD-AAA7-0775B08F9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120949"/>
            <a:ext cx="8510588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As a trivial example, if we try to classify peoples health risks based on just their height and weight, we could gain the following insight </a:t>
            </a:r>
            <a:r>
              <a:rPr lang="en-US" altLang="en-US" sz="2000" dirty="0">
                <a:solidFill>
                  <a:schemeClr val="hlink"/>
                </a:solidFill>
              </a:rPr>
              <a:t>(Based of the observation that a single linear classifier does not work well, but two linear classifiers do).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Arial" panose="020B0604020202020204" pitchFamily="34" charset="0"/>
              </a:rPr>
              <a:t>There are two ways to be unhealthy, being obese and being too skinny.</a:t>
            </a:r>
            <a:endParaRPr lang="en-US" altLang="en-US" sz="2400" dirty="0">
              <a:latin typeface="Arial" panose="020B0604020202020204" pitchFamily="34" charset="0"/>
            </a:endParaRPr>
          </a:p>
        </p:txBody>
      </p:sp>
      <p:sp>
        <p:nvSpPr>
          <p:cNvPr id="155" name="Rectangle 4">
            <a:extLst>
              <a:ext uri="{FF2B5EF4-FFF2-40B4-BE49-F238E27FC236}">
                <a16:creationId xmlns:a16="http://schemas.microsoft.com/office/drawing/2014/main" id="{5AE6F117-B15D-4280-B8FC-B7102BF6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2" y="4154488"/>
            <a:ext cx="2433637" cy="2330450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6" name="Rectangle 6">
            <a:extLst>
              <a:ext uri="{FF2B5EF4-FFF2-40B4-BE49-F238E27FC236}">
                <a16:creationId xmlns:a16="http://schemas.microsoft.com/office/drawing/2014/main" id="{E2AEC386-F8B6-4D90-8885-86B05D60E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7" name="Rectangle 7">
            <a:extLst>
              <a:ext uri="{FF2B5EF4-FFF2-40B4-BE49-F238E27FC236}">
                <a16:creationId xmlns:a16="http://schemas.microsoft.com/office/drawing/2014/main" id="{DAB17857-24B1-4FE1-B340-1B17BA97D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8" name="Rectangle 8">
            <a:extLst>
              <a:ext uri="{FF2B5EF4-FFF2-40B4-BE49-F238E27FC236}">
                <a16:creationId xmlns:a16="http://schemas.microsoft.com/office/drawing/2014/main" id="{CB627777-9587-4D5F-BA44-8846CBE1C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9" name="Rectangle 9">
            <a:extLst>
              <a:ext uri="{FF2B5EF4-FFF2-40B4-BE49-F238E27FC236}">
                <a16:creationId xmlns:a16="http://schemas.microsoft.com/office/drawing/2014/main" id="{D887C4A9-FC4C-451F-93FF-E0042B392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Rectangle 10">
            <a:extLst>
              <a:ext uri="{FF2B5EF4-FFF2-40B4-BE49-F238E27FC236}">
                <a16:creationId xmlns:a16="http://schemas.microsoft.com/office/drawing/2014/main" id="{2ADC6232-8A57-40B0-8B44-A4BFBF2CE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1" name="Rectangle 11">
            <a:extLst>
              <a:ext uri="{FF2B5EF4-FFF2-40B4-BE49-F238E27FC236}">
                <a16:creationId xmlns:a16="http://schemas.microsoft.com/office/drawing/2014/main" id="{04D38B27-94B9-49FE-8916-4F5AD0D84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2" name="Rectangle 12">
            <a:extLst>
              <a:ext uri="{FF2B5EF4-FFF2-40B4-BE49-F238E27FC236}">
                <a16:creationId xmlns:a16="http://schemas.microsoft.com/office/drawing/2014/main" id="{C29A1C19-8E93-4B18-9ECC-9EA5AA8C9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" name="Rectangle 13">
            <a:extLst>
              <a:ext uri="{FF2B5EF4-FFF2-40B4-BE49-F238E27FC236}">
                <a16:creationId xmlns:a16="http://schemas.microsoft.com/office/drawing/2014/main" id="{E567F7D6-FCC0-4B51-A2FF-5AA739B62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" name="Rectangle 14">
            <a:extLst>
              <a:ext uri="{FF2B5EF4-FFF2-40B4-BE49-F238E27FC236}">
                <a16:creationId xmlns:a16="http://schemas.microsoft.com/office/drawing/2014/main" id="{9873A3AC-D392-4D22-956C-6D6DB9E58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6176963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5" name="Rectangle 15">
            <a:extLst>
              <a:ext uri="{FF2B5EF4-FFF2-40B4-BE49-F238E27FC236}">
                <a16:creationId xmlns:a16="http://schemas.microsoft.com/office/drawing/2014/main" id="{1A347715-FEC6-4772-BC0F-BB2812CAB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6176963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6" name="Rectangle 16">
            <a:extLst>
              <a:ext uri="{FF2B5EF4-FFF2-40B4-BE49-F238E27FC236}">
                <a16:creationId xmlns:a16="http://schemas.microsoft.com/office/drawing/2014/main" id="{F1BF8F6B-BEE5-461D-8904-E01EFB70F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7" name="Rectangle 17">
            <a:extLst>
              <a:ext uri="{FF2B5EF4-FFF2-40B4-BE49-F238E27FC236}">
                <a16:creationId xmlns:a16="http://schemas.microsoft.com/office/drawing/2014/main" id="{198787C6-7B62-49F1-8D5A-B201F8F59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8" name="Rectangle 18">
            <a:extLst>
              <a:ext uri="{FF2B5EF4-FFF2-40B4-BE49-F238E27FC236}">
                <a16:creationId xmlns:a16="http://schemas.microsoft.com/office/drawing/2014/main" id="{4024BD25-1769-414C-9F0A-BC4F3C09F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9" name="Rectangle 19">
            <a:extLst>
              <a:ext uri="{FF2B5EF4-FFF2-40B4-BE49-F238E27FC236}">
                <a16:creationId xmlns:a16="http://schemas.microsoft.com/office/drawing/2014/main" id="{3B4F6B7A-95EA-45EC-97CD-F916C2701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0" name="Rectangle 20">
            <a:extLst>
              <a:ext uri="{FF2B5EF4-FFF2-40B4-BE49-F238E27FC236}">
                <a16:creationId xmlns:a16="http://schemas.microsoft.com/office/drawing/2014/main" id="{E3F4B215-CA4A-4328-AC0F-17DC6B68E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1" name="Rectangle 21">
            <a:extLst>
              <a:ext uri="{FF2B5EF4-FFF2-40B4-BE49-F238E27FC236}">
                <a16:creationId xmlns:a16="http://schemas.microsoft.com/office/drawing/2014/main" id="{08EC2B67-086D-42FF-97E3-52209DA88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2" name="Rectangle 22">
            <a:extLst>
              <a:ext uri="{FF2B5EF4-FFF2-40B4-BE49-F238E27FC236}">
                <a16:creationId xmlns:a16="http://schemas.microsoft.com/office/drawing/2014/main" id="{92FE5EC0-2A57-4F98-B62E-66B6EB752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3" name="Rectangle 23">
            <a:extLst>
              <a:ext uri="{FF2B5EF4-FFF2-40B4-BE49-F238E27FC236}">
                <a16:creationId xmlns:a16="http://schemas.microsoft.com/office/drawing/2014/main" id="{B8A6E934-2D5D-47DC-88A6-ACD809561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" name="Rectangle 24">
            <a:extLst>
              <a:ext uri="{FF2B5EF4-FFF2-40B4-BE49-F238E27FC236}">
                <a16:creationId xmlns:a16="http://schemas.microsoft.com/office/drawing/2014/main" id="{5CA260CC-EA85-40D6-A7DA-B9DB07E8C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5965825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5" name="Rectangle 25">
            <a:extLst>
              <a:ext uri="{FF2B5EF4-FFF2-40B4-BE49-F238E27FC236}">
                <a16:creationId xmlns:a16="http://schemas.microsoft.com/office/drawing/2014/main" id="{5389F8BA-1482-4177-9D80-476FC352E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5965825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6" name="Rectangle 26">
            <a:extLst>
              <a:ext uri="{FF2B5EF4-FFF2-40B4-BE49-F238E27FC236}">
                <a16:creationId xmlns:a16="http://schemas.microsoft.com/office/drawing/2014/main" id="{E8E54B7B-AB55-469F-866A-546410FCB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7" name="Rectangle 27">
            <a:extLst>
              <a:ext uri="{FF2B5EF4-FFF2-40B4-BE49-F238E27FC236}">
                <a16:creationId xmlns:a16="http://schemas.microsoft.com/office/drawing/2014/main" id="{24179925-E146-416E-840E-496F1EFA3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8" name="Rectangle 28">
            <a:extLst>
              <a:ext uri="{FF2B5EF4-FFF2-40B4-BE49-F238E27FC236}">
                <a16:creationId xmlns:a16="http://schemas.microsoft.com/office/drawing/2014/main" id="{BE66AD06-DB9E-4F1D-B0BD-225E94279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9" name="Rectangle 29">
            <a:extLst>
              <a:ext uri="{FF2B5EF4-FFF2-40B4-BE49-F238E27FC236}">
                <a16:creationId xmlns:a16="http://schemas.microsoft.com/office/drawing/2014/main" id="{ADCA4D91-9E5D-4916-AC8F-59B97A618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0" name="Rectangle 30">
            <a:extLst>
              <a:ext uri="{FF2B5EF4-FFF2-40B4-BE49-F238E27FC236}">
                <a16:creationId xmlns:a16="http://schemas.microsoft.com/office/drawing/2014/main" id="{5B6C0F68-A6E5-4007-9B97-4C32769AF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1" name="Rectangle 31">
            <a:extLst>
              <a:ext uri="{FF2B5EF4-FFF2-40B4-BE49-F238E27FC236}">
                <a16:creationId xmlns:a16="http://schemas.microsoft.com/office/drawing/2014/main" id="{438281E1-FFAB-4B79-9F1E-BEE2C607C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2" name="Rectangle 32">
            <a:extLst>
              <a:ext uri="{FF2B5EF4-FFF2-40B4-BE49-F238E27FC236}">
                <a16:creationId xmlns:a16="http://schemas.microsoft.com/office/drawing/2014/main" id="{C878B9B6-19C9-49E8-9433-03F476FDB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3" name="Rectangle 33">
            <a:extLst>
              <a:ext uri="{FF2B5EF4-FFF2-40B4-BE49-F238E27FC236}">
                <a16:creationId xmlns:a16="http://schemas.microsoft.com/office/drawing/2014/main" id="{277E3951-4B51-427C-908C-01111F997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" name="Rectangle 34">
            <a:extLst>
              <a:ext uri="{FF2B5EF4-FFF2-40B4-BE49-F238E27FC236}">
                <a16:creationId xmlns:a16="http://schemas.microsoft.com/office/drawing/2014/main" id="{E91F227A-5062-44FF-A4F5-27CF617D4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5754688"/>
            <a:ext cx="220663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" name="Rectangle 35">
            <a:extLst>
              <a:ext uri="{FF2B5EF4-FFF2-40B4-BE49-F238E27FC236}">
                <a16:creationId xmlns:a16="http://schemas.microsoft.com/office/drawing/2014/main" id="{1F87F0CD-78C4-462D-AC1D-A6692F2E8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5754688"/>
            <a:ext cx="220662" cy="212725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6" name="Rectangle 36">
            <a:extLst>
              <a:ext uri="{FF2B5EF4-FFF2-40B4-BE49-F238E27FC236}">
                <a16:creationId xmlns:a16="http://schemas.microsoft.com/office/drawing/2014/main" id="{0FB07AF7-273F-42ED-BDE8-6F28E9E7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7" name="Rectangle 37">
            <a:extLst>
              <a:ext uri="{FF2B5EF4-FFF2-40B4-BE49-F238E27FC236}">
                <a16:creationId xmlns:a16="http://schemas.microsoft.com/office/drawing/2014/main" id="{378534D8-ED5F-4183-8F3E-5DEED1652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8" name="Rectangle 38">
            <a:extLst>
              <a:ext uri="{FF2B5EF4-FFF2-40B4-BE49-F238E27FC236}">
                <a16:creationId xmlns:a16="http://schemas.microsoft.com/office/drawing/2014/main" id="{FD009A87-7406-4F7A-9C0B-951A84AF0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9" name="Rectangle 39">
            <a:extLst>
              <a:ext uri="{FF2B5EF4-FFF2-40B4-BE49-F238E27FC236}">
                <a16:creationId xmlns:a16="http://schemas.microsoft.com/office/drawing/2014/main" id="{4FA3EA4D-317F-4677-9D02-E5E5AE511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0" name="Rectangle 40">
            <a:extLst>
              <a:ext uri="{FF2B5EF4-FFF2-40B4-BE49-F238E27FC236}">
                <a16:creationId xmlns:a16="http://schemas.microsoft.com/office/drawing/2014/main" id="{69EDDA9A-3EFE-4618-BAC4-BF01C273E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1" name="Rectangle 41">
            <a:extLst>
              <a:ext uri="{FF2B5EF4-FFF2-40B4-BE49-F238E27FC236}">
                <a16:creationId xmlns:a16="http://schemas.microsoft.com/office/drawing/2014/main" id="{0C01B2EC-69CD-424E-8450-22BE76A6F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2" name="Rectangle 42">
            <a:extLst>
              <a:ext uri="{FF2B5EF4-FFF2-40B4-BE49-F238E27FC236}">
                <a16:creationId xmlns:a16="http://schemas.microsoft.com/office/drawing/2014/main" id="{EC3759CA-196B-4CA4-9DFF-34D42B13D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3" name="Rectangle 43">
            <a:extLst>
              <a:ext uri="{FF2B5EF4-FFF2-40B4-BE49-F238E27FC236}">
                <a16:creationId xmlns:a16="http://schemas.microsoft.com/office/drawing/2014/main" id="{7EEA86E8-A810-45F6-9297-90A4AB624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" name="Rectangle 44">
            <a:extLst>
              <a:ext uri="{FF2B5EF4-FFF2-40B4-BE49-F238E27FC236}">
                <a16:creationId xmlns:a16="http://schemas.microsoft.com/office/drawing/2014/main" id="{8C2157D0-3280-4C02-A132-4A45BCBD8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554513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5" name="Rectangle 45">
            <a:extLst>
              <a:ext uri="{FF2B5EF4-FFF2-40B4-BE49-F238E27FC236}">
                <a16:creationId xmlns:a16="http://schemas.microsoft.com/office/drawing/2014/main" id="{559C5F3C-FA17-475B-AC84-BA4D134DD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554513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" name="Rectangle 46">
            <a:extLst>
              <a:ext uri="{FF2B5EF4-FFF2-40B4-BE49-F238E27FC236}">
                <a16:creationId xmlns:a16="http://schemas.microsoft.com/office/drawing/2014/main" id="{01DEF803-6B27-46E6-A160-4E4072692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" name="Rectangle 47">
            <a:extLst>
              <a:ext uri="{FF2B5EF4-FFF2-40B4-BE49-F238E27FC236}">
                <a16:creationId xmlns:a16="http://schemas.microsoft.com/office/drawing/2014/main" id="{4F499D46-2AA4-47AA-8244-34F4DB237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" name="Rectangle 48">
            <a:extLst>
              <a:ext uri="{FF2B5EF4-FFF2-40B4-BE49-F238E27FC236}">
                <a16:creationId xmlns:a16="http://schemas.microsoft.com/office/drawing/2014/main" id="{E3945BAF-06C8-4DC9-99D6-6FDF3D52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" name="Rectangle 49">
            <a:extLst>
              <a:ext uri="{FF2B5EF4-FFF2-40B4-BE49-F238E27FC236}">
                <a16:creationId xmlns:a16="http://schemas.microsoft.com/office/drawing/2014/main" id="{18E59DFD-1E1A-4865-901E-EF954AFE5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0" name="Rectangle 50">
            <a:extLst>
              <a:ext uri="{FF2B5EF4-FFF2-40B4-BE49-F238E27FC236}">
                <a16:creationId xmlns:a16="http://schemas.microsoft.com/office/drawing/2014/main" id="{F6C8E79F-B063-4E24-A06E-2452473E2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1" name="Rectangle 51">
            <a:extLst>
              <a:ext uri="{FF2B5EF4-FFF2-40B4-BE49-F238E27FC236}">
                <a16:creationId xmlns:a16="http://schemas.microsoft.com/office/drawing/2014/main" id="{8339266F-DD9A-4621-A42F-59C09F50B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2" name="Rectangle 52">
            <a:extLst>
              <a:ext uri="{FF2B5EF4-FFF2-40B4-BE49-F238E27FC236}">
                <a16:creationId xmlns:a16="http://schemas.microsoft.com/office/drawing/2014/main" id="{1C66C68B-8469-407B-919E-45F6C9C95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3" name="Rectangle 53">
            <a:extLst>
              <a:ext uri="{FF2B5EF4-FFF2-40B4-BE49-F238E27FC236}">
                <a16:creationId xmlns:a16="http://schemas.microsoft.com/office/drawing/2014/main" id="{B543545F-499B-4842-83FB-93E0B8725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" name="Rectangle 54">
            <a:extLst>
              <a:ext uri="{FF2B5EF4-FFF2-40B4-BE49-F238E27FC236}">
                <a16:creationId xmlns:a16="http://schemas.microsoft.com/office/drawing/2014/main" id="{88C36ABA-6E7B-49B7-BADA-214004BFE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533400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5" name="Rectangle 55">
            <a:extLst>
              <a:ext uri="{FF2B5EF4-FFF2-40B4-BE49-F238E27FC236}">
                <a16:creationId xmlns:a16="http://schemas.microsoft.com/office/drawing/2014/main" id="{8140E94E-1FA8-4307-9520-B68535CE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533400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6" name="Rectangle 56">
            <a:extLst>
              <a:ext uri="{FF2B5EF4-FFF2-40B4-BE49-F238E27FC236}">
                <a16:creationId xmlns:a16="http://schemas.microsoft.com/office/drawing/2014/main" id="{17526F7B-5B1C-42A7-A0D9-5F1D273AB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" name="Rectangle 57">
            <a:extLst>
              <a:ext uri="{FF2B5EF4-FFF2-40B4-BE49-F238E27FC236}">
                <a16:creationId xmlns:a16="http://schemas.microsoft.com/office/drawing/2014/main" id="{956094CB-5C01-4A64-A0F6-AB6840ABE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" name="Rectangle 58">
            <a:extLst>
              <a:ext uri="{FF2B5EF4-FFF2-40B4-BE49-F238E27FC236}">
                <a16:creationId xmlns:a16="http://schemas.microsoft.com/office/drawing/2014/main" id="{624ACD11-0069-40CF-AF58-94C721CDE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" name="Rectangle 59">
            <a:extLst>
              <a:ext uri="{FF2B5EF4-FFF2-40B4-BE49-F238E27FC236}">
                <a16:creationId xmlns:a16="http://schemas.microsoft.com/office/drawing/2014/main" id="{284FFC10-B59B-4F28-9BE6-EC2D0B3A0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0" name="Rectangle 60">
            <a:extLst>
              <a:ext uri="{FF2B5EF4-FFF2-40B4-BE49-F238E27FC236}">
                <a16:creationId xmlns:a16="http://schemas.microsoft.com/office/drawing/2014/main" id="{5AD21ECF-F609-4E7A-8D99-B544D06F8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1" name="Rectangle 61">
            <a:extLst>
              <a:ext uri="{FF2B5EF4-FFF2-40B4-BE49-F238E27FC236}">
                <a16:creationId xmlns:a16="http://schemas.microsoft.com/office/drawing/2014/main" id="{DC0177AD-6AD4-4564-A433-13E570383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2" name="Rectangle 62">
            <a:extLst>
              <a:ext uri="{FF2B5EF4-FFF2-40B4-BE49-F238E27FC236}">
                <a16:creationId xmlns:a16="http://schemas.microsoft.com/office/drawing/2014/main" id="{942DEC51-5301-44A5-8816-28C5DD69F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3" name="Rectangle 63">
            <a:extLst>
              <a:ext uri="{FF2B5EF4-FFF2-40B4-BE49-F238E27FC236}">
                <a16:creationId xmlns:a16="http://schemas.microsoft.com/office/drawing/2014/main" id="{8D07F6F0-73B0-4491-97CC-112004B24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4" name="Rectangle 64">
            <a:extLst>
              <a:ext uri="{FF2B5EF4-FFF2-40B4-BE49-F238E27FC236}">
                <a16:creationId xmlns:a16="http://schemas.microsoft.com/office/drawing/2014/main" id="{7C64023C-1A0B-4788-BA92-56E9242DB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512286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5" name="Rectangle 65">
            <a:extLst>
              <a:ext uri="{FF2B5EF4-FFF2-40B4-BE49-F238E27FC236}">
                <a16:creationId xmlns:a16="http://schemas.microsoft.com/office/drawing/2014/main" id="{C33A9967-F155-4EE3-83C6-19AD313B7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512286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6" name="Rectangle 66">
            <a:extLst>
              <a:ext uri="{FF2B5EF4-FFF2-40B4-BE49-F238E27FC236}">
                <a16:creationId xmlns:a16="http://schemas.microsoft.com/office/drawing/2014/main" id="{5F9FC5A4-2E0A-49DA-ACBE-1960A6541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7" name="Rectangle 67">
            <a:extLst>
              <a:ext uri="{FF2B5EF4-FFF2-40B4-BE49-F238E27FC236}">
                <a16:creationId xmlns:a16="http://schemas.microsoft.com/office/drawing/2014/main" id="{A78BB5D9-1846-4147-B40E-ECA0E7BAD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8" name="Rectangle 68">
            <a:extLst>
              <a:ext uri="{FF2B5EF4-FFF2-40B4-BE49-F238E27FC236}">
                <a16:creationId xmlns:a16="http://schemas.microsoft.com/office/drawing/2014/main" id="{059867A3-3712-4F67-81EB-DAB7CC39F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9" name="Rectangle 69">
            <a:extLst>
              <a:ext uri="{FF2B5EF4-FFF2-40B4-BE49-F238E27FC236}">
                <a16:creationId xmlns:a16="http://schemas.microsoft.com/office/drawing/2014/main" id="{8EACED8B-AF99-4926-9610-67D2614EF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0" name="Rectangle 70">
            <a:extLst>
              <a:ext uri="{FF2B5EF4-FFF2-40B4-BE49-F238E27FC236}">
                <a16:creationId xmlns:a16="http://schemas.microsoft.com/office/drawing/2014/main" id="{5211F040-188D-464E-B6D3-02E9EF07B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1" name="Rectangle 71">
            <a:extLst>
              <a:ext uri="{FF2B5EF4-FFF2-40B4-BE49-F238E27FC236}">
                <a16:creationId xmlns:a16="http://schemas.microsoft.com/office/drawing/2014/main" id="{DEBBE1D3-E182-4775-AF0A-FD92A41B6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2" name="Rectangle 72">
            <a:extLst>
              <a:ext uri="{FF2B5EF4-FFF2-40B4-BE49-F238E27FC236}">
                <a16:creationId xmlns:a16="http://schemas.microsoft.com/office/drawing/2014/main" id="{15E11C8F-5D40-4577-B6E2-BA574AAB3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3" name="Rectangle 73">
            <a:extLst>
              <a:ext uri="{FF2B5EF4-FFF2-40B4-BE49-F238E27FC236}">
                <a16:creationId xmlns:a16="http://schemas.microsoft.com/office/drawing/2014/main" id="{87E33768-A7AB-4B12-89D1-60F15E23A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4" name="Rectangle 74">
            <a:extLst>
              <a:ext uri="{FF2B5EF4-FFF2-40B4-BE49-F238E27FC236}">
                <a16:creationId xmlns:a16="http://schemas.microsoft.com/office/drawing/2014/main" id="{CD21D046-458D-4FF3-800D-44F5A7A90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4911725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" name="Rectangle 75">
            <a:extLst>
              <a:ext uri="{FF2B5EF4-FFF2-40B4-BE49-F238E27FC236}">
                <a16:creationId xmlns:a16="http://schemas.microsoft.com/office/drawing/2014/main" id="{5F1A5020-E074-4CB0-A517-355F51201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4911725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6" name="Rectangle 76">
            <a:extLst>
              <a:ext uri="{FF2B5EF4-FFF2-40B4-BE49-F238E27FC236}">
                <a16:creationId xmlns:a16="http://schemas.microsoft.com/office/drawing/2014/main" id="{BAC01634-8461-46BD-BE71-76BE5BCD8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" name="Rectangle 77">
            <a:extLst>
              <a:ext uri="{FF2B5EF4-FFF2-40B4-BE49-F238E27FC236}">
                <a16:creationId xmlns:a16="http://schemas.microsoft.com/office/drawing/2014/main" id="{BD504C4C-C839-4356-89EC-616A4442B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" name="Rectangle 78">
            <a:extLst>
              <a:ext uri="{FF2B5EF4-FFF2-40B4-BE49-F238E27FC236}">
                <a16:creationId xmlns:a16="http://schemas.microsoft.com/office/drawing/2014/main" id="{05775A7B-8523-4D28-B27A-54A81A53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" name="Rectangle 79">
            <a:extLst>
              <a:ext uri="{FF2B5EF4-FFF2-40B4-BE49-F238E27FC236}">
                <a16:creationId xmlns:a16="http://schemas.microsoft.com/office/drawing/2014/main" id="{DC8144EC-8BDC-46CA-98A9-C40A93F1A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" name="Rectangle 80">
            <a:extLst>
              <a:ext uri="{FF2B5EF4-FFF2-40B4-BE49-F238E27FC236}">
                <a16:creationId xmlns:a16="http://schemas.microsoft.com/office/drawing/2014/main" id="{D9B9CC3D-CC1C-4EE9-89E9-E3B24437A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1" name="Rectangle 81">
            <a:extLst>
              <a:ext uri="{FF2B5EF4-FFF2-40B4-BE49-F238E27FC236}">
                <a16:creationId xmlns:a16="http://schemas.microsoft.com/office/drawing/2014/main" id="{E5F1B153-623F-4479-BDAF-7DAA92220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2" name="Rectangle 82">
            <a:extLst>
              <a:ext uri="{FF2B5EF4-FFF2-40B4-BE49-F238E27FC236}">
                <a16:creationId xmlns:a16="http://schemas.microsoft.com/office/drawing/2014/main" id="{37FE5C36-743C-4099-B007-9C79DE314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3" name="Rectangle 83">
            <a:extLst>
              <a:ext uri="{FF2B5EF4-FFF2-40B4-BE49-F238E27FC236}">
                <a16:creationId xmlns:a16="http://schemas.microsoft.com/office/drawing/2014/main" id="{85696780-2CA7-4FE8-9887-F7728176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4" name="Rectangle 84">
            <a:extLst>
              <a:ext uri="{FF2B5EF4-FFF2-40B4-BE49-F238E27FC236}">
                <a16:creationId xmlns:a16="http://schemas.microsoft.com/office/drawing/2014/main" id="{B007D343-C0BB-459F-8DC4-95FAAE24D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4700588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" name="Rectangle 85">
            <a:extLst>
              <a:ext uri="{FF2B5EF4-FFF2-40B4-BE49-F238E27FC236}">
                <a16:creationId xmlns:a16="http://schemas.microsoft.com/office/drawing/2014/main" id="{7F5366A3-702B-4FC0-9514-D4F58623A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4700588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" name="Rectangle 86">
            <a:extLst>
              <a:ext uri="{FF2B5EF4-FFF2-40B4-BE49-F238E27FC236}">
                <a16:creationId xmlns:a16="http://schemas.microsoft.com/office/drawing/2014/main" id="{E3137934-D3EC-40E2-9E98-7A3B18E45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" name="Rectangle 87">
            <a:extLst>
              <a:ext uri="{FF2B5EF4-FFF2-40B4-BE49-F238E27FC236}">
                <a16:creationId xmlns:a16="http://schemas.microsoft.com/office/drawing/2014/main" id="{1EBD8E45-7737-41A3-9B68-50035D786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" name="Rectangle 88">
            <a:extLst>
              <a:ext uri="{FF2B5EF4-FFF2-40B4-BE49-F238E27FC236}">
                <a16:creationId xmlns:a16="http://schemas.microsoft.com/office/drawing/2014/main" id="{37D01F3E-6351-4A9E-BC6E-77D493086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" name="Rectangle 89">
            <a:extLst>
              <a:ext uri="{FF2B5EF4-FFF2-40B4-BE49-F238E27FC236}">
                <a16:creationId xmlns:a16="http://schemas.microsoft.com/office/drawing/2014/main" id="{979B745D-D683-43C4-947D-489C52B99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0" name="Rectangle 90">
            <a:extLst>
              <a:ext uri="{FF2B5EF4-FFF2-40B4-BE49-F238E27FC236}">
                <a16:creationId xmlns:a16="http://schemas.microsoft.com/office/drawing/2014/main" id="{7C592D3B-13D5-45CF-900B-464BE1DA0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1" name="Rectangle 91">
            <a:extLst>
              <a:ext uri="{FF2B5EF4-FFF2-40B4-BE49-F238E27FC236}">
                <a16:creationId xmlns:a16="http://schemas.microsoft.com/office/drawing/2014/main" id="{253B25B0-6157-4ED2-AC03-9273297A8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2" name="Rectangle 92">
            <a:extLst>
              <a:ext uri="{FF2B5EF4-FFF2-40B4-BE49-F238E27FC236}">
                <a16:creationId xmlns:a16="http://schemas.microsoft.com/office/drawing/2014/main" id="{41161A0F-7FAA-4986-B6B2-72ED25796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3" name="Rectangle 93">
            <a:extLst>
              <a:ext uri="{FF2B5EF4-FFF2-40B4-BE49-F238E27FC236}">
                <a16:creationId xmlns:a16="http://schemas.microsoft.com/office/drawing/2014/main" id="{7758B17A-D3B6-47BE-8839-DD8D71662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4" name="Rectangle 94">
            <a:extLst>
              <a:ext uri="{FF2B5EF4-FFF2-40B4-BE49-F238E27FC236}">
                <a16:creationId xmlns:a16="http://schemas.microsoft.com/office/drawing/2014/main" id="{31CF3EFD-E12A-49F8-9183-F75660114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4489450"/>
            <a:ext cx="220663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" name="Rectangle 95">
            <a:extLst>
              <a:ext uri="{FF2B5EF4-FFF2-40B4-BE49-F238E27FC236}">
                <a16:creationId xmlns:a16="http://schemas.microsoft.com/office/drawing/2014/main" id="{04C061F9-6290-46C9-9188-3765593B0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4489450"/>
            <a:ext cx="220662" cy="211138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" name="Rectangle 96">
            <a:extLst>
              <a:ext uri="{FF2B5EF4-FFF2-40B4-BE49-F238E27FC236}">
                <a16:creationId xmlns:a16="http://schemas.microsoft.com/office/drawing/2014/main" id="{D733B4FE-454C-4ED3-AC80-E1EFD45E5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" name="Rectangle 97">
            <a:extLst>
              <a:ext uri="{FF2B5EF4-FFF2-40B4-BE49-F238E27FC236}">
                <a16:creationId xmlns:a16="http://schemas.microsoft.com/office/drawing/2014/main" id="{A42DFA1A-A01C-4AF7-9C2A-2778E4C12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7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" name="Rectangle 98">
            <a:extLst>
              <a:ext uri="{FF2B5EF4-FFF2-40B4-BE49-F238E27FC236}">
                <a16:creationId xmlns:a16="http://schemas.microsoft.com/office/drawing/2014/main" id="{A1B4ACB9-C466-43DD-B379-59062B0AE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2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" name="Rectangle 99">
            <a:extLst>
              <a:ext uri="{FF2B5EF4-FFF2-40B4-BE49-F238E27FC236}">
                <a16:creationId xmlns:a16="http://schemas.microsoft.com/office/drawing/2014/main" id="{88AAE206-4DBA-4D04-9704-345798CA0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4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0" name="Rectangle 100">
            <a:extLst>
              <a:ext uri="{FF2B5EF4-FFF2-40B4-BE49-F238E27FC236}">
                <a16:creationId xmlns:a16="http://schemas.microsoft.com/office/drawing/2014/main" id="{103E5980-B985-4918-948D-D9A4F07DC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49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" name="Rectangle 101">
            <a:extLst>
              <a:ext uri="{FF2B5EF4-FFF2-40B4-BE49-F238E27FC236}">
                <a16:creationId xmlns:a16="http://schemas.microsoft.com/office/drawing/2014/main" id="{DCD27B5F-4B6B-493B-B30A-593A09376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812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" name="Rectangle 102">
            <a:extLst>
              <a:ext uri="{FF2B5EF4-FFF2-40B4-BE49-F238E27FC236}">
                <a16:creationId xmlns:a16="http://schemas.microsoft.com/office/drawing/2014/main" id="{0BF696B4-A7B9-4A29-BCFF-B5F5BE5C8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7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3" name="Rectangle 103">
            <a:extLst>
              <a:ext uri="{FF2B5EF4-FFF2-40B4-BE49-F238E27FC236}">
                <a16:creationId xmlns:a16="http://schemas.microsoft.com/office/drawing/2014/main" id="{708BCAD4-E5A3-4D7F-A4FA-F992F8F19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49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" name="Rectangle 104">
            <a:extLst>
              <a:ext uri="{FF2B5EF4-FFF2-40B4-BE49-F238E27FC236}">
                <a16:creationId xmlns:a16="http://schemas.microsoft.com/office/drawing/2014/main" id="{67A74B5D-AEDA-420B-8859-AAFA9ED92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4" y="4278313"/>
            <a:ext cx="220663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" name="Rectangle 105">
            <a:extLst>
              <a:ext uri="{FF2B5EF4-FFF2-40B4-BE49-F238E27FC236}">
                <a16:creationId xmlns:a16="http://schemas.microsoft.com/office/drawing/2014/main" id="{1C6D21F0-663C-4C52-A88F-58E6AA63B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7" y="4278313"/>
            <a:ext cx="220662" cy="211137"/>
          </a:xfrm>
          <a:prstGeom prst="rect">
            <a:avLst/>
          </a:prstGeom>
          <a:noFill/>
          <a:ln w="1588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6" name="Rectangle 144">
            <a:extLst>
              <a:ext uri="{FF2B5EF4-FFF2-40B4-BE49-F238E27FC236}">
                <a16:creationId xmlns:a16="http://schemas.microsoft.com/office/drawing/2014/main" id="{C38F21A8-8949-4081-9395-B3CCA3F8F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4" y="6381750"/>
            <a:ext cx="21986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7" name="Rectangle 145">
            <a:extLst>
              <a:ext uri="{FF2B5EF4-FFF2-40B4-BE49-F238E27FC236}">
                <a16:creationId xmlns:a16="http://schemas.microsoft.com/office/drawing/2014/main" id="{EA47F497-5862-4A28-92E3-97B817C2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4" y="4278313"/>
            <a:ext cx="12700" cy="210978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" name="Oval 148">
            <a:extLst>
              <a:ext uri="{FF2B5EF4-FFF2-40B4-BE49-F238E27FC236}">
                <a16:creationId xmlns:a16="http://schemas.microsoft.com/office/drawing/2014/main" id="{0090C989-9D0B-4CDE-B070-591464C08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4" y="49434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" name="Oval 149">
            <a:extLst>
              <a:ext uri="{FF2B5EF4-FFF2-40B4-BE49-F238E27FC236}">
                <a16:creationId xmlns:a16="http://schemas.microsoft.com/office/drawing/2014/main" id="{E4EED6A8-EB79-420F-AD23-40E0AFB8E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7" y="528320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0" name="Oval 150">
            <a:extLst>
              <a:ext uri="{FF2B5EF4-FFF2-40B4-BE49-F238E27FC236}">
                <a16:creationId xmlns:a16="http://schemas.microsoft.com/office/drawing/2014/main" id="{3BB87C01-B15B-4EEB-AA94-DF94A517F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3912" y="44291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61" name="Group 151">
            <a:extLst>
              <a:ext uri="{FF2B5EF4-FFF2-40B4-BE49-F238E27FC236}">
                <a16:creationId xmlns:a16="http://schemas.microsoft.com/office/drawing/2014/main" id="{18B8F643-B577-4CA9-A53C-687A701B0F65}"/>
              </a:ext>
            </a:extLst>
          </p:cNvPr>
          <p:cNvGrpSpPr>
            <a:grpSpLocks/>
          </p:cNvGrpSpPr>
          <p:nvPr/>
        </p:nvGrpSpPr>
        <p:grpSpPr bwMode="auto">
          <a:xfrm>
            <a:off x="2489199" y="4813300"/>
            <a:ext cx="88900" cy="85725"/>
            <a:chOff x="3153" y="3491"/>
            <a:chExt cx="56" cy="54"/>
          </a:xfrm>
        </p:grpSpPr>
        <p:sp>
          <p:nvSpPr>
            <p:cNvPr id="262" name="Rectangle 152">
              <a:extLst>
                <a:ext uri="{FF2B5EF4-FFF2-40B4-BE49-F238E27FC236}">
                  <a16:creationId xmlns:a16="http://schemas.microsoft.com/office/drawing/2014/main" id="{4BC3AB9B-DB3A-497C-945F-4FDB07FAF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5" cy="54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3" name="Rectangle 153">
              <a:extLst>
                <a:ext uri="{FF2B5EF4-FFF2-40B4-BE49-F238E27FC236}">
                  <a16:creationId xmlns:a16="http://schemas.microsoft.com/office/drawing/2014/main" id="{EF78726A-A4E2-42D2-AB10-620F4A896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64" name="Group 154">
            <a:extLst>
              <a:ext uri="{FF2B5EF4-FFF2-40B4-BE49-F238E27FC236}">
                <a16:creationId xmlns:a16="http://schemas.microsoft.com/office/drawing/2014/main" id="{BCC19AC4-8325-4747-AFD1-9D315C2FE1DF}"/>
              </a:ext>
            </a:extLst>
          </p:cNvPr>
          <p:cNvGrpSpPr>
            <a:grpSpLocks/>
          </p:cNvGrpSpPr>
          <p:nvPr/>
        </p:nvGrpSpPr>
        <p:grpSpPr bwMode="auto">
          <a:xfrm>
            <a:off x="1760537" y="5468938"/>
            <a:ext cx="88900" cy="85725"/>
            <a:chOff x="2840" y="3458"/>
            <a:chExt cx="56" cy="54"/>
          </a:xfrm>
        </p:grpSpPr>
        <p:sp>
          <p:nvSpPr>
            <p:cNvPr id="265" name="Rectangle 155">
              <a:extLst>
                <a:ext uri="{FF2B5EF4-FFF2-40B4-BE49-F238E27FC236}">
                  <a16:creationId xmlns:a16="http://schemas.microsoft.com/office/drawing/2014/main" id="{13CCEA2F-1D44-4460-893D-1AA637F3D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6" name="Rectangle 156">
              <a:extLst>
                <a:ext uri="{FF2B5EF4-FFF2-40B4-BE49-F238E27FC236}">
                  <a16:creationId xmlns:a16="http://schemas.microsoft.com/office/drawing/2014/main" id="{63EA8304-46B4-445A-8E03-D606A0E90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67" name="Group 157">
            <a:extLst>
              <a:ext uri="{FF2B5EF4-FFF2-40B4-BE49-F238E27FC236}">
                <a16:creationId xmlns:a16="http://schemas.microsoft.com/office/drawing/2014/main" id="{3D537CEB-5C62-4084-91D5-590E79E4875F}"/>
              </a:ext>
            </a:extLst>
          </p:cNvPr>
          <p:cNvGrpSpPr>
            <a:grpSpLocks/>
          </p:cNvGrpSpPr>
          <p:nvPr/>
        </p:nvGrpSpPr>
        <p:grpSpPr bwMode="auto">
          <a:xfrm>
            <a:off x="1860549" y="5638800"/>
            <a:ext cx="88900" cy="85725"/>
            <a:chOff x="3090" y="3663"/>
            <a:chExt cx="56" cy="54"/>
          </a:xfrm>
        </p:grpSpPr>
        <p:sp>
          <p:nvSpPr>
            <p:cNvPr id="268" name="Rectangle 158">
              <a:extLst>
                <a:ext uri="{FF2B5EF4-FFF2-40B4-BE49-F238E27FC236}">
                  <a16:creationId xmlns:a16="http://schemas.microsoft.com/office/drawing/2014/main" id="{DDA2ACD9-95D6-43F3-AF57-C06FB047F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9" name="Rectangle 159">
              <a:extLst>
                <a:ext uri="{FF2B5EF4-FFF2-40B4-BE49-F238E27FC236}">
                  <a16:creationId xmlns:a16="http://schemas.microsoft.com/office/drawing/2014/main" id="{2C94B4A8-5A62-4C72-B27C-55D8A23C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70" name="Group 160">
            <a:extLst>
              <a:ext uri="{FF2B5EF4-FFF2-40B4-BE49-F238E27FC236}">
                <a16:creationId xmlns:a16="http://schemas.microsoft.com/office/drawing/2014/main" id="{E8633CD9-6E52-470E-BB8A-C5400DABEC7D}"/>
              </a:ext>
            </a:extLst>
          </p:cNvPr>
          <p:cNvGrpSpPr>
            <a:grpSpLocks/>
          </p:cNvGrpSpPr>
          <p:nvPr/>
        </p:nvGrpSpPr>
        <p:grpSpPr bwMode="auto">
          <a:xfrm>
            <a:off x="1936749" y="5181600"/>
            <a:ext cx="88900" cy="85725"/>
            <a:chOff x="3090" y="3052"/>
            <a:chExt cx="56" cy="54"/>
          </a:xfrm>
        </p:grpSpPr>
        <p:sp>
          <p:nvSpPr>
            <p:cNvPr id="271" name="Rectangle 161">
              <a:extLst>
                <a:ext uri="{FF2B5EF4-FFF2-40B4-BE49-F238E27FC236}">
                  <a16:creationId xmlns:a16="http://schemas.microsoft.com/office/drawing/2014/main" id="{0C0F1B0A-754E-4E50-9F2F-1E5B0796F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72" name="Rectangle 162">
              <a:extLst>
                <a:ext uri="{FF2B5EF4-FFF2-40B4-BE49-F238E27FC236}">
                  <a16:creationId xmlns:a16="http://schemas.microsoft.com/office/drawing/2014/main" id="{0AAE99C6-8AE9-44E0-A194-51587916F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73" name="Group 163">
            <a:extLst>
              <a:ext uri="{FF2B5EF4-FFF2-40B4-BE49-F238E27FC236}">
                <a16:creationId xmlns:a16="http://schemas.microsoft.com/office/drawing/2014/main" id="{293C1A61-E82F-4A93-B946-A34783BA4565}"/>
              </a:ext>
            </a:extLst>
          </p:cNvPr>
          <p:cNvGrpSpPr>
            <a:grpSpLocks/>
          </p:cNvGrpSpPr>
          <p:nvPr/>
        </p:nvGrpSpPr>
        <p:grpSpPr bwMode="auto">
          <a:xfrm>
            <a:off x="1570037" y="5643563"/>
            <a:ext cx="88900" cy="85725"/>
            <a:chOff x="3002" y="3343"/>
            <a:chExt cx="56" cy="54"/>
          </a:xfrm>
        </p:grpSpPr>
        <p:sp>
          <p:nvSpPr>
            <p:cNvPr id="274" name="Rectangle 164">
              <a:extLst>
                <a:ext uri="{FF2B5EF4-FFF2-40B4-BE49-F238E27FC236}">
                  <a16:creationId xmlns:a16="http://schemas.microsoft.com/office/drawing/2014/main" id="{79A3DF08-45B6-44D4-9477-3B7996E0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75" name="Rectangle 165">
              <a:extLst>
                <a:ext uri="{FF2B5EF4-FFF2-40B4-BE49-F238E27FC236}">
                  <a16:creationId xmlns:a16="http://schemas.microsoft.com/office/drawing/2014/main" id="{21FCF0F9-1F4B-43F9-B4C9-558DDAD9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76" name="Group 166">
            <a:extLst>
              <a:ext uri="{FF2B5EF4-FFF2-40B4-BE49-F238E27FC236}">
                <a16:creationId xmlns:a16="http://schemas.microsoft.com/office/drawing/2014/main" id="{57DFDF8C-D29D-4AA1-8566-0E5C2749EF6E}"/>
              </a:ext>
            </a:extLst>
          </p:cNvPr>
          <p:cNvGrpSpPr>
            <a:grpSpLocks/>
          </p:cNvGrpSpPr>
          <p:nvPr/>
        </p:nvGrpSpPr>
        <p:grpSpPr bwMode="auto">
          <a:xfrm>
            <a:off x="1714499" y="5794375"/>
            <a:ext cx="88900" cy="85725"/>
            <a:chOff x="3283" y="3955"/>
            <a:chExt cx="56" cy="54"/>
          </a:xfrm>
        </p:grpSpPr>
        <p:sp>
          <p:nvSpPr>
            <p:cNvPr id="277" name="Rectangle 167">
              <a:extLst>
                <a:ext uri="{FF2B5EF4-FFF2-40B4-BE49-F238E27FC236}">
                  <a16:creationId xmlns:a16="http://schemas.microsoft.com/office/drawing/2014/main" id="{5B6F0811-DA73-409F-AB1D-874A95B09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78" name="Rectangle 168">
              <a:extLst>
                <a:ext uri="{FF2B5EF4-FFF2-40B4-BE49-F238E27FC236}">
                  <a16:creationId xmlns:a16="http://schemas.microsoft.com/office/drawing/2014/main" id="{4B858853-8A34-440D-A453-13115E7EF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79" name="Group 169">
            <a:extLst>
              <a:ext uri="{FF2B5EF4-FFF2-40B4-BE49-F238E27FC236}">
                <a16:creationId xmlns:a16="http://schemas.microsoft.com/office/drawing/2014/main" id="{C4A27A28-2D87-4D16-A036-E83971C50C34}"/>
              </a:ext>
            </a:extLst>
          </p:cNvPr>
          <p:cNvGrpSpPr>
            <a:grpSpLocks/>
          </p:cNvGrpSpPr>
          <p:nvPr/>
        </p:nvGrpSpPr>
        <p:grpSpPr bwMode="auto">
          <a:xfrm>
            <a:off x="1335087" y="5926138"/>
            <a:ext cx="88900" cy="84137"/>
            <a:chOff x="2917" y="3812"/>
            <a:chExt cx="56" cy="53"/>
          </a:xfrm>
        </p:grpSpPr>
        <p:sp>
          <p:nvSpPr>
            <p:cNvPr id="280" name="Rectangle 170">
              <a:extLst>
                <a:ext uri="{FF2B5EF4-FFF2-40B4-BE49-F238E27FC236}">
                  <a16:creationId xmlns:a16="http://schemas.microsoft.com/office/drawing/2014/main" id="{E0254C7D-5E9F-460C-8779-0BAC03E30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81" name="Rectangle 171">
              <a:extLst>
                <a:ext uri="{FF2B5EF4-FFF2-40B4-BE49-F238E27FC236}">
                  <a16:creationId xmlns:a16="http://schemas.microsoft.com/office/drawing/2014/main" id="{B5D3449B-AD97-468C-AA28-CD9E2C382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82" name="Group 172">
            <a:extLst>
              <a:ext uri="{FF2B5EF4-FFF2-40B4-BE49-F238E27FC236}">
                <a16:creationId xmlns:a16="http://schemas.microsoft.com/office/drawing/2014/main" id="{B739C235-B2CB-40CD-B516-BE996CAA07B8}"/>
              </a:ext>
            </a:extLst>
          </p:cNvPr>
          <p:cNvGrpSpPr>
            <a:grpSpLocks/>
          </p:cNvGrpSpPr>
          <p:nvPr/>
        </p:nvGrpSpPr>
        <p:grpSpPr bwMode="auto">
          <a:xfrm>
            <a:off x="2212974" y="5308600"/>
            <a:ext cx="88900" cy="85725"/>
            <a:chOff x="3228" y="3126"/>
            <a:chExt cx="56" cy="54"/>
          </a:xfrm>
        </p:grpSpPr>
        <p:sp>
          <p:nvSpPr>
            <p:cNvPr id="283" name="Rectangle 173">
              <a:extLst>
                <a:ext uri="{FF2B5EF4-FFF2-40B4-BE49-F238E27FC236}">
                  <a16:creationId xmlns:a16="http://schemas.microsoft.com/office/drawing/2014/main" id="{1AE87A76-08C5-40FE-8FAE-C9A7CA97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84" name="Rectangle 174">
              <a:extLst>
                <a:ext uri="{FF2B5EF4-FFF2-40B4-BE49-F238E27FC236}">
                  <a16:creationId xmlns:a16="http://schemas.microsoft.com/office/drawing/2014/main" id="{C6EA68DF-163B-4A7B-A57F-A5DE96B3A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85" name="Oval 175">
            <a:extLst>
              <a:ext uri="{FF2B5EF4-FFF2-40B4-BE49-F238E27FC236}">
                <a16:creationId xmlns:a16="http://schemas.microsoft.com/office/drawing/2014/main" id="{9CCB500D-B679-486F-B1EB-CD20ACF5C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3312" y="5843588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6" name="Oval 176">
            <a:extLst>
              <a:ext uri="{FF2B5EF4-FFF2-40B4-BE49-F238E27FC236}">
                <a16:creationId xmlns:a16="http://schemas.microsoft.com/office/drawing/2014/main" id="{B745EA02-A943-4DBA-B48C-1769932F4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49" y="45878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7" name="Oval 177">
            <a:extLst>
              <a:ext uri="{FF2B5EF4-FFF2-40B4-BE49-F238E27FC236}">
                <a16:creationId xmlns:a16="http://schemas.microsoft.com/office/drawing/2014/main" id="{16E944EA-64B0-4D68-8374-80F12206D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7" y="45577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8" name="Oval 178">
            <a:extLst>
              <a:ext uri="{FF2B5EF4-FFF2-40B4-BE49-F238E27FC236}">
                <a16:creationId xmlns:a16="http://schemas.microsoft.com/office/drawing/2014/main" id="{34701C7F-86B9-4421-BD43-0B6AE3A11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712" y="5556250"/>
            <a:ext cx="88900" cy="841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9" name="Oval 179">
            <a:extLst>
              <a:ext uri="{FF2B5EF4-FFF2-40B4-BE49-F238E27FC236}">
                <a16:creationId xmlns:a16="http://schemas.microsoft.com/office/drawing/2014/main" id="{A9D4B069-C8D7-4FB5-A2FB-CDDDCEF4C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9987" y="559435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0" name="Oval 180">
            <a:extLst>
              <a:ext uri="{FF2B5EF4-FFF2-40B4-BE49-F238E27FC236}">
                <a16:creationId xmlns:a16="http://schemas.microsoft.com/office/drawing/2014/main" id="{AC836422-ED4E-4A5A-AEC0-D8AC467C0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2" y="51800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1" name="Oval 181">
            <a:extLst>
              <a:ext uri="{FF2B5EF4-FFF2-40B4-BE49-F238E27FC236}">
                <a16:creationId xmlns:a16="http://schemas.microsoft.com/office/drawing/2014/main" id="{19845BEE-5C0A-4EE6-9F84-0A34A6DF3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587" y="476091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2" name="Rectangle 182" descr="Wide downward diagonal">
            <a:extLst>
              <a:ext uri="{FF2B5EF4-FFF2-40B4-BE49-F238E27FC236}">
                <a16:creationId xmlns:a16="http://schemas.microsoft.com/office/drawing/2014/main" id="{1957955F-641E-49AC-8B37-FA117592E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2" y="5010150"/>
            <a:ext cx="74612" cy="80963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3" name="Oval 184">
            <a:extLst>
              <a:ext uri="{FF2B5EF4-FFF2-40B4-BE49-F238E27FC236}">
                <a16:creationId xmlns:a16="http://schemas.microsoft.com/office/drawing/2014/main" id="{9BEC8684-7BE2-47EC-8BAB-1A5819929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499" y="59848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4" name="Oval 185">
            <a:extLst>
              <a:ext uri="{FF2B5EF4-FFF2-40B4-BE49-F238E27FC236}">
                <a16:creationId xmlns:a16="http://schemas.microsoft.com/office/drawing/2014/main" id="{61B0F54F-C886-400B-B56E-031DF5195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7" y="54705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5" name="Oval 186">
            <a:extLst>
              <a:ext uri="{FF2B5EF4-FFF2-40B4-BE49-F238E27FC236}">
                <a16:creationId xmlns:a16="http://schemas.microsoft.com/office/drawing/2014/main" id="{71D599AC-9929-4359-8FCC-6F15D2B3C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4" y="56292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6" name="Oval 187">
            <a:extLst>
              <a:ext uri="{FF2B5EF4-FFF2-40B4-BE49-F238E27FC236}">
                <a16:creationId xmlns:a16="http://schemas.microsoft.com/office/drawing/2014/main" id="{82D12C51-F6A2-4DF6-9DE4-BEA5DC0F1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4462" y="559911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" name="Oval 188">
            <a:extLst>
              <a:ext uri="{FF2B5EF4-FFF2-40B4-BE49-F238E27FC236}">
                <a16:creationId xmlns:a16="http://schemas.microsoft.com/office/drawing/2014/main" id="{2AD96B6C-40B4-4E1D-B131-CBB52343D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2" y="5802313"/>
            <a:ext cx="87312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8" name="Oval 189">
            <a:extLst>
              <a:ext uri="{FF2B5EF4-FFF2-40B4-BE49-F238E27FC236}">
                <a16:creationId xmlns:a16="http://schemas.microsoft.com/office/drawing/2014/main" id="{89FAA1AC-3D78-48A9-A642-EA78FD5E2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7" y="53641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9" name="Oval 190">
            <a:extLst>
              <a:ext uri="{FF2B5EF4-FFF2-40B4-BE49-F238E27FC236}">
                <a16:creationId xmlns:a16="http://schemas.microsoft.com/office/drawing/2014/main" id="{246AB29D-5EA0-4C70-82FD-950981A81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649" y="594995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0" name="Oval 191">
            <a:extLst>
              <a:ext uri="{FF2B5EF4-FFF2-40B4-BE49-F238E27FC236}">
                <a16:creationId xmlns:a16="http://schemas.microsoft.com/office/drawing/2014/main" id="{DC67A373-2FE5-40B1-9320-F0762F734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7" y="6108700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1" name="Oval 192">
            <a:extLst>
              <a:ext uri="{FF2B5EF4-FFF2-40B4-BE49-F238E27FC236}">
                <a16:creationId xmlns:a16="http://schemas.microsoft.com/office/drawing/2014/main" id="{D30C5101-E3E9-4507-BE82-9C5C2C79B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4" y="60785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2" name="Oval 193">
            <a:extLst>
              <a:ext uri="{FF2B5EF4-FFF2-40B4-BE49-F238E27FC236}">
                <a16:creationId xmlns:a16="http://schemas.microsoft.com/office/drawing/2014/main" id="{7982F3F3-48EB-467A-AA82-4AD733C5A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4" y="6281738"/>
            <a:ext cx="87313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3" name="Text Box 194">
            <a:extLst>
              <a:ext uri="{FF2B5EF4-FFF2-40B4-BE49-F238E27FC236}">
                <a16:creationId xmlns:a16="http://schemas.microsoft.com/office/drawing/2014/main" id="{AFD20777-507E-4064-B7A6-BE5DF9ECF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4662" y="6400800"/>
            <a:ext cx="744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Height</a:t>
            </a:r>
            <a:r>
              <a:rPr lang="en-US" altLang="en-US" sz="2400"/>
              <a:t> </a:t>
            </a:r>
          </a:p>
        </p:txBody>
      </p:sp>
      <p:sp>
        <p:nvSpPr>
          <p:cNvPr id="304" name="Text Box 195">
            <a:extLst>
              <a:ext uri="{FF2B5EF4-FFF2-40B4-BE49-F238E27FC236}">
                <a16:creationId xmlns:a16="http://schemas.microsoft.com/office/drawing/2014/main" id="{27E37CC9-01EF-42BB-9CEE-FBD91673E6A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7161" y="5092701"/>
            <a:ext cx="784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Weight</a:t>
            </a:r>
            <a:r>
              <a:rPr lang="en-US" altLang="en-US" sz="2400"/>
              <a:t> </a:t>
            </a:r>
          </a:p>
        </p:txBody>
      </p:sp>
      <p:sp>
        <p:nvSpPr>
          <p:cNvPr id="305" name="Line 1375">
            <a:extLst>
              <a:ext uri="{FF2B5EF4-FFF2-40B4-BE49-F238E27FC236}">
                <a16:creationId xmlns:a16="http://schemas.microsoft.com/office/drawing/2014/main" id="{0AD5A34E-148F-431B-A4B0-866FE2B8ED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4842" y="4596717"/>
            <a:ext cx="2738439" cy="1585068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" name="Line 1375">
            <a:extLst>
              <a:ext uri="{FF2B5EF4-FFF2-40B4-BE49-F238E27FC236}">
                <a16:creationId xmlns:a16="http://schemas.microsoft.com/office/drawing/2014/main" id="{90931807-A0DD-45BC-A313-CB28B1CA87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700" y="4741863"/>
            <a:ext cx="2552701" cy="18415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" name="Line 1375">
            <a:extLst>
              <a:ext uri="{FF2B5EF4-FFF2-40B4-BE49-F238E27FC236}">
                <a16:creationId xmlns:a16="http://schemas.microsoft.com/office/drawing/2014/main" id="{F9238B8A-8194-41A1-8236-385EC51C95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3261" y="3970338"/>
            <a:ext cx="2455862" cy="25146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" name="Text Box 817">
            <a:extLst>
              <a:ext uri="{FF2B5EF4-FFF2-40B4-BE49-F238E27FC236}">
                <a16:creationId xmlns:a16="http://schemas.microsoft.com/office/drawing/2014/main" id="{6CAD0B33-C62C-45B4-A9FC-448857C56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318" y="3714204"/>
            <a:ext cx="1798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Accuracy = 54%</a:t>
            </a:r>
            <a:r>
              <a:rPr lang="en-US" altLang="en-US" sz="2400" dirty="0"/>
              <a:t> </a:t>
            </a:r>
          </a:p>
        </p:txBody>
      </p:sp>
      <p:sp>
        <p:nvSpPr>
          <p:cNvPr id="309" name="Text Box 817">
            <a:extLst>
              <a:ext uri="{FF2B5EF4-FFF2-40B4-BE49-F238E27FC236}">
                <a16:creationId xmlns:a16="http://schemas.microsoft.com/office/drawing/2014/main" id="{86460082-3B7F-4066-8C4A-D1BC68CBE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4456" y="3708950"/>
            <a:ext cx="1798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Accuracy = 99%</a:t>
            </a:r>
            <a:r>
              <a:rPr lang="en-US" altLang="en-US" sz="2400" dirty="0"/>
              <a:t> 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026">
            <a:extLst>
              <a:ext uri="{FF2B5EF4-FFF2-40B4-BE49-F238E27FC236}">
                <a16:creationId xmlns:a16="http://schemas.microsoft.com/office/drawing/2014/main" id="{30FCD858-CCC6-4841-946E-42051D862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2309813"/>
            <a:ext cx="8001000" cy="394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Predictive accuracy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Speed and scalability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time to construct the model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time to use the model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Robustness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handling noise, missing values and irrelevant features, streaming data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800" dirty="0"/>
              <a:t>Interpretability: 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 sz="2400" dirty="0"/>
              <a:t>understanding and insight provided by the model</a:t>
            </a:r>
          </a:p>
        </p:txBody>
      </p:sp>
      <p:sp>
        <p:nvSpPr>
          <p:cNvPr id="110595" name="Text Box 1027">
            <a:extLst>
              <a:ext uri="{FF2B5EF4-FFF2-40B4-BE49-F238E27FC236}">
                <a16:creationId xmlns:a16="http://schemas.microsoft.com/office/drawing/2014/main" id="{9F5BE5D0-E9B9-4406-A68D-D16043B50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66688"/>
            <a:ext cx="85693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3600" dirty="0">
                <a:effectLst>
                  <a:outerShdw blurRad="38100" dist="38100" dir="2700000" algn="tl">
                    <a:srgbClr val="C0C0C0"/>
                  </a:outerShdw>
                </a:effectLst>
                <a:highlight>
                  <a:srgbClr val="FFFF00"/>
                </a:highlight>
              </a:rPr>
              <a:t>Recap</a:t>
            </a:r>
            <a:r>
              <a:rPr lang="en-US" sz="36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: We have now seen one classification algorithm, and we are about to see more. How should we compare them</a:t>
            </a:r>
            <a:r>
              <a:rPr lang="en-US" sz="4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?</a:t>
            </a: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71489981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>
            <a:extLst>
              <a:ext uri="{FF2B5EF4-FFF2-40B4-BE49-F238E27FC236}">
                <a16:creationId xmlns:a16="http://schemas.microsoft.com/office/drawing/2014/main" id="{A4AB33E7-EB20-48B8-90E0-F08617BCC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Nearest Neighbor Classifier</a:t>
            </a:r>
          </a:p>
        </p:txBody>
      </p:sp>
      <p:sp>
        <p:nvSpPr>
          <p:cNvPr id="46083" name="Rectangle 3">
            <a:extLst>
              <a:ext uri="{FF2B5EF4-FFF2-40B4-BE49-F238E27FC236}">
                <a16:creationId xmlns:a16="http://schemas.microsoft.com/office/drawing/2014/main" id="{8A8FCDF1-B3A3-4572-BB0C-198C30345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3922713"/>
            <a:ext cx="4343400" cy="1676400"/>
          </a:xfrm>
          <a:prstGeom prst="rect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5132" name="Text Box 140">
            <a:extLst>
              <a:ext uri="{FF2B5EF4-FFF2-40B4-BE49-F238E27FC236}">
                <a16:creationId xmlns:a16="http://schemas.microsoft.com/office/drawing/2014/main" id="{876B0084-8ECB-415B-8565-C0B89AB4F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0" y="3998913"/>
            <a:ext cx="4279900" cy="1465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1800" b="1"/>
              <a:t>If</a:t>
            </a:r>
            <a:r>
              <a:rPr lang="en-US" sz="1800"/>
              <a:t> the </a:t>
            </a:r>
            <a:r>
              <a:rPr lang="en-US" sz="1800" b="1"/>
              <a:t>nearest</a:t>
            </a:r>
            <a:r>
              <a:rPr lang="en-US" sz="1800"/>
              <a:t> instance to the </a:t>
            </a:r>
            <a:r>
              <a:rPr lang="en-US" sz="1800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 </a:t>
            </a:r>
            <a:r>
              <a:rPr lang="en-US" sz="1800" b="1"/>
              <a:t>is a </a:t>
            </a:r>
            <a:r>
              <a:rPr lang="en-US" sz="1800" b="1">
                <a:solidFill>
                  <a:srgbClr val="FF0000"/>
                </a:solidFill>
              </a:rPr>
              <a:t>Katydid</a:t>
            </a:r>
            <a:endParaRPr lang="en-US" sz="1800" b="1">
              <a:solidFill>
                <a:srgbClr val="0000FF"/>
              </a:solidFill>
            </a:endParaRPr>
          </a:p>
          <a:p>
            <a:pPr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FF0000"/>
                </a:solidFill>
              </a:rPr>
              <a:t>Katydid</a:t>
            </a:r>
            <a:endParaRPr lang="en-US" sz="1800" b="1">
              <a:solidFill>
                <a:srgbClr val="0000FF"/>
              </a:solidFill>
            </a:endParaRPr>
          </a:p>
          <a:p>
            <a:pPr eaLnBrk="1" hangingPunct="1">
              <a:defRPr/>
            </a:pPr>
            <a:r>
              <a:rPr lang="en-US" sz="1800" b="1"/>
              <a:t>else</a:t>
            </a:r>
            <a:r>
              <a:rPr lang="en-US" sz="1800"/>
              <a:t> </a:t>
            </a:r>
          </a:p>
          <a:p>
            <a:pPr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0000FF"/>
                </a:solidFill>
              </a:rPr>
              <a:t>Grasshopper</a:t>
            </a:r>
          </a:p>
        </p:txBody>
      </p:sp>
      <p:grpSp>
        <p:nvGrpSpPr>
          <p:cNvPr id="46085" name="Group 141">
            <a:extLst>
              <a:ext uri="{FF2B5EF4-FFF2-40B4-BE49-F238E27FC236}">
                <a16:creationId xmlns:a16="http://schemas.microsoft.com/office/drawing/2014/main" id="{57C84A38-6005-4B25-AA56-3A544ADA0AB6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5791200"/>
            <a:ext cx="1844675" cy="701675"/>
            <a:chOff x="3552" y="3711"/>
            <a:chExt cx="1162" cy="442"/>
          </a:xfrm>
        </p:grpSpPr>
        <p:sp>
          <p:nvSpPr>
            <p:cNvPr id="46238" name="Text Box 142">
              <a:extLst>
                <a:ext uri="{FF2B5EF4-FFF2-40B4-BE49-F238E27FC236}">
                  <a16:creationId xmlns:a16="http://schemas.microsoft.com/office/drawing/2014/main" id="{668E960C-B903-4D55-B8D1-6DAFC3C10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711"/>
              <a:ext cx="1066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FF0000"/>
                  </a:solidFill>
                </a:rPr>
                <a:t>Katydids</a:t>
              </a:r>
              <a:endParaRPr lang="en-US" altLang="en-US" sz="2000" b="1">
                <a:solidFill>
                  <a:srgbClr val="0000FF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0000FF"/>
                  </a:solidFill>
                </a:rPr>
                <a:t>Grasshoppers</a:t>
              </a:r>
            </a:p>
          </p:txBody>
        </p:sp>
        <p:sp>
          <p:nvSpPr>
            <p:cNvPr id="46239" name="Rectangle 143" descr="Wide downward diagonal">
              <a:extLst>
                <a:ext uri="{FF2B5EF4-FFF2-40B4-BE49-F238E27FC236}">
                  <a16:creationId xmlns:a16="http://schemas.microsoft.com/office/drawing/2014/main" id="{177A3750-A474-4B0C-BF3F-FE75100A2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9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6240" name="Oval 144">
              <a:extLst>
                <a:ext uri="{FF2B5EF4-FFF2-40B4-BE49-F238E27FC236}">
                  <a16:creationId xmlns:a16="http://schemas.microsoft.com/office/drawing/2014/main" id="{71238083-1A02-4D2A-81B4-0D3F9B03E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98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6086" name="Text Box 145">
            <a:extLst>
              <a:ext uri="{FF2B5EF4-FFF2-40B4-BE49-F238E27FC236}">
                <a16:creationId xmlns:a16="http://schemas.microsoft.com/office/drawing/2014/main" id="{2A848A38-D6EF-4782-9840-2EF8CA0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6938" y="3049588"/>
            <a:ext cx="1674812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Joe Hodges</a:t>
            </a:r>
            <a:r>
              <a:rPr lang="en-US" altLang="en-US" sz="2400" b="1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1922-2000</a:t>
            </a:r>
          </a:p>
        </p:txBody>
      </p:sp>
      <p:sp>
        <p:nvSpPr>
          <p:cNvPr id="46087" name="Text Box 148">
            <a:extLst>
              <a:ext uri="{FF2B5EF4-FFF2-40B4-BE49-F238E27FC236}">
                <a16:creationId xmlns:a16="http://schemas.microsoft.com/office/drawing/2014/main" id="{C7AD7C3D-ABF3-40B8-975D-A9955CEF93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3063" y="3040063"/>
            <a:ext cx="1528762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Evelyn Fix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 </a:t>
            </a:r>
            <a:r>
              <a:rPr lang="en-US" altLang="en-US" sz="1800"/>
              <a:t>1904-1965</a:t>
            </a:r>
            <a:br>
              <a:rPr lang="en-US" altLang="en-US" sz="1800"/>
            </a:br>
            <a:endParaRPr lang="en-US" altLang="en-US" sz="1800"/>
          </a:p>
        </p:txBody>
      </p:sp>
      <p:graphicFrame>
        <p:nvGraphicFramePr>
          <p:cNvPr id="46088" name="Object 0">
            <a:extLst>
              <a:ext uri="{FF2B5EF4-FFF2-40B4-BE49-F238E27FC236}">
                <a16:creationId xmlns:a16="http://schemas.microsoft.com/office/drawing/2014/main" id="{B2A201C2-2B18-4F73-9134-EF06092A9CD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5213" y="1190625"/>
          <a:ext cx="1476375" cy="165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Bitmap Image" r:id="rId4" imgW="1476190" imgH="1657581" progId="Paint.Picture">
                  <p:embed/>
                </p:oleObj>
              </mc:Choice>
              <mc:Fallback>
                <p:oleObj name="Bitmap Image" r:id="rId4" imgW="1476190" imgH="1657581" progId="Paint.Picture">
                  <p:embed/>
                  <p:pic>
                    <p:nvPicPr>
                      <p:cNvPr id="0" name="Object 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5213" y="1190625"/>
                        <a:ext cx="1476375" cy="165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9" name="Picture 868" descr="katydid">
            <a:extLst>
              <a:ext uri="{FF2B5EF4-FFF2-40B4-BE49-F238E27FC236}">
                <a16:creationId xmlns:a16="http://schemas.microsoft.com/office/drawing/2014/main" id="{87EA3B69-3550-4A47-96E2-B6A12FE1F3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800100"/>
            <a:ext cx="19812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861" name="Rectangle 869">
            <a:extLst>
              <a:ext uri="{FF2B5EF4-FFF2-40B4-BE49-F238E27FC236}">
                <a16:creationId xmlns:a16="http://schemas.microsoft.com/office/drawing/2014/main" id="{15874145-F810-46F8-AC25-BF4F7CB68B2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-896937" y="39068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46091" name="Rectangle 870">
            <a:extLst>
              <a:ext uri="{FF2B5EF4-FFF2-40B4-BE49-F238E27FC236}">
                <a16:creationId xmlns:a16="http://schemas.microsoft.com/office/drawing/2014/main" id="{24796776-090D-4891-A559-B1B4E3C00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2" name="Rectangle 871">
            <a:extLst>
              <a:ext uri="{FF2B5EF4-FFF2-40B4-BE49-F238E27FC236}">
                <a16:creationId xmlns:a16="http://schemas.microsoft.com/office/drawing/2014/main" id="{CDBB49D8-EC0A-4ED7-8928-223FEE4C7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3" name="Rectangle 872">
            <a:extLst>
              <a:ext uri="{FF2B5EF4-FFF2-40B4-BE49-F238E27FC236}">
                <a16:creationId xmlns:a16="http://schemas.microsoft.com/office/drawing/2014/main" id="{1E6ED9A2-AE7C-4F84-BD91-1AFDE0965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4" name="Rectangle 873">
            <a:extLst>
              <a:ext uri="{FF2B5EF4-FFF2-40B4-BE49-F238E27FC236}">
                <a16:creationId xmlns:a16="http://schemas.microsoft.com/office/drawing/2014/main" id="{53DB1A13-A1CA-4B04-8CC2-008803D0C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5" name="Rectangle 874">
            <a:extLst>
              <a:ext uri="{FF2B5EF4-FFF2-40B4-BE49-F238E27FC236}">
                <a16:creationId xmlns:a16="http://schemas.microsoft.com/office/drawing/2014/main" id="{F7BB1FE5-91D7-45E8-BC50-10C5FB67B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6" name="Rectangle 875">
            <a:extLst>
              <a:ext uri="{FF2B5EF4-FFF2-40B4-BE49-F238E27FC236}">
                <a16:creationId xmlns:a16="http://schemas.microsoft.com/office/drawing/2014/main" id="{5025B85A-10B2-4E6A-A072-0914E56A3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7" name="Rectangle 876">
            <a:extLst>
              <a:ext uri="{FF2B5EF4-FFF2-40B4-BE49-F238E27FC236}">
                <a16:creationId xmlns:a16="http://schemas.microsoft.com/office/drawing/2014/main" id="{B24A77E2-A315-47EF-BFFF-BF57B0615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8" name="Rectangle 877">
            <a:extLst>
              <a:ext uri="{FF2B5EF4-FFF2-40B4-BE49-F238E27FC236}">
                <a16:creationId xmlns:a16="http://schemas.microsoft.com/office/drawing/2014/main" id="{C633A022-9ED5-4ECD-A701-9544E24B3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099" name="Rectangle 878">
            <a:extLst>
              <a:ext uri="{FF2B5EF4-FFF2-40B4-BE49-F238E27FC236}">
                <a16:creationId xmlns:a16="http://schemas.microsoft.com/office/drawing/2014/main" id="{B1700B0F-3AE0-4301-BB42-13553C1C6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0" name="Rectangle 879">
            <a:extLst>
              <a:ext uri="{FF2B5EF4-FFF2-40B4-BE49-F238E27FC236}">
                <a16:creationId xmlns:a16="http://schemas.microsoft.com/office/drawing/2014/main" id="{66820004-4A29-4654-A63B-E3D77148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1" name="Rectangle 880">
            <a:extLst>
              <a:ext uri="{FF2B5EF4-FFF2-40B4-BE49-F238E27FC236}">
                <a16:creationId xmlns:a16="http://schemas.microsoft.com/office/drawing/2014/main" id="{97D48547-2CF3-46DD-8DD1-0B6649190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2" name="Rectangle 881">
            <a:extLst>
              <a:ext uri="{FF2B5EF4-FFF2-40B4-BE49-F238E27FC236}">
                <a16:creationId xmlns:a16="http://schemas.microsoft.com/office/drawing/2014/main" id="{198691C1-A91C-4835-8CCC-58E3ACE5D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3" name="Rectangle 882">
            <a:extLst>
              <a:ext uri="{FF2B5EF4-FFF2-40B4-BE49-F238E27FC236}">
                <a16:creationId xmlns:a16="http://schemas.microsoft.com/office/drawing/2014/main" id="{BC21EBB8-0AA0-4F0B-8DC2-B199167C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4" name="Rectangle 883">
            <a:extLst>
              <a:ext uri="{FF2B5EF4-FFF2-40B4-BE49-F238E27FC236}">
                <a16:creationId xmlns:a16="http://schemas.microsoft.com/office/drawing/2014/main" id="{BBD17477-7563-40D0-AB87-53F5C21AC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5" name="Rectangle 884">
            <a:extLst>
              <a:ext uri="{FF2B5EF4-FFF2-40B4-BE49-F238E27FC236}">
                <a16:creationId xmlns:a16="http://schemas.microsoft.com/office/drawing/2014/main" id="{B1348158-B463-40AB-84B1-F1DE4DEE5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6" name="Rectangle 885">
            <a:extLst>
              <a:ext uri="{FF2B5EF4-FFF2-40B4-BE49-F238E27FC236}">
                <a16:creationId xmlns:a16="http://schemas.microsoft.com/office/drawing/2014/main" id="{21FD0360-1B57-4DDF-BB6F-D751615C9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7" name="Rectangle 886">
            <a:extLst>
              <a:ext uri="{FF2B5EF4-FFF2-40B4-BE49-F238E27FC236}">
                <a16:creationId xmlns:a16="http://schemas.microsoft.com/office/drawing/2014/main" id="{343CF351-7BAE-4793-A835-D4CFA70CC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8" name="Rectangle 887">
            <a:extLst>
              <a:ext uri="{FF2B5EF4-FFF2-40B4-BE49-F238E27FC236}">
                <a16:creationId xmlns:a16="http://schemas.microsoft.com/office/drawing/2014/main" id="{0A2DB39E-7923-40ED-86A4-FF6FB4101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09" name="Rectangle 888">
            <a:extLst>
              <a:ext uri="{FF2B5EF4-FFF2-40B4-BE49-F238E27FC236}">
                <a16:creationId xmlns:a16="http://schemas.microsoft.com/office/drawing/2014/main" id="{5545AC43-E371-43BC-B4D6-967DD4CBF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0" name="Rectangle 889">
            <a:extLst>
              <a:ext uri="{FF2B5EF4-FFF2-40B4-BE49-F238E27FC236}">
                <a16:creationId xmlns:a16="http://schemas.microsoft.com/office/drawing/2014/main" id="{CB5F0D03-9F67-4662-8A4D-D89C1E0B3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1" name="Rectangle 890">
            <a:extLst>
              <a:ext uri="{FF2B5EF4-FFF2-40B4-BE49-F238E27FC236}">
                <a16:creationId xmlns:a16="http://schemas.microsoft.com/office/drawing/2014/main" id="{5B1B6D9B-C606-48BC-854B-6B7A8180A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2" name="Rectangle 891">
            <a:extLst>
              <a:ext uri="{FF2B5EF4-FFF2-40B4-BE49-F238E27FC236}">
                <a16:creationId xmlns:a16="http://schemas.microsoft.com/office/drawing/2014/main" id="{610176E5-ACC7-439E-A6F3-7AC31C498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3" name="Rectangle 892">
            <a:extLst>
              <a:ext uri="{FF2B5EF4-FFF2-40B4-BE49-F238E27FC236}">
                <a16:creationId xmlns:a16="http://schemas.microsoft.com/office/drawing/2014/main" id="{A95D6AE9-63F9-4E7C-B49B-A08AEB018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4" name="Rectangle 893">
            <a:extLst>
              <a:ext uri="{FF2B5EF4-FFF2-40B4-BE49-F238E27FC236}">
                <a16:creationId xmlns:a16="http://schemas.microsoft.com/office/drawing/2014/main" id="{6EB9AB28-43C1-47E1-9489-1CC848898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5" name="Rectangle 894">
            <a:extLst>
              <a:ext uri="{FF2B5EF4-FFF2-40B4-BE49-F238E27FC236}">
                <a16:creationId xmlns:a16="http://schemas.microsoft.com/office/drawing/2014/main" id="{41B52F7D-9D57-41DB-B05C-8DF6D8633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6" name="Rectangle 895">
            <a:extLst>
              <a:ext uri="{FF2B5EF4-FFF2-40B4-BE49-F238E27FC236}">
                <a16:creationId xmlns:a16="http://schemas.microsoft.com/office/drawing/2014/main" id="{1C03BBF4-6E9D-41BF-B7DC-008F96F63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7" name="Rectangle 896">
            <a:extLst>
              <a:ext uri="{FF2B5EF4-FFF2-40B4-BE49-F238E27FC236}">
                <a16:creationId xmlns:a16="http://schemas.microsoft.com/office/drawing/2014/main" id="{8233E104-6153-4B8A-8A97-F8C8501E0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8" name="Rectangle 897">
            <a:extLst>
              <a:ext uri="{FF2B5EF4-FFF2-40B4-BE49-F238E27FC236}">
                <a16:creationId xmlns:a16="http://schemas.microsoft.com/office/drawing/2014/main" id="{12940A6D-305A-4431-B14B-A49CC70C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19" name="Rectangle 898">
            <a:extLst>
              <a:ext uri="{FF2B5EF4-FFF2-40B4-BE49-F238E27FC236}">
                <a16:creationId xmlns:a16="http://schemas.microsoft.com/office/drawing/2014/main" id="{4D1F8598-EA35-4239-AFCA-C107F8DE1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0" name="Rectangle 899">
            <a:extLst>
              <a:ext uri="{FF2B5EF4-FFF2-40B4-BE49-F238E27FC236}">
                <a16:creationId xmlns:a16="http://schemas.microsoft.com/office/drawing/2014/main" id="{26F55A8C-4D44-487C-82E7-A85C1DE01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1" name="Rectangle 900">
            <a:extLst>
              <a:ext uri="{FF2B5EF4-FFF2-40B4-BE49-F238E27FC236}">
                <a16:creationId xmlns:a16="http://schemas.microsoft.com/office/drawing/2014/main" id="{A3062D99-B347-49FC-90A2-5D3184846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2" name="Rectangle 901">
            <a:extLst>
              <a:ext uri="{FF2B5EF4-FFF2-40B4-BE49-F238E27FC236}">
                <a16:creationId xmlns:a16="http://schemas.microsoft.com/office/drawing/2014/main" id="{DFA913F9-618F-47D8-BE7A-DCA2B74B9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3" name="Rectangle 902">
            <a:extLst>
              <a:ext uri="{FF2B5EF4-FFF2-40B4-BE49-F238E27FC236}">
                <a16:creationId xmlns:a16="http://schemas.microsoft.com/office/drawing/2014/main" id="{ABA75EA3-293E-4D5C-AE09-FDC0266D7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4" name="Rectangle 903">
            <a:extLst>
              <a:ext uri="{FF2B5EF4-FFF2-40B4-BE49-F238E27FC236}">
                <a16:creationId xmlns:a16="http://schemas.microsoft.com/office/drawing/2014/main" id="{8D583885-C380-42F9-9C00-FA34E98FE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5" name="Rectangle 904">
            <a:extLst>
              <a:ext uri="{FF2B5EF4-FFF2-40B4-BE49-F238E27FC236}">
                <a16:creationId xmlns:a16="http://schemas.microsoft.com/office/drawing/2014/main" id="{7B989483-9213-4CC4-A781-EB417B7E5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6" name="Rectangle 905">
            <a:extLst>
              <a:ext uri="{FF2B5EF4-FFF2-40B4-BE49-F238E27FC236}">
                <a16:creationId xmlns:a16="http://schemas.microsoft.com/office/drawing/2014/main" id="{FF3E7FBF-D526-4C6C-95EE-467301B3C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7" name="Rectangle 906">
            <a:extLst>
              <a:ext uri="{FF2B5EF4-FFF2-40B4-BE49-F238E27FC236}">
                <a16:creationId xmlns:a16="http://schemas.microsoft.com/office/drawing/2014/main" id="{65141D8E-B1BC-424F-8E36-247DA241C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8" name="Rectangle 907">
            <a:extLst>
              <a:ext uri="{FF2B5EF4-FFF2-40B4-BE49-F238E27FC236}">
                <a16:creationId xmlns:a16="http://schemas.microsoft.com/office/drawing/2014/main" id="{0A3BCAE1-6CD7-439C-AB46-1EB45C64E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29" name="Rectangle 908">
            <a:extLst>
              <a:ext uri="{FF2B5EF4-FFF2-40B4-BE49-F238E27FC236}">
                <a16:creationId xmlns:a16="http://schemas.microsoft.com/office/drawing/2014/main" id="{402A72F6-9500-4BA7-8CC8-BA6171998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0" name="Rectangle 909">
            <a:extLst>
              <a:ext uri="{FF2B5EF4-FFF2-40B4-BE49-F238E27FC236}">
                <a16:creationId xmlns:a16="http://schemas.microsoft.com/office/drawing/2014/main" id="{F15AD35C-D4AB-4ACC-9E9F-533C54DB2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1" name="Rectangle 910">
            <a:extLst>
              <a:ext uri="{FF2B5EF4-FFF2-40B4-BE49-F238E27FC236}">
                <a16:creationId xmlns:a16="http://schemas.microsoft.com/office/drawing/2014/main" id="{1EB45263-C04A-4748-86F5-75ED661BD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2" name="Rectangle 911">
            <a:extLst>
              <a:ext uri="{FF2B5EF4-FFF2-40B4-BE49-F238E27FC236}">
                <a16:creationId xmlns:a16="http://schemas.microsoft.com/office/drawing/2014/main" id="{F1F38A7C-60FD-4D9E-B1F1-F232F6E6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3" name="Rectangle 912">
            <a:extLst>
              <a:ext uri="{FF2B5EF4-FFF2-40B4-BE49-F238E27FC236}">
                <a16:creationId xmlns:a16="http://schemas.microsoft.com/office/drawing/2014/main" id="{0E557D4E-F56A-4761-B8C7-23C92B361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4" name="Rectangle 913">
            <a:extLst>
              <a:ext uri="{FF2B5EF4-FFF2-40B4-BE49-F238E27FC236}">
                <a16:creationId xmlns:a16="http://schemas.microsoft.com/office/drawing/2014/main" id="{2B39369A-011F-4C17-B201-EA9BCCE87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5" name="Rectangle 914">
            <a:extLst>
              <a:ext uri="{FF2B5EF4-FFF2-40B4-BE49-F238E27FC236}">
                <a16:creationId xmlns:a16="http://schemas.microsoft.com/office/drawing/2014/main" id="{294C5ABC-93EB-4E15-A5CF-2EA584CBE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6" name="Rectangle 915">
            <a:extLst>
              <a:ext uri="{FF2B5EF4-FFF2-40B4-BE49-F238E27FC236}">
                <a16:creationId xmlns:a16="http://schemas.microsoft.com/office/drawing/2014/main" id="{DB3DFB16-A184-47AE-998A-FA77119F1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7" name="Rectangle 916">
            <a:extLst>
              <a:ext uri="{FF2B5EF4-FFF2-40B4-BE49-F238E27FC236}">
                <a16:creationId xmlns:a16="http://schemas.microsoft.com/office/drawing/2014/main" id="{F176789C-7CE9-4E48-9C89-A051FAD03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8" name="Rectangle 917">
            <a:extLst>
              <a:ext uri="{FF2B5EF4-FFF2-40B4-BE49-F238E27FC236}">
                <a16:creationId xmlns:a16="http://schemas.microsoft.com/office/drawing/2014/main" id="{B460ADA2-A642-45D2-9084-E9679ED3C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39" name="Rectangle 918">
            <a:extLst>
              <a:ext uri="{FF2B5EF4-FFF2-40B4-BE49-F238E27FC236}">
                <a16:creationId xmlns:a16="http://schemas.microsoft.com/office/drawing/2014/main" id="{54E628D5-3924-442E-90A0-523B8E983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0" name="Rectangle 919">
            <a:extLst>
              <a:ext uri="{FF2B5EF4-FFF2-40B4-BE49-F238E27FC236}">
                <a16:creationId xmlns:a16="http://schemas.microsoft.com/office/drawing/2014/main" id="{BB906D91-CCC7-4B05-8C90-CCB1F396B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1" name="Rectangle 920">
            <a:extLst>
              <a:ext uri="{FF2B5EF4-FFF2-40B4-BE49-F238E27FC236}">
                <a16:creationId xmlns:a16="http://schemas.microsoft.com/office/drawing/2014/main" id="{3A41FE8E-94DF-4FD8-BC4C-39135A0C2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2" name="Rectangle 921">
            <a:extLst>
              <a:ext uri="{FF2B5EF4-FFF2-40B4-BE49-F238E27FC236}">
                <a16:creationId xmlns:a16="http://schemas.microsoft.com/office/drawing/2014/main" id="{B7D37C08-617F-40BB-BACF-514651D40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3" name="Rectangle 922">
            <a:extLst>
              <a:ext uri="{FF2B5EF4-FFF2-40B4-BE49-F238E27FC236}">
                <a16:creationId xmlns:a16="http://schemas.microsoft.com/office/drawing/2014/main" id="{B8AA68D0-1EDC-4E89-8617-BC54BD170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4" name="Rectangle 923">
            <a:extLst>
              <a:ext uri="{FF2B5EF4-FFF2-40B4-BE49-F238E27FC236}">
                <a16:creationId xmlns:a16="http://schemas.microsoft.com/office/drawing/2014/main" id="{A08D9522-6B50-4C60-AF7A-DC25BBBF0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5" name="Rectangle 924">
            <a:extLst>
              <a:ext uri="{FF2B5EF4-FFF2-40B4-BE49-F238E27FC236}">
                <a16:creationId xmlns:a16="http://schemas.microsoft.com/office/drawing/2014/main" id="{46BE5955-D515-42BC-B821-A469B0DB8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6" name="Rectangle 925">
            <a:extLst>
              <a:ext uri="{FF2B5EF4-FFF2-40B4-BE49-F238E27FC236}">
                <a16:creationId xmlns:a16="http://schemas.microsoft.com/office/drawing/2014/main" id="{BBD0431B-0273-4A1D-BE4F-266D0FCE7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7" name="Rectangle 926">
            <a:extLst>
              <a:ext uri="{FF2B5EF4-FFF2-40B4-BE49-F238E27FC236}">
                <a16:creationId xmlns:a16="http://schemas.microsoft.com/office/drawing/2014/main" id="{643A4CE9-CFAA-4863-868E-715B5AD4F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8" name="Rectangle 927">
            <a:extLst>
              <a:ext uri="{FF2B5EF4-FFF2-40B4-BE49-F238E27FC236}">
                <a16:creationId xmlns:a16="http://schemas.microsoft.com/office/drawing/2014/main" id="{437FE610-5ECF-4F00-A06C-B45017690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49" name="Rectangle 928">
            <a:extLst>
              <a:ext uri="{FF2B5EF4-FFF2-40B4-BE49-F238E27FC236}">
                <a16:creationId xmlns:a16="http://schemas.microsoft.com/office/drawing/2014/main" id="{425F0CF9-2A28-488C-954E-B342C9B1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0" name="Rectangle 929">
            <a:extLst>
              <a:ext uri="{FF2B5EF4-FFF2-40B4-BE49-F238E27FC236}">
                <a16:creationId xmlns:a16="http://schemas.microsoft.com/office/drawing/2014/main" id="{8684050A-74AE-42F7-9992-EAF642174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1" name="Rectangle 930">
            <a:extLst>
              <a:ext uri="{FF2B5EF4-FFF2-40B4-BE49-F238E27FC236}">
                <a16:creationId xmlns:a16="http://schemas.microsoft.com/office/drawing/2014/main" id="{DD85BA32-A46E-4893-ACD5-82D8CB25A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2" name="Rectangle 931">
            <a:extLst>
              <a:ext uri="{FF2B5EF4-FFF2-40B4-BE49-F238E27FC236}">
                <a16:creationId xmlns:a16="http://schemas.microsoft.com/office/drawing/2014/main" id="{FAD4AE8C-31A2-4A13-9A87-DDE2973CC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3" name="Rectangle 932">
            <a:extLst>
              <a:ext uri="{FF2B5EF4-FFF2-40B4-BE49-F238E27FC236}">
                <a16:creationId xmlns:a16="http://schemas.microsoft.com/office/drawing/2014/main" id="{10FBDA28-4FAF-465E-961F-0F38994FD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4" name="Rectangle 933">
            <a:extLst>
              <a:ext uri="{FF2B5EF4-FFF2-40B4-BE49-F238E27FC236}">
                <a16:creationId xmlns:a16="http://schemas.microsoft.com/office/drawing/2014/main" id="{44E2F14B-8F7A-413D-A39C-E6EAF1E5D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5" name="Rectangle 934">
            <a:extLst>
              <a:ext uri="{FF2B5EF4-FFF2-40B4-BE49-F238E27FC236}">
                <a16:creationId xmlns:a16="http://schemas.microsoft.com/office/drawing/2014/main" id="{48D24841-5027-4F04-96F0-6907D955E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6" name="Rectangle 935">
            <a:extLst>
              <a:ext uri="{FF2B5EF4-FFF2-40B4-BE49-F238E27FC236}">
                <a16:creationId xmlns:a16="http://schemas.microsoft.com/office/drawing/2014/main" id="{68304B93-9B02-47D3-952C-039F88B9B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7" name="Rectangle 936">
            <a:extLst>
              <a:ext uri="{FF2B5EF4-FFF2-40B4-BE49-F238E27FC236}">
                <a16:creationId xmlns:a16="http://schemas.microsoft.com/office/drawing/2014/main" id="{C82CE509-AAD0-4A85-B83E-B2D1A6364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8" name="Rectangle 937">
            <a:extLst>
              <a:ext uri="{FF2B5EF4-FFF2-40B4-BE49-F238E27FC236}">
                <a16:creationId xmlns:a16="http://schemas.microsoft.com/office/drawing/2014/main" id="{0DEE0187-A23D-460B-99DB-8B8263EDD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59" name="Rectangle 938">
            <a:extLst>
              <a:ext uri="{FF2B5EF4-FFF2-40B4-BE49-F238E27FC236}">
                <a16:creationId xmlns:a16="http://schemas.microsoft.com/office/drawing/2014/main" id="{BEBDA1E1-16C1-4D4F-83E2-91622F4AA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0" name="Rectangle 939">
            <a:extLst>
              <a:ext uri="{FF2B5EF4-FFF2-40B4-BE49-F238E27FC236}">
                <a16:creationId xmlns:a16="http://schemas.microsoft.com/office/drawing/2014/main" id="{19452497-A75B-475D-8291-DE846C3D0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1" name="Rectangle 940">
            <a:extLst>
              <a:ext uri="{FF2B5EF4-FFF2-40B4-BE49-F238E27FC236}">
                <a16:creationId xmlns:a16="http://schemas.microsoft.com/office/drawing/2014/main" id="{D8F7CDC1-E299-4BE7-8EC8-101D79F64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2" name="Rectangle 941">
            <a:extLst>
              <a:ext uri="{FF2B5EF4-FFF2-40B4-BE49-F238E27FC236}">
                <a16:creationId xmlns:a16="http://schemas.microsoft.com/office/drawing/2014/main" id="{D48733F6-AB28-420E-B2E6-35B5108DF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3" name="Rectangle 942">
            <a:extLst>
              <a:ext uri="{FF2B5EF4-FFF2-40B4-BE49-F238E27FC236}">
                <a16:creationId xmlns:a16="http://schemas.microsoft.com/office/drawing/2014/main" id="{3CE10B08-0C74-44ED-96A2-AFC36DBA5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4" name="Rectangle 943">
            <a:extLst>
              <a:ext uri="{FF2B5EF4-FFF2-40B4-BE49-F238E27FC236}">
                <a16:creationId xmlns:a16="http://schemas.microsoft.com/office/drawing/2014/main" id="{B52F3672-1F89-41CE-8C43-62D87E51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5" name="Rectangle 944">
            <a:extLst>
              <a:ext uri="{FF2B5EF4-FFF2-40B4-BE49-F238E27FC236}">
                <a16:creationId xmlns:a16="http://schemas.microsoft.com/office/drawing/2014/main" id="{7EE4D14A-55B6-41A9-8AE1-59CB14DF2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6" name="Rectangle 945">
            <a:extLst>
              <a:ext uri="{FF2B5EF4-FFF2-40B4-BE49-F238E27FC236}">
                <a16:creationId xmlns:a16="http://schemas.microsoft.com/office/drawing/2014/main" id="{04743E98-9B32-4018-AD82-443EB8894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7" name="Rectangle 946">
            <a:extLst>
              <a:ext uri="{FF2B5EF4-FFF2-40B4-BE49-F238E27FC236}">
                <a16:creationId xmlns:a16="http://schemas.microsoft.com/office/drawing/2014/main" id="{0D1E1F74-FA49-4BD2-8C94-48C4A9025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8" name="Rectangle 947">
            <a:extLst>
              <a:ext uri="{FF2B5EF4-FFF2-40B4-BE49-F238E27FC236}">
                <a16:creationId xmlns:a16="http://schemas.microsoft.com/office/drawing/2014/main" id="{3EAFB12A-CFC3-45AC-9629-17C4731B0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69" name="Rectangle 948">
            <a:extLst>
              <a:ext uri="{FF2B5EF4-FFF2-40B4-BE49-F238E27FC236}">
                <a16:creationId xmlns:a16="http://schemas.microsoft.com/office/drawing/2014/main" id="{E4196D8D-1193-4DA5-AE4F-425CBF19F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0" name="Rectangle 949">
            <a:extLst>
              <a:ext uri="{FF2B5EF4-FFF2-40B4-BE49-F238E27FC236}">
                <a16:creationId xmlns:a16="http://schemas.microsoft.com/office/drawing/2014/main" id="{7B433177-76C4-4934-BCBD-79D215E3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1" name="Rectangle 950">
            <a:extLst>
              <a:ext uri="{FF2B5EF4-FFF2-40B4-BE49-F238E27FC236}">
                <a16:creationId xmlns:a16="http://schemas.microsoft.com/office/drawing/2014/main" id="{33816162-C8D4-439B-9776-D9D8750CB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2" name="Rectangle 951">
            <a:extLst>
              <a:ext uri="{FF2B5EF4-FFF2-40B4-BE49-F238E27FC236}">
                <a16:creationId xmlns:a16="http://schemas.microsoft.com/office/drawing/2014/main" id="{17347643-EFBB-4CC5-AAB2-9E789DEC0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3" name="Rectangle 952">
            <a:extLst>
              <a:ext uri="{FF2B5EF4-FFF2-40B4-BE49-F238E27FC236}">
                <a16:creationId xmlns:a16="http://schemas.microsoft.com/office/drawing/2014/main" id="{69C13348-8BFD-4470-9C33-EDC771940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4" name="Rectangle 953">
            <a:extLst>
              <a:ext uri="{FF2B5EF4-FFF2-40B4-BE49-F238E27FC236}">
                <a16:creationId xmlns:a16="http://schemas.microsoft.com/office/drawing/2014/main" id="{2FAF6444-E76D-42FD-9ED9-943D205DC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5" name="Rectangle 954">
            <a:extLst>
              <a:ext uri="{FF2B5EF4-FFF2-40B4-BE49-F238E27FC236}">
                <a16:creationId xmlns:a16="http://schemas.microsoft.com/office/drawing/2014/main" id="{E2F3FCE3-1E6D-4232-81BA-F0127441F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6" name="Rectangle 955">
            <a:extLst>
              <a:ext uri="{FF2B5EF4-FFF2-40B4-BE49-F238E27FC236}">
                <a16:creationId xmlns:a16="http://schemas.microsoft.com/office/drawing/2014/main" id="{0D83A14A-632D-404F-98B3-59E463BBE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7" name="Rectangle 956">
            <a:extLst>
              <a:ext uri="{FF2B5EF4-FFF2-40B4-BE49-F238E27FC236}">
                <a16:creationId xmlns:a16="http://schemas.microsoft.com/office/drawing/2014/main" id="{3FD24AEC-1D87-4D2C-95A5-9FB1B04A7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8" name="Rectangle 957">
            <a:extLst>
              <a:ext uri="{FF2B5EF4-FFF2-40B4-BE49-F238E27FC236}">
                <a16:creationId xmlns:a16="http://schemas.microsoft.com/office/drawing/2014/main" id="{CBCD261C-4EF5-44F4-A872-A269CFF9B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79" name="Rectangle 958">
            <a:extLst>
              <a:ext uri="{FF2B5EF4-FFF2-40B4-BE49-F238E27FC236}">
                <a16:creationId xmlns:a16="http://schemas.microsoft.com/office/drawing/2014/main" id="{7E43B0B7-2A07-4B88-B8F2-FC2DFE346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0" name="Rectangle 959">
            <a:extLst>
              <a:ext uri="{FF2B5EF4-FFF2-40B4-BE49-F238E27FC236}">
                <a16:creationId xmlns:a16="http://schemas.microsoft.com/office/drawing/2014/main" id="{149B58A8-F27C-470D-9FD5-B70435172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1" name="Rectangle 960">
            <a:extLst>
              <a:ext uri="{FF2B5EF4-FFF2-40B4-BE49-F238E27FC236}">
                <a16:creationId xmlns:a16="http://schemas.microsoft.com/office/drawing/2014/main" id="{DC095160-CAED-4613-83B1-DDCA07EEB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2" name="Rectangle 961">
            <a:extLst>
              <a:ext uri="{FF2B5EF4-FFF2-40B4-BE49-F238E27FC236}">
                <a16:creationId xmlns:a16="http://schemas.microsoft.com/office/drawing/2014/main" id="{D8A1483A-3CFC-470D-94EB-FB6137456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3" name="Rectangle 962">
            <a:extLst>
              <a:ext uri="{FF2B5EF4-FFF2-40B4-BE49-F238E27FC236}">
                <a16:creationId xmlns:a16="http://schemas.microsoft.com/office/drawing/2014/main" id="{F4768490-A9E6-471C-9884-D208B7D1C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4" name="Rectangle 963">
            <a:extLst>
              <a:ext uri="{FF2B5EF4-FFF2-40B4-BE49-F238E27FC236}">
                <a16:creationId xmlns:a16="http://schemas.microsoft.com/office/drawing/2014/main" id="{DD1B4BC7-5105-434E-8073-264FE7895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5" name="Rectangle 964">
            <a:extLst>
              <a:ext uri="{FF2B5EF4-FFF2-40B4-BE49-F238E27FC236}">
                <a16:creationId xmlns:a16="http://schemas.microsoft.com/office/drawing/2014/main" id="{0F73158E-0F1E-485B-9CE0-BCC6DBBC8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6" name="Rectangle 965">
            <a:extLst>
              <a:ext uri="{FF2B5EF4-FFF2-40B4-BE49-F238E27FC236}">
                <a16:creationId xmlns:a16="http://schemas.microsoft.com/office/drawing/2014/main" id="{9DD57803-4DBF-4809-8226-57117FEA4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7" name="Rectangle 966">
            <a:extLst>
              <a:ext uri="{FF2B5EF4-FFF2-40B4-BE49-F238E27FC236}">
                <a16:creationId xmlns:a16="http://schemas.microsoft.com/office/drawing/2014/main" id="{9A7EE23E-FAC4-4505-9D4B-60256200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8" name="Rectangle 967">
            <a:extLst>
              <a:ext uri="{FF2B5EF4-FFF2-40B4-BE49-F238E27FC236}">
                <a16:creationId xmlns:a16="http://schemas.microsoft.com/office/drawing/2014/main" id="{A2E03890-F796-42B6-B860-67CC63E7C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89" name="Rectangle 968">
            <a:extLst>
              <a:ext uri="{FF2B5EF4-FFF2-40B4-BE49-F238E27FC236}">
                <a16:creationId xmlns:a16="http://schemas.microsoft.com/office/drawing/2014/main" id="{F76292EE-8710-4BCE-99B8-EB01F8C68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90" name="Rectangle 969">
            <a:extLst>
              <a:ext uri="{FF2B5EF4-FFF2-40B4-BE49-F238E27FC236}">
                <a16:creationId xmlns:a16="http://schemas.microsoft.com/office/drawing/2014/main" id="{9D6ED94E-73A6-448D-B343-7B5DFEBB0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191" name="Line 970">
            <a:extLst>
              <a:ext uri="{FF2B5EF4-FFF2-40B4-BE49-F238E27FC236}">
                <a16:creationId xmlns:a16="http://schemas.microsoft.com/office/drawing/2014/main" id="{E68C7D57-D44F-4B8F-88A5-3B5F4789D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59817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92" name="Line 971">
            <a:extLst>
              <a:ext uri="{FF2B5EF4-FFF2-40B4-BE49-F238E27FC236}">
                <a16:creationId xmlns:a16="http://schemas.microsoft.com/office/drawing/2014/main" id="{0B10E063-ECAE-4262-BB6B-95587EE9F4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800" y="21717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93" name="Group 982">
            <a:extLst>
              <a:ext uri="{FF2B5EF4-FFF2-40B4-BE49-F238E27FC236}">
                <a16:creationId xmlns:a16="http://schemas.microsoft.com/office/drawing/2014/main" id="{3EE52781-03F4-460A-8D25-EE7E74ECF271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019300"/>
            <a:ext cx="4476750" cy="4435475"/>
            <a:chOff x="1104" y="703"/>
            <a:chExt cx="2820" cy="2794"/>
          </a:xfrm>
        </p:grpSpPr>
        <p:sp>
          <p:nvSpPr>
            <p:cNvPr id="46218" name="Text Box 983">
              <a:extLst>
                <a:ext uri="{FF2B5EF4-FFF2-40B4-BE49-F238E27FC236}">
                  <a16:creationId xmlns:a16="http://schemas.microsoft.com/office/drawing/2014/main" id="{C4128C44-7676-43CA-9E16-5F29C7C8D8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46219" name="Text Box 984">
              <a:extLst>
                <a:ext uri="{FF2B5EF4-FFF2-40B4-BE49-F238E27FC236}">
                  <a16:creationId xmlns:a16="http://schemas.microsoft.com/office/drawing/2014/main" id="{A0D33AA1-5EE6-44A8-9145-668BA2FE0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46220" name="Text Box 985">
              <a:extLst>
                <a:ext uri="{FF2B5EF4-FFF2-40B4-BE49-F238E27FC236}">
                  <a16:creationId xmlns:a16="http://schemas.microsoft.com/office/drawing/2014/main" id="{F4D1C80B-6287-4A7B-9D4F-ADDF9B429D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46221" name="Text Box 986">
              <a:extLst>
                <a:ext uri="{FF2B5EF4-FFF2-40B4-BE49-F238E27FC236}">
                  <a16:creationId xmlns:a16="http://schemas.microsoft.com/office/drawing/2014/main" id="{623BA524-2CBD-4A33-B415-D58E12D83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46222" name="Text Box 987">
              <a:extLst>
                <a:ext uri="{FF2B5EF4-FFF2-40B4-BE49-F238E27FC236}">
                  <a16:creationId xmlns:a16="http://schemas.microsoft.com/office/drawing/2014/main" id="{D1520172-E732-4FBE-87B7-FFD01880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46223" name="Text Box 988">
              <a:extLst>
                <a:ext uri="{FF2B5EF4-FFF2-40B4-BE49-F238E27FC236}">
                  <a16:creationId xmlns:a16="http://schemas.microsoft.com/office/drawing/2014/main" id="{3F7250C9-3212-43B3-B153-9EA98AA97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46224" name="Text Box 989">
              <a:extLst>
                <a:ext uri="{FF2B5EF4-FFF2-40B4-BE49-F238E27FC236}">
                  <a16:creationId xmlns:a16="http://schemas.microsoft.com/office/drawing/2014/main" id="{A6C1E8A2-2275-4EBD-AB0C-A4A256894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46225" name="Text Box 990">
              <a:extLst>
                <a:ext uri="{FF2B5EF4-FFF2-40B4-BE49-F238E27FC236}">
                  <a16:creationId xmlns:a16="http://schemas.microsoft.com/office/drawing/2014/main" id="{9F21C6C9-7BBB-476D-A967-F06162655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46226" name="Text Box 991">
              <a:extLst>
                <a:ext uri="{FF2B5EF4-FFF2-40B4-BE49-F238E27FC236}">
                  <a16:creationId xmlns:a16="http://schemas.microsoft.com/office/drawing/2014/main" id="{6B7BAF29-0D4F-47D9-9C8F-DC21D69AB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46227" name="Text Box 992">
              <a:extLst>
                <a:ext uri="{FF2B5EF4-FFF2-40B4-BE49-F238E27FC236}">
                  <a16:creationId xmlns:a16="http://schemas.microsoft.com/office/drawing/2014/main" id="{857FF718-A00E-4922-8753-5DF52AAA9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46228" name="Text Box 993">
              <a:extLst>
                <a:ext uri="{FF2B5EF4-FFF2-40B4-BE49-F238E27FC236}">
                  <a16:creationId xmlns:a16="http://schemas.microsoft.com/office/drawing/2014/main" id="{871BBA31-E1DB-4378-9847-94DD518E2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46229" name="Text Box 994">
              <a:extLst>
                <a:ext uri="{FF2B5EF4-FFF2-40B4-BE49-F238E27FC236}">
                  <a16:creationId xmlns:a16="http://schemas.microsoft.com/office/drawing/2014/main" id="{FEDC854B-6905-4918-B2B2-FDCE9F0D4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46230" name="Text Box 995">
              <a:extLst>
                <a:ext uri="{FF2B5EF4-FFF2-40B4-BE49-F238E27FC236}">
                  <a16:creationId xmlns:a16="http://schemas.microsoft.com/office/drawing/2014/main" id="{C4069957-00F3-4EDB-B9DF-25D4713AC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46231" name="Text Box 996">
              <a:extLst>
                <a:ext uri="{FF2B5EF4-FFF2-40B4-BE49-F238E27FC236}">
                  <a16:creationId xmlns:a16="http://schemas.microsoft.com/office/drawing/2014/main" id="{5159D9C4-1CDE-41F1-ABB4-A78A45264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46232" name="Text Box 997">
              <a:extLst>
                <a:ext uri="{FF2B5EF4-FFF2-40B4-BE49-F238E27FC236}">
                  <a16:creationId xmlns:a16="http://schemas.microsoft.com/office/drawing/2014/main" id="{B5E132B7-BC17-48ED-929E-B1A48CCC3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46233" name="Text Box 998">
              <a:extLst>
                <a:ext uri="{FF2B5EF4-FFF2-40B4-BE49-F238E27FC236}">
                  <a16:creationId xmlns:a16="http://schemas.microsoft.com/office/drawing/2014/main" id="{4083007E-DC9C-484A-A6A5-AC373BFBDA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46234" name="Text Box 999">
              <a:extLst>
                <a:ext uri="{FF2B5EF4-FFF2-40B4-BE49-F238E27FC236}">
                  <a16:creationId xmlns:a16="http://schemas.microsoft.com/office/drawing/2014/main" id="{0274F69C-859D-424C-9042-DA9F0263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46235" name="Text Box 1000">
              <a:extLst>
                <a:ext uri="{FF2B5EF4-FFF2-40B4-BE49-F238E27FC236}">
                  <a16:creationId xmlns:a16="http://schemas.microsoft.com/office/drawing/2014/main" id="{980FF11F-4A30-4401-A418-2BA589037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46236" name="Text Box 1001">
              <a:extLst>
                <a:ext uri="{FF2B5EF4-FFF2-40B4-BE49-F238E27FC236}">
                  <a16:creationId xmlns:a16="http://schemas.microsoft.com/office/drawing/2014/main" id="{81D3AEDA-2144-460D-88E5-EDC1A42F98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46237" name="Text Box 1002">
              <a:extLst>
                <a:ext uri="{FF2B5EF4-FFF2-40B4-BE49-F238E27FC236}">
                  <a16:creationId xmlns:a16="http://schemas.microsoft.com/office/drawing/2014/main" id="{958D9679-7A84-4B9D-8971-D5086DBE1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85995" name="Rectangle 1003">
            <a:extLst>
              <a:ext uri="{FF2B5EF4-FFF2-40B4-BE49-F238E27FC236}">
                <a16:creationId xmlns:a16="http://schemas.microsoft.com/office/drawing/2014/main" id="{FD3B332E-972A-4D3C-AAE9-C3FC691CF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63627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46195" name="Line 1005">
            <a:extLst>
              <a:ext uri="{FF2B5EF4-FFF2-40B4-BE49-F238E27FC236}">
                <a16:creationId xmlns:a16="http://schemas.microsoft.com/office/drawing/2014/main" id="{D5CDB99A-0BD1-4165-9205-64EAD77546C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8800" y="1866900"/>
            <a:ext cx="6858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96" name="Line 1006">
            <a:extLst>
              <a:ext uri="{FF2B5EF4-FFF2-40B4-BE49-F238E27FC236}">
                <a16:creationId xmlns:a16="http://schemas.microsoft.com/office/drawing/2014/main" id="{CDDF4928-1D9E-4B73-8826-8CF3F3DCD6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57475" y="2967037"/>
            <a:ext cx="49212" cy="261938"/>
          </a:xfrm>
          <a:prstGeom prst="line">
            <a:avLst/>
          </a:prstGeom>
          <a:noFill/>
          <a:ln w="539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97" name="Line 1007">
            <a:extLst>
              <a:ext uri="{FF2B5EF4-FFF2-40B4-BE49-F238E27FC236}">
                <a16:creationId xmlns:a16="http://schemas.microsoft.com/office/drawing/2014/main" id="{950BFE99-0478-4AC7-BADF-991BF4EA92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67000" y="2552700"/>
            <a:ext cx="990600" cy="704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98" name="Line 1008">
            <a:extLst>
              <a:ext uri="{FF2B5EF4-FFF2-40B4-BE49-F238E27FC236}">
                <a16:creationId xmlns:a16="http://schemas.microsoft.com/office/drawing/2014/main" id="{E96A0952-C1D9-4C28-A732-113F7E9863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4150" y="3333750"/>
            <a:ext cx="1085850" cy="133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99" name="Line 1009">
            <a:extLst>
              <a:ext uri="{FF2B5EF4-FFF2-40B4-BE49-F238E27FC236}">
                <a16:creationId xmlns:a16="http://schemas.microsoft.com/office/drawing/2014/main" id="{B041670C-6EDF-49B5-836E-EDEAF0ECBF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3371850"/>
            <a:ext cx="371475" cy="952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0" name="Line 1010">
            <a:extLst>
              <a:ext uri="{FF2B5EF4-FFF2-40B4-BE49-F238E27FC236}">
                <a16:creationId xmlns:a16="http://schemas.microsoft.com/office/drawing/2014/main" id="{6966248D-829F-4DD0-BAFB-3E12AEF3F9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3371850"/>
            <a:ext cx="1038225" cy="847725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1" name="Line 1011">
            <a:extLst>
              <a:ext uri="{FF2B5EF4-FFF2-40B4-BE49-F238E27FC236}">
                <a16:creationId xmlns:a16="http://schemas.microsoft.com/office/drawing/2014/main" id="{EC9DD03B-132E-4116-AD69-A9A33D451C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14500" y="3371850"/>
            <a:ext cx="857250" cy="514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2" name="Line 1012">
            <a:extLst>
              <a:ext uri="{FF2B5EF4-FFF2-40B4-BE49-F238E27FC236}">
                <a16:creationId xmlns:a16="http://schemas.microsoft.com/office/drawing/2014/main" id="{902E8A0A-9D49-4481-AC9A-B61CDB2244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175" y="3352800"/>
            <a:ext cx="1533525" cy="8382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3" name="Line 1013">
            <a:extLst>
              <a:ext uri="{FF2B5EF4-FFF2-40B4-BE49-F238E27FC236}">
                <a16:creationId xmlns:a16="http://schemas.microsoft.com/office/drawing/2014/main" id="{8472BED0-FEB2-4957-B129-3F6C837B7A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1100" y="3375025"/>
            <a:ext cx="1400175" cy="1339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4" name="Line 1014">
            <a:extLst>
              <a:ext uri="{FF2B5EF4-FFF2-40B4-BE49-F238E27FC236}">
                <a16:creationId xmlns:a16="http://schemas.microsoft.com/office/drawing/2014/main" id="{BAA25C7E-DC40-46FE-B480-CD11E7A062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2975" y="3387725"/>
            <a:ext cx="1641475" cy="21463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5" name="Line 1015">
            <a:extLst>
              <a:ext uri="{FF2B5EF4-FFF2-40B4-BE49-F238E27FC236}">
                <a16:creationId xmlns:a16="http://schemas.microsoft.com/office/drawing/2014/main" id="{B65E9E98-C201-494D-8165-62B06E5FEE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62125" y="3397250"/>
            <a:ext cx="828675" cy="18415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06" name="AutoShape 1004">
            <a:extLst>
              <a:ext uri="{FF2B5EF4-FFF2-40B4-BE49-F238E27FC236}">
                <a16:creationId xmlns:a16="http://schemas.microsoft.com/office/drawing/2014/main" id="{0351D466-86DA-42ED-A9E9-F72BB9F24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20516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07" name="Oval 972">
            <a:extLst>
              <a:ext uri="{FF2B5EF4-FFF2-40B4-BE49-F238E27FC236}">
                <a16:creationId xmlns:a16="http://schemas.microsoft.com/office/drawing/2014/main" id="{7A00B8F5-6CAD-4ADA-B107-00D8FB4D4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6863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08" name="Oval 973">
            <a:extLst>
              <a:ext uri="{FF2B5EF4-FFF2-40B4-BE49-F238E27FC236}">
                <a16:creationId xmlns:a16="http://schemas.microsoft.com/office/drawing/2014/main" id="{B30DC662-7763-44D3-8469-F119538C4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2197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09" name="Rectangle 974" descr="Wide downward diagonal">
            <a:extLst>
              <a:ext uri="{FF2B5EF4-FFF2-40B4-BE49-F238E27FC236}">
                <a16:creationId xmlns:a16="http://schemas.microsoft.com/office/drawing/2014/main" id="{A73EB326-6E2E-499C-862E-AE77A5FB5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0806" y="2857499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0" name="Rectangle 975" descr="Wide downward diagonal">
            <a:extLst>
              <a:ext uri="{FF2B5EF4-FFF2-40B4-BE49-F238E27FC236}">
                <a16:creationId xmlns:a16="http://schemas.microsoft.com/office/drawing/2014/main" id="{72D4FF16-9A4F-4FD2-AEE0-CA701C074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390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1" name="Rectangle 976" descr="Wide downward diagonal">
            <a:extLst>
              <a:ext uri="{FF2B5EF4-FFF2-40B4-BE49-F238E27FC236}">
                <a16:creationId xmlns:a16="http://schemas.microsoft.com/office/drawing/2014/main" id="{4B67A544-5719-47B9-89E0-C44DBF466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24003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2" name="Rectangle 977" descr="Wide downward diagonal">
            <a:extLst>
              <a:ext uri="{FF2B5EF4-FFF2-40B4-BE49-F238E27FC236}">
                <a16:creationId xmlns:a16="http://schemas.microsoft.com/office/drawing/2014/main" id="{A14DB421-E57F-4754-A94C-3B5ABFFA3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3390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3" name="Rectangle 978" descr="Wide downward diagonal">
            <a:extLst>
              <a:ext uri="{FF2B5EF4-FFF2-40B4-BE49-F238E27FC236}">
                <a16:creationId xmlns:a16="http://schemas.microsoft.com/office/drawing/2014/main" id="{02AFCBBC-A249-406D-A670-912EC16F4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152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4" name="Oval 980">
            <a:extLst>
              <a:ext uri="{FF2B5EF4-FFF2-40B4-BE49-F238E27FC236}">
                <a16:creationId xmlns:a16="http://schemas.microsoft.com/office/drawing/2014/main" id="{CAF50048-6F49-40CC-B579-1AFA92B4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245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5" name="Oval 981">
            <a:extLst>
              <a:ext uri="{FF2B5EF4-FFF2-40B4-BE49-F238E27FC236}">
                <a16:creationId xmlns:a16="http://schemas.microsoft.com/office/drawing/2014/main" id="{849E10B8-8D64-4D74-8EC0-59B62E042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1529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216" name="Oval 979">
            <a:extLst>
              <a:ext uri="{FF2B5EF4-FFF2-40B4-BE49-F238E27FC236}">
                <a16:creationId xmlns:a16="http://schemas.microsoft.com/office/drawing/2014/main" id="{F9C541D6-6036-4018-B893-56101817F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8481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46217" name="Picture 162" descr="Image result for Evelyn Fix">
            <a:extLst>
              <a:ext uri="{FF2B5EF4-FFF2-40B4-BE49-F238E27FC236}">
                <a16:creationId xmlns:a16="http://schemas.microsoft.com/office/drawing/2014/main" id="{5DF1D9F2-2D7C-4AC2-A02C-47EED694E0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263" y="1193800"/>
            <a:ext cx="1201737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729" descr="katydid">
            <a:extLst>
              <a:ext uri="{FF2B5EF4-FFF2-40B4-BE49-F238E27FC236}">
                <a16:creationId xmlns:a16="http://schemas.microsoft.com/office/drawing/2014/main" id="{762C9C13-ABD9-4025-95EE-6306BEC7D0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0" y="1238250"/>
            <a:ext cx="19812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07" name="Group 627">
            <a:extLst>
              <a:ext uri="{FF2B5EF4-FFF2-40B4-BE49-F238E27FC236}">
                <a16:creationId xmlns:a16="http://schemas.microsoft.com/office/drawing/2014/main" id="{03E5DB23-DEB0-454B-8AB3-8C8CDCBCAB7A}"/>
              </a:ext>
            </a:extLst>
          </p:cNvPr>
          <p:cNvGrpSpPr>
            <a:grpSpLocks/>
          </p:cNvGrpSpPr>
          <p:nvPr/>
        </p:nvGrpSpPr>
        <p:grpSpPr bwMode="auto">
          <a:xfrm>
            <a:off x="4835525" y="2654300"/>
            <a:ext cx="4030663" cy="3895725"/>
            <a:chOff x="1672" y="970"/>
            <a:chExt cx="2539" cy="2454"/>
          </a:xfrm>
        </p:grpSpPr>
        <p:sp>
          <p:nvSpPr>
            <p:cNvPr id="47365" name="Rectangle 628">
              <a:extLst>
                <a:ext uri="{FF2B5EF4-FFF2-40B4-BE49-F238E27FC236}">
                  <a16:creationId xmlns:a16="http://schemas.microsoft.com/office/drawing/2014/main" id="{008EACFE-2B59-4B2B-B571-0758A7BED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66" name="Rectangle 629">
              <a:extLst>
                <a:ext uri="{FF2B5EF4-FFF2-40B4-BE49-F238E27FC236}">
                  <a16:creationId xmlns:a16="http://schemas.microsoft.com/office/drawing/2014/main" id="{92C8D868-9AEC-4746-BA00-6EDBF3227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67" name="Rectangle 630">
              <a:extLst>
                <a:ext uri="{FF2B5EF4-FFF2-40B4-BE49-F238E27FC236}">
                  <a16:creationId xmlns:a16="http://schemas.microsoft.com/office/drawing/2014/main" id="{C52806DF-7A29-4B13-96B8-291A82A53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68" name="Rectangle 631">
              <a:extLst>
                <a:ext uri="{FF2B5EF4-FFF2-40B4-BE49-F238E27FC236}">
                  <a16:creationId xmlns:a16="http://schemas.microsoft.com/office/drawing/2014/main" id="{571F8149-7758-4DA3-808C-0BB43614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69" name="Rectangle 632">
              <a:extLst>
                <a:ext uri="{FF2B5EF4-FFF2-40B4-BE49-F238E27FC236}">
                  <a16:creationId xmlns:a16="http://schemas.microsoft.com/office/drawing/2014/main" id="{BB1A923C-55B6-4787-93A0-43CDA3F65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0" name="Rectangle 633">
              <a:extLst>
                <a:ext uri="{FF2B5EF4-FFF2-40B4-BE49-F238E27FC236}">
                  <a16:creationId xmlns:a16="http://schemas.microsoft.com/office/drawing/2014/main" id="{8665B879-F070-4463-BD81-99B192477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3179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1" name="Rectangle 634">
              <a:extLst>
                <a:ext uri="{FF2B5EF4-FFF2-40B4-BE49-F238E27FC236}">
                  <a16:creationId xmlns:a16="http://schemas.microsoft.com/office/drawing/2014/main" id="{7C343910-32E3-46D4-B739-A46BFDA85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2" name="Rectangle 635">
              <a:extLst>
                <a:ext uri="{FF2B5EF4-FFF2-40B4-BE49-F238E27FC236}">
                  <a16:creationId xmlns:a16="http://schemas.microsoft.com/office/drawing/2014/main" id="{75FA641F-96C3-4383-876E-3FF888E63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3" name="Rectangle 636">
              <a:extLst>
                <a:ext uri="{FF2B5EF4-FFF2-40B4-BE49-F238E27FC236}">
                  <a16:creationId xmlns:a16="http://schemas.microsoft.com/office/drawing/2014/main" id="{60B4A375-A284-4FC2-9984-369D92F53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4" name="Rectangle 637">
              <a:extLst>
                <a:ext uri="{FF2B5EF4-FFF2-40B4-BE49-F238E27FC236}">
                  <a16:creationId xmlns:a16="http://schemas.microsoft.com/office/drawing/2014/main" id="{86E1B8A5-1C3B-44BF-9721-F7A20A476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3179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5" name="Rectangle 638">
              <a:extLst>
                <a:ext uri="{FF2B5EF4-FFF2-40B4-BE49-F238E27FC236}">
                  <a16:creationId xmlns:a16="http://schemas.microsoft.com/office/drawing/2014/main" id="{E71381D0-CBEA-406F-AD8A-783175D2F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6" name="Rectangle 639">
              <a:extLst>
                <a:ext uri="{FF2B5EF4-FFF2-40B4-BE49-F238E27FC236}">
                  <a16:creationId xmlns:a16="http://schemas.microsoft.com/office/drawing/2014/main" id="{E0A715A9-DE3D-4DF3-A346-AD1ED00A7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7" name="Rectangle 640">
              <a:extLst>
                <a:ext uri="{FF2B5EF4-FFF2-40B4-BE49-F238E27FC236}">
                  <a16:creationId xmlns:a16="http://schemas.microsoft.com/office/drawing/2014/main" id="{F20A1FEE-5A23-4A79-B086-43F66B9A4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8" name="Rectangle 641">
              <a:extLst>
                <a:ext uri="{FF2B5EF4-FFF2-40B4-BE49-F238E27FC236}">
                  <a16:creationId xmlns:a16="http://schemas.microsoft.com/office/drawing/2014/main" id="{2958E9E5-3D91-412D-B557-953C371B9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79" name="Rectangle 642">
              <a:extLst>
                <a:ext uri="{FF2B5EF4-FFF2-40B4-BE49-F238E27FC236}">
                  <a16:creationId xmlns:a16="http://schemas.microsoft.com/office/drawing/2014/main" id="{A659AF50-A474-4259-8109-6795F88E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0" name="Rectangle 643">
              <a:extLst>
                <a:ext uri="{FF2B5EF4-FFF2-40B4-BE49-F238E27FC236}">
                  <a16:creationId xmlns:a16="http://schemas.microsoft.com/office/drawing/2014/main" id="{63B1886B-D934-46CF-B46D-3B0C34A01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933"/>
              <a:ext cx="253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1" name="Rectangle 644">
              <a:extLst>
                <a:ext uri="{FF2B5EF4-FFF2-40B4-BE49-F238E27FC236}">
                  <a16:creationId xmlns:a16="http://schemas.microsoft.com/office/drawing/2014/main" id="{70C9D47B-228F-4BEA-B044-13EF5CA0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2" name="Rectangle 645">
              <a:extLst>
                <a:ext uri="{FF2B5EF4-FFF2-40B4-BE49-F238E27FC236}">
                  <a16:creationId xmlns:a16="http://schemas.microsoft.com/office/drawing/2014/main" id="{EB5D4492-E2ED-45B8-B5A6-8431D7676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3" name="Rectangle 646">
              <a:extLst>
                <a:ext uri="{FF2B5EF4-FFF2-40B4-BE49-F238E27FC236}">
                  <a16:creationId xmlns:a16="http://schemas.microsoft.com/office/drawing/2014/main" id="{D1C0F79B-3171-4CC2-861C-67D16A84E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4" name="Rectangle 647">
              <a:extLst>
                <a:ext uri="{FF2B5EF4-FFF2-40B4-BE49-F238E27FC236}">
                  <a16:creationId xmlns:a16="http://schemas.microsoft.com/office/drawing/2014/main" id="{A67189E4-7A11-4E01-AADF-FA25E0319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933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5" name="Rectangle 648">
              <a:extLst>
                <a:ext uri="{FF2B5EF4-FFF2-40B4-BE49-F238E27FC236}">
                  <a16:creationId xmlns:a16="http://schemas.microsoft.com/office/drawing/2014/main" id="{A2AC6330-7CC2-4F23-BC71-17FA02D97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6" name="Rectangle 649">
              <a:extLst>
                <a:ext uri="{FF2B5EF4-FFF2-40B4-BE49-F238E27FC236}">
                  <a16:creationId xmlns:a16="http://schemas.microsoft.com/office/drawing/2014/main" id="{C8FA0B68-F304-49B0-BB78-3AA8BAF14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7" name="Rectangle 650">
              <a:extLst>
                <a:ext uri="{FF2B5EF4-FFF2-40B4-BE49-F238E27FC236}">
                  <a16:creationId xmlns:a16="http://schemas.microsoft.com/office/drawing/2014/main" id="{022677F2-45C9-4C85-B49F-FF2F2E07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8" name="Rectangle 651">
              <a:extLst>
                <a:ext uri="{FF2B5EF4-FFF2-40B4-BE49-F238E27FC236}">
                  <a16:creationId xmlns:a16="http://schemas.microsoft.com/office/drawing/2014/main" id="{FB155D4C-05F1-4E9C-AC71-EFB67334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9" name="Rectangle 652">
              <a:extLst>
                <a:ext uri="{FF2B5EF4-FFF2-40B4-BE49-F238E27FC236}">
                  <a16:creationId xmlns:a16="http://schemas.microsoft.com/office/drawing/2014/main" id="{747B3CD2-B58F-45D2-BFBC-C622894E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0" name="Rectangle 653">
              <a:extLst>
                <a:ext uri="{FF2B5EF4-FFF2-40B4-BE49-F238E27FC236}">
                  <a16:creationId xmlns:a16="http://schemas.microsoft.com/office/drawing/2014/main" id="{EA61F3F2-A3A9-445F-BDCE-FE6CEE480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688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1" name="Rectangle 654">
              <a:extLst>
                <a:ext uri="{FF2B5EF4-FFF2-40B4-BE49-F238E27FC236}">
                  <a16:creationId xmlns:a16="http://schemas.microsoft.com/office/drawing/2014/main" id="{94FDD89D-2B2D-45F4-AD77-32E1D1714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2" name="Rectangle 655">
              <a:extLst>
                <a:ext uri="{FF2B5EF4-FFF2-40B4-BE49-F238E27FC236}">
                  <a16:creationId xmlns:a16="http://schemas.microsoft.com/office/drawing/2014/main" id="{E7FD1A3D-34FD-4EAE-9236-2C07371C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3" name="Rectangle 656">
              <a:extLst>
                <a:ext uri="{FF2B5EF4-FFF2-40B4-BE49-F238E27FC236}">
                  <a16:creationId xmlns:a16="http://schemas.microsoft.com/office/drawing/2014/main" id="{9F376CAB-6030-4865-BE4B-A6FF3FAE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4" name="Rectangle 657">
              <a:extLst>
                <a:ext uri="{FF2B5EF4-FFF2-40B4-BE49-F238E27FC236}">
                  <a16:creationId xmlns:a16="http://schemas.microsoft.com/office/drawing/2014/main" id="{FC69D551-7CEA-43AD-829A-216288C08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688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5" name="Rectangle 658">
              <a:extLst>
                <a:ext uri="{FF2B5EF4-FFF2-40B4-BE49-F238E27FC236}">
                  <a16:creationId xmlns:a16="http://schemas.microsoft.com/office/drawing/2014/main" id="{16D2BE38-0972-468B-9A2E-556ADDE52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6" name="Rectangle 659">
              <a:extLst>
                <a:ext uri="{FF2B5EF4-FFF2-40B4-BE49-F238E27FC236}">
                  <a16:creationId xmlns:a16="http://schemas.microsoft.com/office/drawing/2014/main" id="{8130004E-CE71-4CB5-B22C-6877EA0F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7" name="Rectangle 660">
              <a:extLst>
                <a:ext uri="{FF2B5EF4-FFF2-40B4-BE49-F238E27FC236}">
                  <a16:creationId xmlns:a16="http://schemas.microsoft.com/office/drawing/2014/main" id="{75EEFC00-41E1-4385-B0EF-1B977A692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8" name="Rectangle 661">
              <a:extLst>
                <a:ext uri="{FF2B5EF4-FFF2-40B4-BE49-F238E27FC236}">
                  <a16:creationId xmlns:a16="http://schemas.microsoft.com/office/drawing/2014/main" id="{9D7DCD70-F3E0-4265-B988-6B93E0697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9" name="Rectangle 662">
              <a:extLst>
                <a:ext uri="{FF2B5EF4-FFF2-40B4-BE49-F238E27FC236}">
                  <a16:creationId xmlns:a16="http://schemas.microsoft.com/office/drawing/2014/main" id="{EB005A4E-622D-43BA-97C6-5CB5661B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0" name="Rectangle 663">
              <a:extLst>
                <a:ext uri="{FF2B5EF4-FFF2-40B4-BE49-F238E27FC236}">
                  <a16:creationId xmlns:a16="http://schemas.microsoft.com/office/drawing/2014/main" id="{68153B01-255B-4971-B7D5-84EA53D1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442"/>
              <a:ext cx="253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1" name="Rectangle 664">
              <a:extLst>
                <a:ext uri="{FF2B5EF4-FFF2-40B4-BE49-F238E27FC236}">
                  <a16:creationId xmlns:a16="http://schemas.microsoft.com/office/drawing/2014/main" id="{6CE98456-5815-49AB-BA9C-5795EEDF1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2" name="Rectangle 665">
              <a:extLst>
                <a:ext uri="{FF2B5EF4-FFF2-40B4-BE49-F238E27FC236}">
                  <a16:creationId xmlns:a16="http://schemas.microsoft.com/office/drawing/2014/main" id="{0AAC91AB-7F8E-49F2-A7BF-333A5B43F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3" name="Rectangle 666">
              <a:extLst>
                <a:ext uri="{FF2B5EF4-FFF2-40B4-BE49-F238E27FC236}">
                  <a16:creationId xmlns:a16="http://schemas.microsoft.com/office/drawing/2014/main" id="{CA9CAB0E-1CB7-4EBE-9416-5A6FD00C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4" name="Rectangle 667">
              <a:extLst>
                <a:ext uri="{FF2B5EF4-FFF2-40B4-BE49-F238E27FC236}">
                  <a16:creationId xmlns:a16="http://schemas.microsoft.com/office/drawing/2014/main" id="{00E9409E-0592-42F9-8178-4B178D24D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442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5" name="Rectangle 668">
              <a:extLst>
                <a:ext uri="{FF2B5EF4-FFF2-40B4-BE49-F238E27FC236}">
                  <a16:creationId xmlns:a16="http://schemas.microsoft.com/office/drawing/2014/main" id="{586932B8-1B65-463D-9DBC-0B150A914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6" name="Rectangle 669">
              <a:extLst>
                <a:ext uri="{FF2B5EF4-FFF2-40B4-BE49-F238E27FC236}">
                  <a16:creationId xmlns:a16="http://schemas.microsoft.com/office/drawing/2014/main" id="{1D000494-5BBE-4B6F-A71A-AECBD24A1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7" name="Rectangle 670">
              <a:extLst>
                <a:ext uri="{FF2B5EF4-FFF2-40B4-BE49-F238E27FC236}">
                  <a16:creationId xmlns:a16="http://schemas.microsoft.com/office/drawing/2014/main" id="{E83520E1-2BDB-46DA-A8AD-1B1B1EEB6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8" name="Rectangle 671">
              <a:extLst>
                <a:ext uri="{FF2B5EF4-FFF2-40B4-BE49-F238E27FC236}">
                  <a16:creationId xmlns:a16="http://schemas.microsoft.com/office/drawing/2014/main" id="{93012CB0-3FDD-4575-B8A0-A2136FF4F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9" name="Rectangle 672">
              <a:extLst>
                <a:ext uri="{FF2B5EF4-FFF2-40B4-BE49-F238E27FC236}">
                  <a16:creationId xmlns:a16="http://schemas.microsoft.com/office/drawing/2014/main" id="{45A14936-2D8B-4EC5-B6F1-A9870D6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0" name="Rectangle 673">
              <a:extLst>
                <a:ext uri="{FF2B5EF4-FFF2-40B4-BE49-F238E27FC236}">
                  <a16:creationId xmlns:a16="http://schemas.microsoft.com/office/drawing/2014/main" id="{38B907E3-D129-4FFE-876F-6BA324838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197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1" name="Rectangle 674">
              <a:extLst>
                <a:ext uri="{FF2B5EF4-FFF2-40B4-BE49-F238E27FC236}">
                  <a16:creationId xmlns:a16="http://schemas.microsoft.com/office/drawing/2014/main" id="{EF04C51B-EB94-463D-B5FA-5B08B7738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2" name="Rectangle 675">
              <a:extLst>
                <a:ext uri="{FF2B5EF4-FFF2-40B4-BE49-F238E27FC236}">
                  <a16:creationId xmlns:a16="http://schemas.microsoft.com/office/drawing/2014/main" id="{7A4B69B6-6904-4765-BC56-9FEAC87EF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3" name="Rectangle 676">
              <a:extLst>
                <a:ext uri="{FF2B5EF4-FFF2-40B4-BE49-F238E27FC236}">
                  <a16:creationId xmlns:a16="http://schemas.microsoft.com/office/drawing/2014/main" id="{2AD93A52-B83A-4863-BBF1-AB7911902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4" name="Rectangle 677">
              <a:extLst>
                <a:ext uri="{FF2B5EF4-FFF2-40B4-BE49-F238E27FC236}">
                  <a16:creationId xmlns:a16="http://schemas.microsoft.com/office/drawing/2014/main" id="{2394A1D6-82CB-4AAC-A2A5-914EB4196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197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5" name="Rectangle 678">
              <a:extLst>
                <a:ext uri="{FF2B5EF4-FFF2-40B4-BE49-F238E27FC236}">
                  <a16:creationId xmlns:a16="http://schemas.microsoft.com/office/drawing/2014/main" id="{C275D8CA-4976-41D6-9FAB-5D73FD7C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6" name="Rectangle 679">
              <a:extLst>
                <a:ext uri="{FF2B5EF4-FFF2-40B4-BE49-F238E27FC236}">
                  <a16:creationId xmlns:a16="http://schemas.microsoft.com/office/drawing/2014/main" id="{D1090612-77DD-4EC6-8E66-600DA3A3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7" name="Rectangle 680">
              <a:extLst>
                <a:ext uri="{FF2B5EF4-FFF2-40B4-BE49-F238E27FC236}">
                  <a16:creationId xmlns:a16="http://schemas.microsoft.com/office/drawing/2014/main" id="{E5E11FE0-E156-43E7-8731-F07461E4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8" name="Rectangle 681">
              <a:extLst>
                <a:ext uri="{FF2B5EF4-FFF2-40B4-BE49-F238E27FC236}">
                  <a16:creationId xmlns:a16="http://schemas.microsoft.com/office/drawing/2014/main" id="{671754E2-6B0E-4F10-B65D-9197CAB87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9" name="Rectangle 682">
              <a:extLst>
                <a:ext uri="{FF2B5EF4-FFF2-40B4-BE49-F238E27FC236}">
                  <a16:creationId xmlns:a16="http://schemas.microsoft.com/office/drawing/2014/main" id="{3A8582BE-F8F6-4057-AA16-65187C828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0" name="Rectangle 683">
              <a:extLst>
                <a:ext uri="{FF2B5EF4-FFF2-40B4-BE49-F238E27FC236}">
                  <a16:creationId xmlns:a16="http://schemas.microsoft.com/office/drawing/2014/main" id="{866B8D3F-EF64-4CBF-8C48-97469578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1952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1" name="Rectangle 684">
              <a:extLst>
                <a:ext uri="{FF2B5EF4-FFF2-40B4-BE49-F238E27FC236}">
                  <a16:creationId xmlns:a16="http://schemas.microsoft.com/office/drawing/2014/main" id="{30116898-BFF6-4477-8580-FD605AA42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2" name="Rectangle 685">
              <a:extLst>
                <a:ext uri="{FF2B5EF4-FFF2-40B4-BE49-F238E27FC236}">
                  <a16:creationId xmlns:a16="http://schemas.microsoft.com/office/drawing/2014/main" id="{90339B0C-EE55-4B2C-9F60-C7D62CAE7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3" name="Rectangle 686">
              <a:extLst>
                <a:ext uri="{FF2B5EF4-FFF2-40B4-BE49-F238E27FC236}">
                  <a16:creationId xmlns:a16="http://schemas.microsoft.com/office/drawing/2014/main" id="{03C8A121-CC89-40F6-A57C-EB54EAC21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4" name="Rectangle 687">
              <a:extLst>
                <a:ext uri="{FF2B5EF4-FFF2-40B4-BE49-F238E27FC236}">
                  <a16:creationId xmlns:a16="http://schemas.microsoft.com/office/drawing/2014/main" id="{F982F734-436B-405E-9774-B359FEE1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952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5" name="Rectangle 688">
              <a:extLst>
                <a:ext uri="{FF2B5EF4-FFF2-40B4-BE49-F238E27FC236}">
                  <a16:creationId xmlns:a16="http://schemas.microsoft.com/office/drawing/2014/main" id="{D9FB2330-D910-438D-BEC1-EC5B4142A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6" name="Rectangle 689">
              <a:extLst>
                <a:ext uri="{FF2B5EF4-FFF2-40B4-BE49-F238E27FC236}">
                  <a16:creationId xmlns:a16="http://schemas.microsoft.com/office/drawing/2014/main" id="{F76F5F32-6893-40C6-B9F5-DDC802B88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7" name="Rectangle 690">
              <a:extLst>
                <a:ext uri="{FF2B5EF4-FFF2-40B4-BE49-F238E27FC236}">
                  <a16:creationId xmlns:a16="http://schemas.microsoft.com/office/drawing/2014/main" id="{850762D8-DEE9-400A-904C-3FBA40B48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8" name="Rectangle 691">
              <a:extLst>
                <a:ext uri="{FF2B5EF4-FFF2-40B4-BE49-F238E27FC236}">
                  <a16:creationId xmlns:a16="http://schemas.microsoft.com/office/drawing/2014/main" id="{9396ED5C-1404-45F3-B7F1-823E475F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9" name="Rectangle 692">
              <a:extLst>
                <a:ext uri="{FF2B5EF4-FFF2-40B4-BE49-F238E27FC236}">
                  <a16:creationId xmlns:a16="http://schemas.microsoft.com/office/drawing/2014/main" id="{235D46E1-8981-4D5E-B43E-D3EA8E68A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0" name="Rectangle 693">
              <a:extLst>
                <a:ext uri="{FF2B5EF4-FFF2-40B4-BE49-F238E27FC236}">
                  <a16:creationId xmlns:a16="http://schemas.microsoft.com/office/drawing/2014/main" id="{97DDF15C-2DFF-42C5-A2BB-7A51B100D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1706"/>
              <a:ext cx="253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1" name="Rectangle 694">
              <a:extLst>
                <a:ext uri="{FF2B5EF4-FFF2-40B4-BE49-F238E27FC236}">
                  <a16:creationId xmlns:a16="http://schemas.microsoft.com/office/drawing/2014/main" id="{1B8468A1-B09C-4F9C-904D-5AA94DF88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2" name="Rectangle 695">
              <a:extLst>
                <a:ext uri="{FF2B5EF4-FFF2-40B4-BE49-F238E27FC236}">
                  <a16:creationId xmlns:a16="http://schemas.microsoft.com/office/drawing/2014/main" id="{F129C3BE-006E-41B8-906B-3864FABC4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3" name="Rectangle 696">
              <a:extLst>
                <a:ext uri="{FF2B5EF4-FFF2-40B4-BE49-F238E27FC236}">
                  <a16:creationId xmlns:a16="http://schemas.microsoft.com/office/drawing/2014/main" id="{966CBE95-5E0F-4CB1-98E0-7DE37660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4" name="Rectangle 697">
              <a:extLst>
                <a:ext uri="{FF2B5EF4-FFF2-40B4-BE49-F238E27FC236}">
                  <a16:creationId xmlns:a16="http://schemas.microsoft.com/office/drawing/2014/main" id="{6494DC6D-C8DD-476A-A63C-FF5A9D49A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706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5" name="Rectangle 698">
              <a:extLst>
                <a:ext uri="{FF2B5EF4-FFF2-40B4-BE49-F238E27FC236}">
                  <a16:creationId xmlns:a16="http://schemas.microsoft.com/office/drawing/2014/main" id="{A88D5755-28B8-46A8-9B07-80D8CF970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6" name="Rectangle 699">
              <a:extLst>
                <a:ext uri="{FF2B5EF4-FFF2-40B4-BE49-F238E27FC236}">
                  <a16:creationId xmlns:a16="http://schemas.microsoft.com/office/drawing/2014/main" id="{CFBDE393-A322-4F41-A024-4FC43C1B6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7" name="Rectangle 700">
              <a:extLst>
                <a:ext uri="{FF2B5EF4-FFF2-40B4-BE49-F238E27FC236}">
                  <a16:creationId xmlns:a16="http://schemas.microsoft.com/office/drawing/2014/main" id="{9CFD46B3-21A4-4BC3-88BB-695FEBEE2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8" name="Rectangle 701">
              <a:extLst>
                <a:ext uri="{FF2B5EF4-FFF2-40B4-BE49-F238E27FC236}">
                  <a16:creationId xmlns:a16="http://schemas.microsoft.com/office/drawing/2014/main" id="{216FF38F-1F18-4708-8C49-726675CF5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9" name="Rectangle 702">
              <a:extLst>
                <a:ext uri="{FF2B5EF4-FFF2-40B4-BE49-F238E27FC236}">
                  <a16:creationId xmlns:a16="http://schemas.microsoft.com/office/drawing/2014/main" id="{CE87D503-14D8-4F91-8C6A-0E7C1C23A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0" name="Rectangle 703">
              <a:extLst>
                <a:ext uri="{FF2B5EF4-FFF2-40B4-BE49-F238E27FC236}">
                  <a16:creationId xmlns:a16="http://schemas.microsoft.com/office/drawing/2014/main" id="{C5055E91-DA90-44DB-AE1A-D17DEB13E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1461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1" name="Rectangle 704">
              <a:extLst>
                <a:ext uri="{FF2B5EF4-FFF2-40B4-BE49-F238E27FC236}">
                  <a16:creationId xmlns:a16="http://schemas.microsoft.com/office/drawing/2014/main" id="{23175190-D5A0-4BBB-BE39-2C210F7A1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2" name="Rectangle 705">
              <a:extLst>
                <a:ext uri="{FF2B5EF4-FFF2-40B4-BE49-F238E27FC236}">
                  <a16:creationId xmlns:a16="http://schemas.microsoft.com/office/drawing/2014/main" id="{FC1FA0DC-726C-491B-9DCF-5AA41CC86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3" name="Rectangle 706">
              <a:extLst>
                <a:ext uri="{FF2B5EF4-FFF2-40B4-BE49-F238E27FC236}">
                  <a16:creationId xmlns:a16="http://schemas.microsoft.com/office/drawing/2014/main" id="{48C151C0-2EC3-4F8D-8734-2827515AA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4" name="Rectangle 707">
              <a:extLst>
                <a:ext uri="{FF2B5EF4-FFF2-40B4-BE49-F238E27FC236}">
                  <a16:creationId xmlns:a16="http://schemas.microsoft.com/office/drawing/2014/main" id="{C7B199BD-7A7D-4EF6-B9CC-EA80DE682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461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5" name="Rectangle 708">
              <a:extLst>
                <a:ext uri="{FF2B5EF4-FFF2-40B4-BE49-F238E27FC236}">
                  <a16:creationId xmlns:a16="http://schemas.microsoft.com/office/drawing/2014/main" id="{FE066EB8-8F96-453B-ADB6-CD2834DBB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6" name="Rectangle 709">
              <a:extLst>
                <a:ext uri="{FF2B5EF4-FFF2-40B4-BE49-F238E27FC236}">
                  <a16:creationId xmlns:a16="http://schemas.microsoft.com/office/drawing/2014/main" id="{07F2BA5F-D76F-4327-98C8-1EFED72BB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7" name="Rectangle 710">
              <a:extLst>
                <a:ext uri="{FF2B5EF4-FFF2-40B4-BE49-F238E27FC236}">
                  <a16:creationId xmlns:a16="http://schemas.microsoft.com/office/drawing/2014/main" id="{4A3F2D78-C955-4DAA-8C93-7417BCE7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8" name="Rectangle 711">
              <a:extLst>
                <a:ext uri="{FF2B5EF4-FFF2-40B4-BE49-F238E27FC236}">
                  <a16:creationId xmlns:a16="http://schemas.microsoft.com/office/drawing/2014/main" id="{A9397AA9-A769-4390-90DC-FFCC56A4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9" name="Rectangle 712">
              <a:extLst>
                <a:ext uri="{FF2B5EF4-FFF2-40B4-BE49-F238E27FC236}">
                  <a16:creationId xmlns:a16="http://schemas.microsoft.com/office/drawing/2014/main" id="{CD73721D-DABD-42CD-9F30-B791568C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0" name="Rectangle 713">
              <a:extLst>
                <a:ext uri="{FF2B5EF4-FFF2-40B4-BE49-F238E27FC236}">
                  <a16:creationId xmlns:a16="http://schemas.microsoft.com/office/drawing/2014/main" id="{5201FF5A-9726-4B77-B045-4794345A1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1215"/>
              <a:ext cx="253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1" name="Rectangle 714">
              <a:extLst>
                <a:ext uri="{FF2B5EF4-FFF2-40B4-BE49-F238E27FC236}">
                  <a16:creationId xmlns:a16="http://schemas.microsoft.com/office/drawing/2014/main" id="{588282DD-662D-42F6-97B0-6B9A8F8EA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2" name="Rectangle 715">
              <a:extLst>
                <a:ext uri="{FF2B5EF4-FFF2-40B4-BE49-F238E27FC236}">
                  <a16:creationId xmlns:a16="http://schemas.microsoft.com/office/drawing/2014/main" id="{76C8FBDD-23EB-440B-855D-CB160BAE0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3" name="Rectangle 716">
              <a:extLst>
                <a:ext uri="{FF2B5EF4-FFF2-40B4-BE49-F238E27FC236}">
                  <a16:creationId xmlns:a16="http://schemas.microsoft.com/office/drawing/2014/main" id="{E09E8FF7-4901-4C39-BA15-FC0AED2B6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4" name="Rectangle 717">
              <a:extLst>
                <a:ext uri="{FF2B5EF4-FFF2-40B4-BE49-F238E27FC236}">
                  <a16:creationId xmlns:a16="http://schemas.microsoft.com/office/drawing/2014/main" id="{9B3FEF72-734F-4E01-A965-DE68E38E0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215"/>
              <a:ext cx="254" cy="246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5" name="Rectangle 718">
              <a:extLst>
                <a:ext uri="{FF2B5EF4-FFF2-40B4-BE49-F238E27FC236}">
                  <a16:creationId xmlns:a16="http://schemas.microsoft.com/office/drawing/2014/main" id="{EB10AABB-9BB0-4FC4-A08C-2250485BA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6" name="Rectangle 719">
              <a:extLst>
                <a:ext uri="{FF2B5EF4-FFF2-40B4-BE49-F238E27FC236}">
                  <a16:creationId xmlns:a16="http://schemas.microsoft.com/office/drawing/2014/main" id="{8F0EE9A4-416D-4193-B36B-197759D60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7" name="Rectangle 720">
              <a:extLst>
                <a:ext uri="{FF2B5EF4-FFF2-40B4-BE49-F238E27FC236}">
                  <a16:creationId xmlns:a16="http://schemas.microsoft.com/office/drawing/2014/main" id="{C7B3516C-D2ED-42A4-84E9-E6096061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8" name="Rectangle 721">
              <a:extLst>
                <a:ext uri="{FF2B5EF4-FFF2-40B4-BE49-F238E27FC236}">
                  <a16:creationId xmlns:a16="http://schemas.microsoft.com/office/drawing/2014/main" id="{FFB4427B-1261-428C-9865-5A450F1AE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9" name="Rectangle 722">
              <a:extLst>
                <a:ext uri="{FF2B5EF4-FFF2-40B4-BE49-F238E27FC236}">
                  <a16:creationId xmlns:a16="http://schemas.microsoft.com/office/drawing/2014/main" id="{85CD246F-E65D-4E6E-B012-D71B2E54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0" name="Rectangle 723">
              <a:extLst>
                <a:ext uri="{FF2B5EF4-FFF2-40B4-BE49-F238E27FC236}">
                  <a16:creationId xmlns:a16="http://schemas.microsoft.com/office/drawing/2014/main" id="{67007F60-2D03-46E8-A487-F35F65627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970"/>
              <a:ext cx="253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1" name="Rectangle 724">
              <a:extLst>
                <a:ext uri="{FF2B5EF4-FFF2-40B4-BE49-F238E27FC236}">
                  <a16:creationId xmlns:a16="http://schemas.microsoft.com/office/drawing/2014/main" id="{BE956F62-875F-410D-847D-C17B3979E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2" name="Rectangle 725">
              <a:extLst>
                <a:ext uri="{FF2B5EF4-FFF2-40B4-BE49-F238E27FC236}">
                  <a16:creationId xmlns:a16="http://schemas.microsoft.com/office/drawing/2014/main" id="{7B995350-8491-4791-82F4-2FFAD192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3" name="Rectangle 726">
              <a:extLst>
                <a:ext uri="{FF2B5EF4-FFF2-40B4-BE49-F238E27FC236}">
                  <a16:creationId xmlns:a16="http://schemas.microsoft.com/office/drawing/2014/main" id="{987D33A4-0BA8-46AA-954D-9913B9C79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4" name="Rectangle 727">
              <a:extLst>
                <a:ext uri="{FF2B5EF4-FFF2-40B4-BE49-F238E27FC236}">
                  <a16:creationId xmlns:a16="http://schemas.microsoft.com/office/drawing/2014/main" id="{060BB225-D654-4C77-B0A3-CA9E35474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70"/>
              <a:ext cx="254" cy="245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7108" name="Line 7">
            <a:extLst>
              <a:ext uri="{FF2B5EF4-FFF2-40B4-BE49-F238E27FC236}">
                <a16:creationId xmlns:a16="http://schemas.microsoft.com/office/drawing/2014/main" id="{C4330685-31C3-4222-8351-4E42C52BCB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5550" y="2654300"/>
            <a:ext cx="3835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9" name="Freeform 8">
            <a:extLst>
              <a:ext uri="{FF2B5EF4-FFF2-40B4-BE49-F238E27FC236}">
                <a16:creationId xmlns:a16="http://schemas.microsoft.com/office/drawing/2014/main" id="{62B3F8AF-E047-4584-A484-A4C6D5418F50}"/>
              </a:ext>
            </a:extLst>
          </p:cNvPr>
          <p:cNvSpPr>
            <a:spLocks/>
          </p:cNvSpPr>
          <p:nvPr/>
        </p:nvSpPr>
        <p:spPr bwMode="auto">
          <a:xfrm>
            <a:off x="5035550" y="2654300"/>
            <a:ext cx="3835400" cy="3887788"/>
          </a:xfrm>
          <a:custGeom>
            <a:avLst/>
            <a:gdLst>
              <a:gd name="T0" fmla="*/ 0 w 434"/>
              <a:gd name="T1" fmla="*/ 2147483646 h 342"/>
              <a:gd name="T2" fmla="*/ 2147483646 w 434"/>
              <a:gd name="T3" fmla="*/ 2147483646 h 342"/>
              <a:gd name="T4" fmla="*/ 2147483646 w 434"/>
              <a:gd name="T5" fmla="*/ 0 h 342"/>
              <a:gd name="T6" fmla="*/ 0 60000 65536"/>
              <a:gd name="T7" fmla="*/ 0 60000 65536"/>
              <a:gd name="T8" fmla="*/ 0 60000 65536"/>
              <a:gd name="T9" fmla="*/ 0 w 434"/>
              <a:gd name="T10" fmla="*/ 0 h 342"/>
              <a:gd name="T11" fmla="*/ 434 w 434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342">
                <a:moveTo>
                  <a:pt x="0" y="342"/>
                </a:moveTo>
                <a:lnTo>
                  <a:pt x="434" y="342"/>
                </a:ln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0" name="Line 39">
            <a:extLst>
              <a:ext uri="{FF2B5EF4-FFF2-40B4-BE49-F238E27FC236}">
                <a16:creationId xmlns:a16="http://schemas.microsoft.com/office/drawing/2014/main" id="{FD68C9B6-C40B-43D4-A8C7-AAC43AAA4D8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5550" y="6178550"/>
            <a:ext cx="365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1" name="Line 57">
            <a:extLst>
              <a:ext uri="{FF2B5EF4-FFF2-40B4-BE49-F238E27FC236}">
                <a16:creationId xmlns:a16="http://schemas.microsoft.com/office/drawing/2014/main" id="{0EB82B20-8834-4385-87F8-FEBD29E5BA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5550" y="3768725"/>
            <a:ext cx="365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2" name="Line 66">
            <a:extLst>
              <a:ext uri="{FF2B5EF4-FFF2-40B4-BE49-F238E27FC236}">
                <a16:creationId xmlns:a16="http://schemas.microsoft.com/office/drawing/2014/main" id="{4304E4C7-43C4-4434-B2B3-280F139A23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6000" y="2654300"/>
            <a:ext cx="40449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3" name="Line 69">
            <a:extLst>
              <a:ext uri="{FF2B5EF4-FFF2-40B4-BE49-F238E27FC236}">
                <a16:creationId xmlns:a16="http://schemas.microsoft.com/office/drawing/2014/main" id="{5B41755F-3760-42F7-AE27-3713216DCF9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30763" y="6308725"/>
            <a:ext cx="541337" cy="381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4" name="Line 71">
            <a:extLst>
              <a:ext uri="{FF2B5EF4-FFF2-40B4-BE49-F238E27FC236}">
                <a16:creationId xmlns:a16="http://schemas.microsoft.com/office/drawing/2014/main" id="{B8983CAA-2D8F-49FB-9025-4DC89DAF0F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5050" y="4824413"/>
            <a:ext cx="358775" cy="714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5" name="Line 72">
            <a:extLst>
              <a:ext uri="{FF2B5EF4-FFF2-40B4-BE49-F238E27FC236}">
                <a16:creationId xmlns:a16="http://schemas.microsoft.com/office/drawing/2014/main" id="{4BE6A4B3-F700-4050-9E2C-334A137BCDC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0288" y="4414838"/>
            <a:ext cx="477837" cy="1127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6" name="Line 73">
            <a:extLst>
              <a:ext uri="{FF2B5EF4-FFF2-40B4-BE49-F238E27FC236}">
                <a16:creationId xmlns:a16="http://schemas.microsoft.com/office/drawing/2014/main" id="{C0F47957-11B6-4374-869E-E772452EB6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49813" y="3970338"/>
            <a:ext cx="530225" cy="1889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7" name="Line 74">
            <a:extLst>
              <a:ext uri="{FF2B5EF4-FFF2-40B4-BE49-F238E27FC236}">
                <a16:creationId xmlns:a16="http://schemas.microsoft.com/office/drawing/2014/main" id="{E53C79C3-9E04-4160-9AD2-2549D2D3D04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35550" y="5910263"/>
            <a:ext cx="327025" cy="3905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8" name="Line 75">
            <a:extLst>
              <a:ext uri="{FF2B5EF4-FFF2-40B4-BE49-F238E27FC236}">
                <a16:creationId xmlns:a16="http://schemas.microsoft.com/office/drawing/2014/main" id="{5BA65BC9-907E-4502-B881-05CF69B63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35550" y="5832475"/>
            <a:ext cx="98425" cy="666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9" name="Line 76">
            <a:extLst>
              <a:ext uri="{FF2B5EF4-FFF2-40B4-BE49-F238E27FC236}">
                <a16:creationId xmlns:a16="http://schemas.microsoft.com/office/drawing/2014/main" id="{4FBA9937-D9A7-46C7-9782-F7701A587FA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72100" y="6346825"/>
            <a:ext cx="142875" cy="1968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0" name="Line 77">
            <a:extLst>
              <a:ext uri="{FF2B5EF4-FFF2-40B4-BE49-F238E27FC236}">
                <a16:creationId xmlns:a16="http://schemas.microsoft.com/office/drawing/2014/main" id="{A8624C82-7B6B-47B6-BB7B-B7AFA22AB9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62575" y="6300788"/>
            <a:ext cx="9525" cy="460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1" name="Line 78">
            <a:extLst>
              <a:ext uri="{FF2B5EF4-FFF2-40B4-BE49-F238E27FC236}">
                <a16:creationId xmlns:a16="http://schemas.microsoft.com/office/drawing/2014/main" id="{48C41BD3-711C-40D2-B029-18F4F986AB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62575" y="5888038"/>
            <a:ext cx="123825" cy="4127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2" name="Line 79">
            <a:extLst>
              <a:ext uri="{FF2B5EF4-FFF2-40B4-BE49-F238E27FC236}">
                <a16:creationId xmlns:a16="http://schemas.microsoft.com/office/drawing/2014/main" id="{7C0E9C40-577D-4F76-B273-7690F9349C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3975" y="5532438"/>
            <a:ext cx="122238" cy="3000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3" name="Line 80">
            <a:extLst>
              <a:ext uri="{FF2B5EF4-FFF2-40B4-BE49-F238E27FC236}">
                <a16:creationId xmlns:a16="http://schemas.microsoft.com/office/drawing/2014/main" id="{0030827F-05C8-4489-9377-890D60F68E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33975" y="5832475"/>
            <a:ext cx="352425" cy="555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4" name="Line 81">
            <a:extLst>
              <a:ext uri="{FF2B5EF4-FFF2-40B4-BE49-F238E27FC236}">
                <a16:creationId xmlns:a16="http://schemas.microsoft.com/office/drawing/2014/main" id="{AFCD5563-15E9-4B82-A745-FFBBA35628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6400" y="5843588"/>
            <a:ext cx="53975" cy="444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5" name="Line 82">
            <a:extLst>
              <a:ext uri="{FF2B5EF4-FFF2-40B4-BE49-F238E27FC236}">
                <a16:creationId xmlns:a16="http://schemas.microsoft.com/office/drawing/2014/main" id="{CEE5A558-C679-4853-B239-0CE73A292A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35550" y="5364163"/>
            <a:ext cx="220663" cy="1682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6" name="Line 83">
            <a:extLst>
              <a:ext uri="{FF2B5EF4-FFF2-40B4-BE49-F238E27FC236}">
                <a16:creationId xmlns:a16="http://schemas.microsoft.com/office/drawing/2014/main" id="{C1D68929-649C-4ED2-A843-AD111FBB09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35550" y="5175250"/>
            <a:ext cx="168275" cy="1889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7" name="Line 84">
            <a:extLst>
              <a:ext uri="{FF2B5EF4-FFF2-40B4-BE49-F238E27FC236}">
                <a16:creationId xmlns:a16="http://schemas.microsoft.com/office/drawing/2014/main" id="{45336BE6-CB9F-48F6-8FE9-568AD18D60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6213" y="5521325"/>
            <a:ext cx="160337" cy="111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8" name="Line 85">
            <a:extLst>
              <a:ext uri="{FF2B5EF4-FFF2-40B4-BE49-F238E27FC236}">
                <a16:creationId xmlns:a16="http://schemas.microsoft.com/office/drawing/2014/main" id="{31A4848D-23BB-4669-B838-81D6A65A5A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5" y="4895850"/>
            <a:ext cx="1588" cy="2794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9" name="Line 86">
            <a:extLst>
              <a:ext uri="{FF2B5EF4-FFF2-40B4-BE49-F238E27FC236}">
                <a16:creationId xmlns:a16="http://schemas.microsoft.com/office/drawing/2014/main" id="{81070B8B-F34C-459D-9497-91792EB3FD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5" y="4873625"/>
            <a:ext cx="61913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0" name="Line 87">
            <a:extLst>
              <a:ext uri="{FF2B5EF4-FFF2-40B4-BE49-F238E27FC236}">
                <a16:creationId xmlns:a16="http://schemas.microsoft.com/office/drawing/2014/main" id="{C22C1BA7-F783-464E-AC4A-9F8F5C90FB6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03825" y="5175250"/>
            <a:ext cx="354013" cy="889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1" name="Line 88">
            <a:extLst>
              <a:ext uri="{FF2B5EF4-FFF2-40B4-BE49-F238E27FC236}">
                <a16:creationId xmlns:a16="http://schemas.microsoft.com/office/drawing/2014/main" id="{4F06C5B5-6D1D-4DD7-A6A4-BC98D873C5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65738" y="4773613"/>
            <a:ext cx="79375" cy="1000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2" name="Line 89">
            <a:extLst>
              <a:ext uri="{FF2B5EF4-FFF2-40B4-BE49-F238E27FC236}">
                <a16:creationId xmlns:a16="http://schemas.microsoft.com/office/drawing/2014/main" id="{E45DA583-021A-4B73-BD40-D850D292ECB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65738" y="4873625"/>
            <a:ext cx="282575" cy="2460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3" name="Line 90">
            <a:extLst>
              <a:ext uri="{FF2B5EF4-FFF2-40B4-BE49-F238E27FC236}">
                <a16:creationId xmlns:a16="http://schemas.microsoft.com/office/drawing/2014/main" id="{80608632-7A78-4D48-8E60-2BCA9E3444D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18125" y="4527550"/>
            <a:ext cx="26988" cy="2460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4" name="Line 91">
            <a:extLst>
              <a:ext uri="{FF2B5EF4-FFF2-40B4-BE49-F238E27FC236}">
                <a16:creationId xmlns:a16="http://schemas.microsoft.com/office/drawing/2014/main" id="{E4AB7B69-EE7F-43D4-9824-1163D5EAEF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18125" y="4371975"/>
            <a:ext cx="168275" cy="1555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5" name="Line 92">
            <a:extLst>
              <a:ext uri="{FF2B5EF4-FFF2-40B4-BE49-F238E27FC236}">
                <a16:creationId xmlns:a16="http://schemas.microsoft.com/office/drawing/2014/main" id="{6D2CF0C5-0D34-4E68-96C0-DD404F4617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45113" y="4773613"/>
            <a:ext cx="300037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6" name="Line 93">
            <a:extLst>
              <a:ext uri="{FF2B5EF4-FFF2-40B4-BE49-F238E27FC236}">
                <a16:creationId xmlns:a16="http://schemas.microsoft.com/office/drawing/2014/main" id="{128C44A4-522D-48B0-9A44-8A8BD6E609A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16550" y="5521325"/>
            <a:ext cx="131763" cy="2000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7" name="Line 94">
            <a:extLst>
              <a:ext uri="{FF2B5EF4-FFF2-40B4-BE49-F238E27FC236}">
                <a16:creationId xmlns:a16="http://schemas.microsoft.com/office/drawing/2014/main" id="{D47D723D-A768-43B0-9834-4B6A535532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6550" y="5297488"/>
            <a:ext cx="149225" cy="2238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8" name="Line 95">
            <a:extLst>
              <a:ext uri="{FF2B5EF4-FFF2-40B4-BE49-F238E27FC236}">
                <a16:creationId xmlns:a16="http://schemas.microsoft.com/office/drawing/2014/main" id="{BD2E6A06-3B52-45A8-BFC6-2D8CAB6C9FF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40375" y="5843588"/>
            <a:ext cx="265113" cy="1460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9" name="Line 96">
            <a:extLst>
              <a:ext uri="{FF2B5EF4-FFF2-40B4-BE49-F238E27FC236}">
                <a16:creationId xmlns:a16="http://schemas.microsoft.com/office/drawing/2014/main" id="{59D9D52F-B7D4-43A1-8240-D897BFFDD2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40375" y="5721350"/>
            <a:ext cx="7938" cy="12223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0" name="Line 97">
            <a:extLst>
              <a:ext uri="{FF2B5EF4-FFF2-40B4-BE49-F238E27FC236}">
                <a16:creationId xmlns:a16="http://schemas.microsoft.com/office/drawing/2014/main" id="{45E097D4-4A7E-43E5-894B-F1EA18C0D4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48313" y="5599113"/>
            <a:ext cx="292100" cy="1222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1" name="Line 98">
            <a:extLst>
              <a:ext uri="{FF2B5EF4-FFF2-40B4-BE49-F238E27FC236}">
                <a16:creationId xmlns:a16="http://schemas.microsoft.com/office/drawing/2014/main" id="{47B25C31-EE40-4A9D-8CAF-FC45E917A3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05488" y="5989638"/>
            <a:ext cx="280987" cy="5397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2" name="Line 99">
            <a:extLst>
              <a:ext uri="{FF2B5EF4-FFF2-40B4-BE49-F238E27FC236}">
                <a16:creationId xmlns:a16="http://schemas.microsoft.com/office/drawing/2014/main" id="{805BFE22-8142-4F5B-9D45-7626CCB8C0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05488" y="5665788"/>
            <a:ext cx="122237" cy="3238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3" name="Line 100">
            <a:extLst>
              <a:ext uri="{FF2B5EF4-FFF2-40B4-BE49-F238E27FC236}">
                <a16:creationId xmlns:a16="http://schemas.microsoft.com/office/drawing/2014/main" id="{A0082EE3-4C9F-448C-A0D0-B954F0BEA5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786438" y="5397500"/>
            <a:ext cx="53975" cy="2016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4" name="Line 101">
            <a:extLst>
              <a:ext uri="{FF2B5EF4-FFF2-40B4-BE49-F238E27FC236}">
                <a16:creationId xmlns:a16="http://schemas.microsoft.com/office/drawing/2014/main" id="{FF042890-27B5-4162-BD20-A3379A898A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40413" y="5599113"/>
            <a:ext cx="87312" cy="666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5" name="Line 102">
            <a:extLst>
              <a:ext uri="{FF2B5EF4-FFF2-40B4-BE49-F238E27FC236}">
                <a16:creationId xmlns:a16="http://schemas.microsoft.com/office/drawing/2014/main" id="{96824307-0D53-42AC-A97C-D84EBB9FF9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27725" y="5665788"/>
            <a:ext cx="115888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6" name="Line 103">
            <a:extLst>
              <a:ext uri="{FF2B5EF4-FFF2-40B4-BE49-F238E27FC236}">
                <a16:creationId xmlns:a16="http://schemas.microsoft.com/office/drawing/2014/main" id="{327704D8-C9E8-4CEF-B049-6B06BB547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57838" y="5264150"/>
            <a:ext cx="7937" cy="3333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7" name="Line 104">
            <a:extLst>
              <a:ext uri="{FF2B5EF4-FFF2-40B4-BE49-F238E27FC236}">
                <a16:creationId xmlns:a16="http://schemas.microsoft.com/office/drawing/2014/main" id="{6ED9860B-1289-46A2-93AB-92407D9D4D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7838" y="5241925"/>
            <a:ext cx="7937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8" name="Line 105">
            <a:extLst>
              <a:ext uri="{FF2B5EF4-FFF2-40B4-BE49-F238E27FC236}">
                <a16:creationId xmlns:a16="http://schemas.microsoft.com/office/drawing/2014/main" id="{CA09990A-B739-4723-AEB6-386B2C7B2D1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65775" y="5297488"/>
            <a:ext cx="220663" cy="1000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9" name="Line 106">
            <a:extLst>
              <a:ext uri="{FF2B5EF4-FFF2-40B4-BE49-F238E27FC236}">
                <a16:creationId xmlns:a16="http://schemas.microsoft.com/office/drawing/2014/main" id="{ECB785DC-3296-499E-8573-C1CECE71C9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6438" y="5308600"/>
            <a:ext cx="150812" cy="889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0" name="Line 107">
            <a:extLst>
              <a:ext uri="{FF2B5EF4-FFF2-40B4-BE49-F238E27FC236}">
                <a16:creationId xmlns:a16="http://schemas.microsoft.com/office/drawing/2014/main" id="{33B596EE-DE37-4246-AFBC-01D7644C05E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48313" y="5119688"/>
            <a:ext cx="17462" cy="1222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1" name="Line 108">
            <a:extLst>
              <a:ext uri="{FF2B5EF4-FFF2-40B4-BE49-F238E27FC236}">
                <a16:creationId xmlns:a16="http://schemas.microsoft.com/office/drawing/2014/main" id="{9FA5F9CB-4635-4FC9-90B6-BF4014FAEE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48313" y="4906963"/>
            <a:ext cx="123825" cy="2127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2" name="Line 109">
            <a:extLst>
              <a:ext uri="{FF2B5EF4-FFF2-40B4-BE49-F238E27FC236}">
                <a16:creationId xmlns:a16="http://schemas.microsoft.com/office/drawing/2014/main" id="{517493FC-9C2A-4A7C-B023-F6E65009E4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5775" y="5062538"/>
            <a:ext cx="336550" cy="1793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3" name="Line 110">
            <a:extLst>
              <a:ext uri="{FF2B5EF4-FFF2-40B4-BE49-F238E27FC236}">
                <a16:creationId xmlns:a16="http://schemas.microsoft.com/office/drawing/2014/main" id="{AA46247B-69C8-43F5-9B19-CB7BDE00059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45150" y="4773613"/>
            <a:ext cx="26988" cy="1333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4" name="Line 111">
            <a:extLst>
              <a:ext uri="{FF2B5EF4-FFF2-40B4-BE49-F238E27FC236}">
                <a16:creationId xmlns:a16="http://schemas.microsoft.com/office/drawing/2014/main" id="{A1F062D7-38FC-43A9-96BE-65F67A1087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45150" y="4729163"/>
            <a:ext cx="44450" cy="444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5" name="Line 112">
            <a:extLst>
              <a:ext uri="{FF2B5EF4-FFF2-40B4-BE49-F238E27FC236}">
                <a16:creationId xmlns:a16="http://schemas.microsoft.com/office/drawing/2014/main" id="{004FDBBC-5F27-41D9-9573-45D49E8CD42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72138" y="4906963"/>
            <a:ext cx="220662" cy="1111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6" name="Line 113">
            <a:extLst>
              <a:ext uri="{FF2B5EF4-FFF2-40B4-BE49-F238E27FC236}">
                <a16:creationId xmlns:a16="http://schemas.microsoft.com/office/drawing/2014/main" id="{792433FD-24E5-4B0B-87EB-38C81638E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9600" y="4460875"/>
            <a:ext cx="9525" cy="2682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7" name="Line 114">
            <a:extLst>
              <a:ext uri="{FF2B5EF4-FFF2-40B4-BE49-F238E27FC236}">
                <a16:creationId xmlns:a16="http://schemas.microsoft.com/office/drawing/2014/main" id="{34919445-CBB0-4FAB-BD9B-A2DDE1073FC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9600" y="4729163"/>
            <a:ext cx="327025" cy="555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8" name="Line 115">
            <a:extLst>
              <a:ext uri="{FF2B5EF4-FFF2-40B4-BE49-F238E27FC236}">
                <a16:creationId xmlns:a16="http://schemas.microsoft.com/office/drawing/2014/main" id="{DA694749-03AB-42E5-B987-8FB83DAF2B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0038" y="3970338"/>
            <a:ext cx="106362" cy="4016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59" name="Line 116">
            <a:extLst>
              <a:ext uri="{FF2B5EF4-FFF2-40B4-BE49-F238E27FC236}">
                <a16:creationId xmlns:a16="http://schemas.microsoft.com/office/drawing/2014/main" id="{611A87AD-31BC-4167-B6EB-8622FFF398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80038" y="2967038"/>
            <a:ext cx="708025" cy="10033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0" name="Line 117">
            <a:extLst>
              <a:ext uri="{FF2B5EF4-FFF2-40B4-BE49-F238E27FC236}">
                <a16:creationId xmlns:a16="http://schemas.microsoft.com/office/drawing/2014/main" id="{8F186B3B-82F6-49FA-8794-9AA61E5C82F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6400" y="4371975"/>
            <a:ext cx="212725" cy="889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1" name="Line 118">
            <a:extLst>
              <a:ext uri="{FF2B5EF4-FFF2-40B4-BE49-F238E27FC236}">
                <a16:creationId xmlns:a16="http://schemas.microsoft.com/office/drawing/2014/main" id="{1A97EEA9-CE68-4382-911C-95CAF286EB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99125" y="4125913"/>
            <a:ext cx="795338" cy="3349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2" name="Line 119">
            <a:extLst>
              <a:ext uri="{FF2B5EF4-FFF2-40B4-BE49-F238E27FC236}">
                <a16:creationId xmlns:a16="http://schemas.microsoft.com/office/drawing/2014/main" id="{8D035058-5DF0-4E32-A308-7CFE9796CC3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37250" y="5308600"/>
            <a:ext cx="150813" cy="444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3" name="Line 120">
            <a:extLst>
              <a:ext uri="{FF2B5EF4-FFF2-40B4-BE49-F238E27FC236}">
                <a16:creationId xmlns:a16="http://schemas.microsoft.com/office/drawing/2014/main" id="{3C775211-0E11-42A0-8BBD-5985D667AB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37250" y="5097463"/>
            <a:ext cx="1588" cy="2111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4" name="Line 121">
            <a:extLst>
              <a:ext uri="{FF2B5EF4-FFF2-40B4-BE49-F238E27FC236}">
                <a16:creationId xmlns:a16="http://schemas.microsoft.com/office/drawing/2014/main" id="{F6A22960-D1E6-4C13-8C30-73A366EA86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2325" y="5062538"/>
            <a:ext cx="34925" cy="349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5" name="Line 122">
            <a:extLst>
              <a:ext uri="{FF2B5EF4-FFF2-40B4-BE49-F238E27FC236}">
                <a16:creationId xmlns:a16="http://schemas.microsoft.com/office/drawing/2014/main" id="{C9804F2D-1210-4AB8-8424-422C3E2CF00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92800" y="5018088"/>
            <a:ext cx="9525" cy="444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6" name="Line 123">
            <a:extLst>
              <a:ext uri="{FF2B5EF4-FFF2-40B4-BE49-F238E27FC236}">
                <a16:creationId xmlns:a16="http://schemas.microsoft.com/office/drawing/2014/main" id="{6106982B-A2BE-4C8E-81DA-A57B0F8E33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92800" y="4784725"/>
            <a:ext cx="123825" cy="2333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7" name="Line 124">
            <a:extLst>
              <a:ext uri="{FF2B5EF4-FFF2-40B4-BE49-F238E27FC236}">
                <a16:creationId xmlns:a16="http://schemas.microsoft.com/office/drawing/2014/main" id="{8DA4E86B-B0F1-4ADF-9A14-2656573DC5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16625" y="4695825"/>
            <a:ext cx="176213" cy="889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8" name="Line 125">
            <a:extLst>
              <a:ext uri="{FF2B5EF4-FFF2-40B4-BE49-F238E27FC236}">
                <a16:creationId xmlns:a16="http://schemas.microsoft.com/office/drawing/2014/main" id="{E50B108B-0669-41B7-A55A-DF232D82FF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7250" y="5075238"/>
            <a:ext cx="255588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69" name="Line 126">
            <a:extLst>
              <a:ext uri="{FF2B5EF4-FFF2-40B4-BE49-F238E27FC236}">
                <a16:creationId xmlns:a16="http://schemas.microsoft.com/office/drawing/2014/main" id="{724FED22-1C42-4669-A37C-6D4D3B7224C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43613" y="5665788"/>
            <a:ext cx="965200" cy="8715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0" name="Line 127">
            <a:extLst>
              <a:ext uri="{FF2B5EF4-FFF2-40B4-BE49-F238E27FC236}">
                <a16:creationId xmlns:a16="http://schemas.microsoft.com/office/drawing/2014/main" id="{AC7B0557-9DF2-4773-B44A-B7C4EE7A77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43613" y="5464175"/>
            <a:ext cx="96837" cy="2016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1" name="Line 128">
            <a:extLst>
              <a:ext uri="{FF2B5EF4-FFF2-40B4-BE49-F238E27FC236}">
                <a16:creationId xmlns:a16="http://schemas.microsoft.com/office/drawing/2014/main" id="{93C15EF3-ADE5-4A05-9B9A-4215A56E7C3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88063" y="5353050"/>
            <a:ext cx="52387" cy="1111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2" name="Line 129">
            <a:extLst>
              <a:ext uri="{FF2B5EF4-FFF2-40B4-BE49-F238E27FC236}">
                <a16:creationId xmlns:a16="http://schemas.microsoft.com/office/drawing/2014/main" id="{AE495CD4-BDB6-4AAD-AE74-609D39A3FC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88063" y="5141913"/>
            <a:ext cx="166687" cy="2111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3" name="Line 130">
            <a:extLst>
              <a:ext uri="{FF2B5EF4-FFF2-40B4-BE49-F238E27FC236}">
                <a16:creationId xmlns:a16="http://schemas.microsoft.com/office/drawing/2014/main" id="{C57F8DAB-2187-40B9-AAEF-A821C86D2F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0450" y="5464175"/>
            <a:ext cx="1273175" cy="15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4" name="Line 131">
            <a:extLst>
              <a:ext uri="{FF2B5EF4-FFF2-40B4-BE49-F238E27FC236}">
                <a16:creationId xmlns:a16="http://schemas.microsoft.com/office/drawing/2014/main" id="{42708169-C9C1-4D8C-8291-C5621F63AC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2838" y="4227513"/>
            <a:ext cx="363537" cy="4683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5" name="Line 132">
            <a:extLst>
              <a:ext uri="{FF2B5EF4-FFF2-40B4-BE49-F238E27FC236}">
                <a16:creationId xmlns:a16="http://schemas.microsoft.com/office/drawing/2014/main" id="{F64971DC-3F65-432A-A578-D3BD1BC4871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2838" y="5075238"/>
            <a:ext cx="61912" cy="666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6" name="Line 133">
            <a:extLst>
              <a:ext uri="{FF2B5EF4-FFF2-40B4-BE49-F238E27FC236}">
                <a16:creationId xmlns:a16="http://schemas.microsoft.com/office/drawing/2014/main" id="{9D67C806-8BA6-40E4-81D4-68BEDE88C2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2838" y="4695825"/>
            <a:ext cx="1587" cy="3794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7" name="Line 134">
            <a:extLst>
              <a:ext uri="{FF2B5EF4-FFF2-40B4-BE49-F238E27FC236}">
                <a16:creationId xmlns:a16="http://schemas.microsoft.com/office/drawing/2014/main" id="{76AF0E6B-AED4-4892-A9F9-2C0880DF2C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5464175"/>
            <a:ext cx="42863" cy="15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8" name="Line 135">
            <a:extLst>
              <a:ext uri="{FF2B5EF4-FFF2-40B4-BE49-F238E27FC236}">
                <a16:creationId xmlns:a16="http://schemas.microsoft.com/office/drawing/2014/main" id="{A48C2836-1C7D-4B35-B319-08004D828A9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54750" y="5141913"/>
            <a:ext cx="1158875" cy="3222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79" name="Line 136">
            <a:extLst>
              <a:ext uri="{FF2B5EF4-FFF2-40B4-BE49-F238E27FC236}">
                <a16:creationId xmlns:a16="http://schemas.microsoft.com/office/drawing/2014/main" id="{00AEF276-9EC2-4CD4-84D9-B847F5FB1CE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94463" y="4125913"/>
            <a:ext cx="61912" cy="101600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0" name="Line 137">
            <a:extLst>
              <a:ext uri="{FF2B5EF4-FFF2-40B4-BE49-F238E27FC236}">
                <a16:creationId xmlns:a16="http://schemas.microsoft.com/office/drawing/2014/main" id="{DA9299EE-4631-47E0-A51C-9F2690DAFE8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46813" y="3322638"/>
            <a:ext cx="247650" cy="803275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1" name="Line 138">
            <a:extLst>
              <a:ext uri="{FF2B5EF4-FFF2-40B4-BE49-F238E27FC236}">
                <a16:creationId xmlns:a16="http://schemas.microsoft.com/office/drawing/2014/main" id="{0567D9A4-4F96-4153-B3AA-14F42CC15E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56375" y="4227513"/>
            <a:ext cx="406400" cy="266700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2" name="Line 139">
            <a:extLst>
              <a:ext uri="{FF2B5EF4-FFF2-40B4-BE49-F238E27FC236}">
                <a16:creationId xmlns:a16="http://schemas.microsoft.com/office/drawing/2014/main" id="{2ABF0813-7D3A-438E-9856-A2101198180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51550" y="2654300"/>
            <a:ext cx="36513" cy="312738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3" name="Line 140">
            <a:extLst>
              <a:ext uri="{FF2B5EF4-FFF2-40B4-BE49-F238E27FC236}">
                <a16:creationId xmlns:a16="http://schemas.microsoft.com/office/drawing/2014/main" id="{5A297489-24AB-47A4-8388-E6A9944164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88063" y="2967038"/>
            <a:ext cx="158750" cy="355600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4" name="Line 141">
            <a:extLst>
              <a:ext uri="{FF2B5EF4-FFF2-40B4-BE49-F238E27FC236}">
                <a16:creationId xmlns:a16="http://schemas.microsoft.com/office/drawing/2014/main" id="{DC3F301A-14A0-42C6-B366-FA7A790F9C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46813" y="3322638"/>
            <a:ext cx="1139825" cy="3683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5" name="Line 142">
            <a:extLst>
              <a:ext uri="{FF2B5EF4-FFF2-40B4-BE49-F238E27FC236}">
                <a16:creationId xmlns:a16="http://schemas.microsoft.com/office/drawing/2014/main" id="{0CCA83E0-CB8B-4BD0-BF3C-B7EE6BA0B7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45350" y="3690938"/>
            <a:ext cx="141288" cy="4572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6" name="Line 143">
            <a:extLst>
              <a:ext uri="{FF2B5EF4-FFF2-40B4-BE49-F238E27FC236}">
                <a16:creationId xmlns:a16="http://schemas.microsoft.com/office/drawing/2014/main" id="{1B0B145A-CB72-43CC-A3D8-8089CAF69E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6638" y="3668713"/>
            <a:ext cx="52387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7" name="Line 144">
            <a:extLst>
              <a:ext uri="{FF2B5EF4-FFF2-40B4-BE49-F238E27FC236}">
                <a16:creationId xmlns:a16="http://schemas.microsoft.com/office/drawing/2014/main" id="{73FB1A28-9E80-4D04-8042-B0C26FD122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62775" y="4494213"/>
            <a:ext cx="300038" cy="412750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8" name="Line 145">
            <a:extLst>
              <a:ext uri="{FF2B5EF4-FFF2-40B4-BE49-F238E27FC236}">
                <a16:creationId xmlns:a16="http://schemas.microsoft.com/office/drawing/2014/main" id="{69CA6F00-699D-4B89-801E-25917B01E5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62775" y="4148138"/>
            <a:ext cx="282575" cy="3460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89" name="Line 146">
            <a:extLst>
              <a:ext uri="{FF2B5EF4-FFF2-40B4-BE49-F238E27FC236}">
                <a16:creationId xmlns:a16="http://schemas.microsoft.com/office/drawing/2014/main" id="{58458BBC-B29B-41AF-8D92-0AA1CECD54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45350" y="3892550"/>
            <a:ext cx="450850" cy="2555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0" name="Line 147">
            <a:extLst>
              <a:ext uri="{FF2B5EF4-FFF2-40B4-BE49-F238E27FC236}">
                <a16:creationId xmlns:a16="http://schemas.microsoft.com/office/drawing/2014/main" id="{8C63FC45-9FE9-465B-863A-4C39E6648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39025" y="3379788"/>
            <a:ext cx="71438" cy="2889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1" name="Line 148">
            <a:extLst>
              <a:ext uri="{FF2B5EF4-FFF2-40B4-BE49-F238E27FC236}">
                <a16:creationId xmlns:a16="http://schemas.microsoft.com/office/drawing/2014/main" id="{65711DC1-D45B-46E9-858E-0EDEE5C7FE7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9025" y="3668713"/>
            <a:ext cx="292100" cy="1682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2" name="Line 149">
            <a:extLst>
              <a:ext uri="{FF2B5EF4-FFF2-40B4-BE49-F238E27FC236}">
                <a16:creationId xmlns:a16="http://schemas.microsoft.com/office/drawing/2014/main" id="{366A57F7-B864-4402-93E9-C21FC415B65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94538" y="2978150"/>
            <a:ext cx="415925" cy="40163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3" name="Line 150">
            <a:extLst>
              <a:ext uri="{FF2B5EF4-FFF2-40B4-BE49-F238E27FC236}">
                <a16:creationId xmlns:a16="http://schemas.microsoft.com/office/drawing/2014/main" id="{7C570698-9DAD-4A1A-9520-0843B3D70A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10463" y="3379788"/>
            <a:ext cx="34925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4" name="Line 151">
            <a:extLst>
              <a:ext uri="{FF2B5EF4-FFF2-40B4-BE49-F238E27FC236}">
                <a16:creationId xmlns:a16="http://schemas.microsoft.com/office/drawing/2014/main" id="{31CFC646-4CF2-485F-BE20-2A9DC130C08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19825" y="2654300"/>
            <a:ext cx="874713" cy="3238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5" name="Line 152">
            <a:extLst>
              <a:ext uri="{FF2B5EF4-FFF2-40B4-BE49-F238E27FC236}">
                <a16:creationId xmlns:a16="http://schemas.microsoft.com/office/drawing/2014/main" id="{0D069EAA-BD09-40D9-87EE-760CBCDBE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94538" y="2921000"/>
            <a:ext cx="663575" cy="571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6" name="Line 153">
            <a:extLst>
              <a:ext uri="{FF2B5EF4-FFF2-40B4-BE49-F238E27FC236}">
                <a16:creationId xmlns:a16="http://schemas.microsoft.com/office/drawing/2014/main" id="{675B06FE-089E-4DD4-95E1-E9F97FD6DC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5388" y="3379788"/>
            <a:ext cx="300037" cy="2000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7" name="Line 154">
            <a:extLst>
              <a:ext uri="{FF2B5EF4-FFF2-40B4-BE49-F238E27FC236}">
                <a16:creationId xmlns:a16="http://schemas.microsoft.com/office/drawing/2014/main" id="{AC0A30BA-2694-434F-A52C-DF74B368A0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45388" y="3211513"/>
            <a:ext cx="292100" cy="1682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8" name="Line 155">
            <a:extLst>
              <a:ext uri="{FF2B5EF4-FFF2-40B4-BE49-F238E27FC236}">
                <a16:creationId xmlns:a16="http://schemas.microsoft.com/office/drawing/2014/main" id="{859252EE-F98B-49DA-8472-18DF7B6F0E1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62813" y="4906963"/>
            <a:ext cx="141287" cy="346075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9" name="Line 156">
            <a:extLst>
              <a:ext uri="{FF2B5EF4-FFF2-40B4-BE49-F238E27FC236}">
                <a16:creationId xmlns:a16="http://schemas.microsoft.com/office/drawing/2014/main" id="{41E6A6AC-6BBF-4CCA-90CC-76E52BA81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62813" y="4249738"/>
            <a:ext cx="503237" cy="657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0" name="Line 157">
            <a:extLst>
              <a:ext uri="{FF2B5EF4-FFF2-40B4-BE49-F238E27FC236}">
                <a16:creationId xmlns:a16="http://schemas.microsoft.com/office/drawing/2014/main" id="{BCB9C128-AE71-4D54-838A-9AF3D96BC6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6200" y="3836988"/>
            <a:ext cx="34925" cy="555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1" name="Line 158">
            <a:extLst>
              <a:ext uri="{FF2B5EF4-FFF2-40B4-BE49-F238E27FC236}">
                <a16:creationId xmlns:a16="http://schemas.microsoft.com/office/drawing/2014/main" id="{3CF6B515-0F5D-452A-9BC9-7A9F8604ED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696200" y="3892550"/>
            <a:ext cx="69850" cy="3571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2" name="Line 159">
            <a:extLst>
              <a:ext uri="{FF2B5EF4-FFF2-40B4-BE49-F238E27FC236}">
                <a16:creationId xmlns:a16="http://schemas.microsoft.com/office/drawing/2014/main" id="{85A2816A-CFE0-49F8-BBFE-552A042DFA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31125" y="3803650"/>
            <a:ext cx="71438" cy="3333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3" name="Line 160">
            <a:extLst>
              <a:ext uri="{FF2B5EF4-FFF2-40B4-BE49-F238E27FC236}">
                <a16:creationId xmlns:a16="http://schemas.microsoft.com/office/drawing/2014/main" id="{615255D1-36CF-45FB-B62C-7E5EDA4E56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66050" y="4103688"/>
            <a:ext cx="344488" cy="1460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4" name="Line 161">
            <a:extLst>
              <a:ext uri="{FF2B5EF4-FFF2-40B4-BE49-F238E27FC236}">
                <a16:creationId xmlns:a16="http://schemas.microsoft.com/office/drawing/2014/main" id="{63263D1D-0255-4F89-BAE3-591FB6D28D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02563" y="3579813"/>
            <a:ext cx="42862" cy="2238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5" name="Line 162">
            <a:extLst>
              <a:ext uri="{FF2B5EF4-FFF2-40B4-BE49-F238E27FC236}">
                <a16:creationId xmlns:a16="http://schemas.microsoft.com/office/drawing/2014/main" id="{DB2AF895-F8C3-462F-A54D-DD762B780D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45425" y="3479800"/>
            <a:ext cx="141288" cy="1000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6" name="Line 163">
            <a:extLst>
              <a:ext uri="{FF2B5EF4-FFF2-40B4-BE49-F238E27FC236}">
                <a16:creationId xmlns:a16="http://schemas.microsoft.com/office/drawing/2014/main" id="{18A74F92-A088-476D-B03D-FED8448603F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802563" y="3803650"/>
            <a:ext cx="246062" cy="1333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7" name="Line 164">
            <a:extLst>
              <a:ext uri="{FF2B5EF4-FFF2-40B4-BE49-F238E27FC236}">
                <a16:creationId xmlns:a16="http://schemas.microsoft.com/office/drawing/2014/main" id="{80853F09-7A00-44F8-950B-A43E41FA517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8113" y="2921000"/>
            <a:ext cx="79375" cy="2905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8" name="Line 165">
            <a:extLst>
              <a:ext uri="{FF2B5EF4-FFF2-40B4-BE49-F238E27FC236}">
                <a16:creationId xmlns:a16="http://schemas.microsoft.com/office/drawing/2014/main" id="{52F911A6-0E24-40D4-B563-FDE1896E1B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58113" y="2843213"/>
            <a:ext cx="96837" cy="777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9" name="Line 166">
            <a:extLst>
              <a:ext uri="{FF2B5EF4-FFF2-40B4-BE49-F238E27FC236}">
                <a16:creationId xmlns:a16="http://schemas.microsoft.com/office/drawing/2014/main" id="{5EFD9740-742D-4B4A-9DA3-F6B839C2D26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837488" y="3211513"/>
            <a:ext cx="185737" cy="1000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0" name="Line 167">
            <a:extLst>
              <a:ext uri="{FF2B5EF4-FFF2-40B4-BE49-F238E27FC236}">
                <a16:creationId xmlns:a16="http://schemas.microsoft.com/office/drawing/2014/main" id="{2C675205-B674-4D1A-8624-B61C6ED6F0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654300"/>
            <a:ext cx="79375" cy="18891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1" name="Line 168">
            <a:extLst>
              <a:ext uri="{FF2B5EF4-FFF2-40B4-BE49-F238E27FC236}">
                <a16:creationId xmlns:a16="http://schemas.microsoft.com/office/drawing/2014/main" id="{C066E3D4-0887-408D-8542-D3BA4BAFCC8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854950" y="2843213"/>
            <a:ext cx="300038" cy="2349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2" name="Line 169">
            <a:extLst>
              <a:ext uri="{FF2B5EF4-FFF2-40B4-BE49-F238E27FC236}">
                <a16:creationId xmlns:a16="http://schemas.microsoft.com/office/drawing/2014/main" id="{5F777E88-35F3-4950-8A99-9C2CFDE500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56488" y="5464175"/>
            <a:ext cx="468312" cy="893763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3" name="Line 170">
            <a:extLst>
              <a:ext uri="{FF2B5EF4-FFF2-40B4-BE49-F238E27FC236}">
                <a16:creationId xmlns:a16="http://schemas.microsoft.com/office/drawing/2014/main" id="{FECE7277-7DDD-46C8-8078-8D07C85654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0" y="5253038"/>
            <a:ext cx="52388" cy="211137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4" name="Line 171">
            <a:extLst>
              <a:ext uri="{FF2B5EF4-FFF2-40B4-BE49-F238E27FC236}">
                <a16:creationId xmlns:a16="http://schemas.microsoft.com/office/drawing/2014/main" id="{1078FE9C-B263-43C4-83FE-4177B04036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04100" y="4338638"/>
            <a:ext cx="804863" cy="9144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5" name="Line 172">
            <a:extLst>
              <a:ext uri="{FF2B5EF4-FFF2-40B4-BE49-F238E27FC236}">
                <a16:creationId xmlns:a16="http://schemas.microsoft.com/office/drawing/2014/main" id="{1B433A54-719B-4BDD-9A51-F2CFF639244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72450" y="4148138"/>
            <a:ext cx="36513" cy="1905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6" name="Line 173">
            <a:extLst>
              <a:ext uri="{FF2B5EF4-FFF2-40B4-BE49-F238E27FC236}">
                <a16:creationId xmlns:a16="http://schemas.microsoft.com/office/drawing/2014/main" id="{A7FC9FD2-5605-46DE-AF40-DC754950CBD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08963" y="4338638"/>
            <a:ext cx="228600" cy="1333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7" name="Line 174">
            <a:extLst>
              <a:ext uri="{FF2B5EF4-FFF2-40B4-BE49-F238E27FC236}">
                <a16:creationId xmlns:a16="http://schemas.microsoft.com/office/drawing/2014/main" id="{3219CBF6-C03D-41C1-923E-E6C37AB4CC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10538" y="4103688"/>
            <a:ext cx="61912" cy="444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8" name="Line 175">
            <a:extLst>
              <a:ext uri="{FF2B5EF4-FFF2-40B4-BE49-F238E27FC236}">
                <a16:creationId xmlns:a16="http://schemas.microsoft.com/office/drawing/2014/main" id="{6E2B3CF0-7DBF-4A16-B2D1-DC43F07867C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048625" y="3937000"/>
            <a:ext cx="61913" cy="1666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9" name="Line 176">
            <a:extLst>
              <a:ext uri="{FF2B5EF4-FFF2-40B4-BE49-F238E27FC236}">
                <a16:creationId xmlns:a16="http://schemas.microsoft.com/office/drawing/2014/main" id="{C265F575-3DFA-4936-A629-C5A306CAE5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48625" y="3746500"/>
            <a:ext cx="160338" cy="1905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0" name="Line 177">
            <a:extLst>
              <a:ext uri="{FF2B5EF4-FFF2-40B4-BE49-F238E27FC236}">
                <a16:creationId xmlns:a16="http://schemas.microsoft.com/office/drawing/2014/main" id="{B333E06B-211C-491B-AF83-C49D5AEB9C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2450" y="4059238"/>
            <a:ext cx="239713" cy="889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1" name="Line 178">
            <a:extLst>
              <a:ext uri="{FF2B5EF4-FFF2-40B4-BE49-F238E27FC236}">
                <a16:creationId xmlns:a16="http://schemas.microsoft.com/office/drawing/2014/main" id="{D2996375-B88E-499D-9D6E-481C23A1F6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08963" y="3624263"/>
            <a:ext cx="1587" cy="1222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2" name="Line 179">
            <a:extLst>
              <a:ext uri="{FF2B5EF4-FFF2-40B4-BE49-F238E27FC236}">
                <a16:creationId xmlns:a16="http://schemas.microsoft.com/office/drawing/2014/main" id="{85D9374A-469C-489D-87E7-4C05F38100E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08963" y="3746500"/>
            <a:ext cx="246062" cy="904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3" name="Line 180">
            <a:extLst>
              <a:ext uri="{FF2B5EF4-FFF2-40B4-BE49-F238E27FC236}">
                <a16:creationId xmlns:a16="http://schemas.microsoft.com/office/drawing/2014/main" id="{ED223717-696F-41CD-8ABD-AD68FA0220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86713" y="3311525"/>
            <a:ext cx="36512" cy="1682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4" name="Line 181">
            <a:extLst>
              <a:ext uri="{FF2B5EF4-FFF2-40B4-BE49-F238E27FC236}">
                <a16:creationId xmlns:a16="http://schemas.microsoft.com/office/drawing/2014/main" id="{E1BC7CF8-E6F7-4B7A-94EA-64EBF1D6513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986713" y="3479800"/>
            <a:ext cx="222250" cy="1444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5" name="Line 182">
            <a:extLst>
              <a:ext uri="{FF2B5EF4-FFF2-40B4-BE49-F238E27FC236}">
                <a16:creationId xmlns:a16="http://schemas.microsoft.com/office/drawing/2014/main" id="{2C0710DB-1EDF-415F-854B-9CA1353C79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3225" y="3289300"/>
            <a:ext cx="25400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6" name="Line 183">
            <a:extLst>
              <a:ext uri="{FF2B5EF4-FFF2-40B4-BE49-F238E27FC236}">
                <a16:creationId xmlns:a16="http://schemas.microsoft.com/office/drawing/2014/main" id="{1E143462-E399-4176-B6CB-37D1A246C6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08963" y="3468688"/>
            <a:ext cx="246062" cy="1555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7" name="Line 184">
            <a:extLst>
              <a:ext uri="{FF2B5EF4-FFF2-40B4-BE49-F238E27FC236}">
                <a16:creationId xmlns:a16="http://schemas.microsoft.com/office/drawing/2014/main" id="{B55A04F3-2470-4B07-B04C-BFEF0C1546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48625" y="3078163"/>
            <a:ext cx="106363" cy="21113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8" name="Line 185">
            <a:extLst>
              <a:ext uri="{FF2B5EF4-FFF2-40B4-BE49-F238E27FC236}">
                <a16:creationId xmlns:a16="http://schemas.microsoft.com/office/drawing/2014/main" id="{CF4136DB-606E-4C66-AB7D-0146508153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54988" y="3011488"/>
            <a:ext cx="176212" cy="6667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29" name="Line 186">
            <a:extLst>
              <a:ext uri="{FF2B5EF4-FFF2-40B4-BE49-F238E27FC236}">
                <a16:creationId xmlns:a16="http://schemas.microsoft.com/office/drawing/2014/main" id="{1D8F93F6-C0B0-4287-BA12-B7FF824B3EA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048625" y="3289300"/>
            <a:ext cx="388938" cy="10160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0" name="Line 187">
            <a:extLst>
              <a:ext uri="{FF2B5EF4-FFF2-40B4-BE49-F238E27FC236}">
                <a16:creationId xmlns:a16="http://schemas.microsoft.com/office/drawing/2014/main" id="{755AD2D0-48F8-4599-A8E0-8C7F58117C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31200" y="2854325"/>
            <a:ext cx="115888" cy="1571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1" name="Line 188">
            <a:extLst>
              <a:ext uri="{FF2B5EF4-FFF2-40B4-BE49-F238E27FC236}">
                <a16:creationId xmlns:a16="http://schemas.microsoft.com/office/drawing/2014/main" id="{B231BB85-58B0-455A-9579-B53965C79D7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7563" y="3390900"/>
            <a:ext cx="17462" cy="222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2" name="Line 189">
            <a:extLst>
              <a:ext uri="{FF2B5EF4-FFF2-40B4-BE49-F238E27FC236}">
                <a16:creationId xmlns:a16="http://schemas.microsoft.com/office/drawing/2014/main" id="{A4575B81-33DA-4DD0-BDBD-183E358988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31200" y="3011488"/>
            <a:ext cx="106363" cy="3794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3" name="Line 190">
            <a:extLst>
              <a:ext uri="{FF2B5EF4-FFF2-40B4-BE49-F238E27FC236}">
                <a16:creationId xmlns:a16="http://schemas.microsoft.com/office/drawing/2014/main" id="{437B147B-7D6E-4807-B31B-F5D37C07B4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7563" y="4471988"/>
            <a:ext cx="88900" cy="2905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4" name="Line 191">
            <a:extLst>
              <a:ext uri="{FF2B5EF4-FFF2-40B4-BE49-F238E27FC236}">
                <a16:creationId xmlns:a16="http://schemas.microsoft.com/office/drawing/2014/main" id="{8DF54D3F-22DB-4E94-8633-49530CE38B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37563" y="4305300"/>
            <a:ext cx="158750" cy="1666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5" name="Line 192">
            <a:extLst>
              <a:ext uri="{FF2B5EF4-FFF2-40B4-BE49-F238E27FC236}">
                <a16:creationId xmlns:a16="http://schemas.microsoft.com/office/drawing/2014/main" id="{A66D62F6-5D42-429D-AE2D-8657B6282CA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12163" y="4059238"/>
            <a:ext cx="184150" cy="2460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6" name="Line 193">
            <a:extLst>
              <a:ext uri="{FF2B5EF4-FFF2-40B4-BE49-F238E27FC236}">
                <a16:creationId xmlns:a16="http://schemas.microsoft.com/office/drawing/2014/main" id="{430B7C82-B513-4B20-9B6C-D62C735AAD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12163" y="3948113"/>
            <a:ext cx="87312" cy="1111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7" name="Line 194">
            <a:extLst>
              <a:ext uri="{FF2B5EF4-FFF2-40B4-BE49-F238E27FC236}">
                <a16:creationId xmlns:a16="http://schemas.microsoft.com/office/drawing/2014/main" id="{B22AFC2B-09C2-408F-A071-AF3085BD81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96313" y="4249738"/>
            <a:ext cx="284162" cy="5556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8" name="Line 195">
            <a:extLst>
              <a:ext uri="{FF2B5EF4-FFF2-40B4-BE49-F238E27FC236}">
                <a16:creationId xmlns:a16="http://schemas.microsoft.com/office/drawing/2014/main" id="{191C3042-F4CD-41D0-BED9-70D69CE2097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55025" y="3836988"/>
            <a:ext cx="44450" cy="1111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39" name="Line 196">
            <a:extLst>
              <a:ext uri="{FF2B5EF4-FFF2-40B4-BE49-F238E27FC236}">
                <a16:creationId xmlns:a16="http://schemas.microsoft.com/office/drawing/2014/main" id="{DF2B8BD9-1E79-4251-8116-9D84AFAA14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5025" y="3568700"/>
            <a:ext cx="71438" cy="26828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0" name="Line 197">
            <a:extLst>
              <a:ext uri="{FF2B5EF4-FFF2-40B4-BE49-F238E27FC236}">
                <a16:creationId xmlns:a16="http://schemas.microsoft.com/office/drawing/2014/main" id="{A2609295-EB6B-4F07-B801-A8A5F1C45B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99475" y="3948113"/>
            <a:ext cx="381000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1" name="Line 198">
            <a:extLst>
              <a:ext uri="{FF2B5EF4-FFF2-40B4-BE49-F238E27FC236}">
                <a16:creationId xmlns:a16="http://schemas.microsoft.com/office/drawing/2014/main" id="{55914210-66AD-4CED-87A5-7F03E15B8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55025" y="3468688"/>
            <a:ext cx="71438" cy="1000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2" name="Line 199">
            <a:extLst>
              <a:ext uri="{FF2B5EF4-FFF2-40B4-BE49-F238E27FC236}">
                <a16:creationId xmlns:a16="http://schemas.microsoft.com/office/drawing/2014/main" id="{BC7FC733-C2FC-4CF2-BB00-4150C2D14A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5025" y="3413125"/>
            <a:ext cx="1588" cy="555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3" name="Line 200">
            <a:extLst>
              <a:ext uri="{FF2B5EF4-FFF2-40B4-BE49-F238E27FC236}">
                <a16:creationId xmlns:a16="http://schemas.microsoft.com/office/drawing/2014/main" id="{ED736605-8E7D-4EB3-B864-5422A417D3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5025" y="3122613"/>
            <a:ext cx="425450" cy="2905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4" name="Line 201">
            <a:extLst>
              <a:ext uri="{FF2B5EF4-FFF2-40B4-BE49-F238E27FC236}">
                <a16:creationId xmlns:a16="http://schemas.microsoft.com/office/drawing/2014/main" id="{ED64ABB2-196C-4776-9B2D-E5CA4058FEB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26463" y="3568700"/>
            <a:ext cx="354012" cy="1111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5" name="Line 202">
            <a:extLst>
              <a:ext uri="{FF2B5EF4-FFF2-40B4-BE49-F238E27FC236}">
                <a16:creationId xmlns:a16="http://schemas.microsoft.com/office/drawing/2014/main" id="{06B971C5-48A8-4761-AA7B-0BA471148A7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58188" y="2654300"/>
            <a:ext cx="88900" cy="200025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6" name="Line 203">
            <a:extLst>
              <a:ext uri="{FF2B5EF4-FFF2-40B4-BE49-F238E27FC236}">
                <a16:creationId xmlns:a16="http://schemas.microsoft.com/office/drawing/2014/main" id="{788010C0-AE3A-4EFE-B178-C0D78D885C8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47088" y="2854325"/>
            <a:ext cx="433387" cy="157163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7" name="Line 204">
            <a:extLst>
              <a:ext uri="{FF2B5EF4-FFF2-40B4-BE49-F238E27FC236}">
                <a16:creationId xmlns:a16="http://schemas.microsoft.com/office/drawing/2014/main" id="{29105DE1-0E89-43B7-B3F0-DD05FC18E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924800" y="6357938"/>
            <a:ext cx="55563" cy="187325"/>
          </a:xfrm>
          <a:prstGeom prst="line">
            <a:avLst/>
          </a:prstGeom>
          <a:noFill/>
          <a:ln w="444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8" name="Line 206">
            <a:extLst>
              <a:ext uri="{FF2B5EF4-FFF2-40B4-BE49-F238E27FC236}">
                <a16:creationId xmlns:a16="http://schemas.microsoft.com/office/drawing/2014/main" id="{888B12C1-0DA3-40B7-89DA-DF9B92BA7E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4800" y="4762500"/>
            <a:ext cx="601663" cy="1595438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49" name="Line 207">
            <a:extLst>
              <a:ext uri="{FF2B5EF4-FFF2-40B4-BE49-F238E27FC236}">
                <a16:creationId xmlns:a16="http://schemas.microsoft.com/office/drawing/2014/main" id="{F2F807C2-383A-494F-914C-C8DD98753E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26463" y="4560888"/>
            <a:ext cx="354012" cy="201612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50" name="Oval 208">
            <a:extLst>
              <a:ext uri="{FF2B5EF4-FFF2-40B4-BE49-F238E27FC236}">
                <a16:creationId xmlns:a16="http://schemas.microsoft.com/office/drawing/2014/main" id="{F5355A1A-13EB-4AAC-9964-54C9257F2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64468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1" name="Oval 209">
            <a:extLst>
              <a:ext uri="{FF2B5EF4-FFF2-40B4-BE49-F238E27FC236}">
                <a16:creationId xmlns:a16="http://schemas.microsoft.com/office/drawing/2014/main" id="{B32FADA9-DD83-45DF-A658-93FA86480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5550" y="6156325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2" name="Oval 210">
            <a:extLst>
              <a:ext uri="{FF2B5EF4-FFF2-40B4-BE49-F238E27FC236}">
                <a16:creationId xmlns:a16="http://schemas.microsoft.com/office/drawing/2014/main" id="{87F7BD0A-0095-454B-85EF-11CFF45A6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5550" y="559911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3" name="Oval 211">
            <a:extLst>
              <a:ext uri="{FF2B5EF4-FFF2-40B4-BE49-F238E27FC236}">
                <a16:creationId xmlns:a16="http://schemas.microsoft.com/office/drawing/2014/main" id="{BBEC5EAC-5A70-46C6-94CB-CD38CDC2F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5550" y="50752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4" name="Oval 212">
            <a:extLst>
              <a:ext uri="{FF2B5EF4-FFF2-40B4-BE49-F238E27FC236}">
                <a16:creationId xmlns:a16="http://schemas.microsoft.com/office/drawing/2014/main" id="{0E9C1F59-E808-4ABE-9655-7DD1788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464026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5" name="Oval 213">
            <a:extLst>
              <a:ext uri="{FF2B5EF4-FFF2-40B4-BE49-F238E27FC236}">
                <a16:creationId xmlns:a16="http://schemas.microsoft.com/office/drawing/2014/main" id="{DA24CDAE-EFD5-4EE9-AC2E-8BB4DDD82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1288" y="431641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6" name="Oval 214">
            <a:extLst>
              <a:ext uri="{FF2B5EF4-FFF2-40B4-BE49-F238E27FC236}">
                <a16:creationId xmlns:a16="http://schemas.microsoft.com/office/drawing/2014/main" id="{48633F31-8F2D-46EA-8E4C-71D731ED6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3746500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7" name="Oval 215">
            <a:extLst>
              <a:ext uri="{FF2B5EF4-FFF2-40B4-BE49-F238E27FC236}">
                <a16:creationId xmlns:a16="http://schemas.microsoft.com/office/drawing/2014/main" id="{3B615B94-9177-4203-A8DB-551B85228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595630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8" name="Oval 216">
            <a:extLst>
              <a:ext uri="{FF2B5EF4-FFF2-40B4-BE49-F238E27FC236}">
                <a16:creationId xmlns:a16="http://schemas.microsoft.com/office/drawing/2014/main" id="{DDE6382E-6F88-4341-B016-4DDEB5251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604520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59" name="Oval 217">
            <a:extLst>
              <a:ext uri="{FF2B5EF4-FFF2-40B4-BE49-F238E27FC236}">
                <a16:creationId xmlns:a16="http://schemas.microsoft.com/office/drawing/2014/main" id="{3830EA67-D60A-40B5-8E6C-95A156CC3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7650" y="57213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0" name="Oval 218">
            <a:extLst>
              <a:ext uri="{FF2B5EF4-FFF2-40B4-BE49-F238E27FC236}">
                <a16:creationId xmlns:a16="http://schemas.microsoft.com/office/drawing/2014/main" id="{0C18B10A-4B04-49EC-A373-04B7BC5CD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529748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1" name="Oval 219">
            <a:extLst>
              <a:ext uri="{FF2B5EF4-FFF2-40B4-BE49-F238E27FC236}">
                <a16:creationId xmlns:a16="http://schemas.microsoft.com/office/drawing/2014/main" id="{1C6F360D-E22B-497F-A63F-E7E3ACFFA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50752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2" name="Oval 220">
            <a:extLst>
              <a:ext uri="{FF2B5EF4-FFF2-40B4-BE49-F238E27FC236}">
                <a16:creationId xmlns:a16="http://schemas.microsoft.com/office/drawing/2014/main" id="{1398D472-731F-4921-8607-BE11F439F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918075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3" name="Oval 221">
            <a:extLst>
              <a:ext uri="{FF2B5EF4-FFF2-40B4-BE49-F238E27FC236}">
                <a16:creationId xmlns:a16="http://schemas.microsoft.com/office/drawing/2014/main" id="{F0232D87-B030-4886-85AD-FAFD00667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594225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4" name="Oval 222">
            <a:extLst>
              <a:ext uri="{FF2B5EF4-FFF2-40B4-BE49-F238E27FC236}">
                <a16:creationId xmlns:a16="http://schemas.microsoft.com/office/drawing/2014/main" id="{48860E49-E340-4538-8BC0-D595B1CB8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5521325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5" name="Oval 223">
            <a:extLst>
              <a:ext uri="{FF2B5EF4-FFF2-40B4-BE49-F238E27FC236}">
                <a16:creationId xmlns:a16="http://schemas.microsoft.com/office/drawing/2014/main" id="{AF7BF092-AEF7-4D01-961F-216B39D25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575468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6" name="Oval 224">
            <a:extLst>
              <a:ext uri="{FF2B5EF4-FFF2-40B4-BE49-F238E27FC236}">
                <a16:creationId xmlns:a16="http://schemas.microsoft.com/office/drawing/2014/main" id="{D6125E3E-15CB-4D85-B318-786CD4749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584358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7" name="Oval 225">
            <a:extLst>
              <a:ext uri="{FF2B5EF4-FFF2-40B4-BE49-F238E27FC236}">
                <a16:creationId xmlns:a16="http://schemas.microsoft.com/office/drawing/2014/main" id="{72873383-CA52-4B21-9F64-468782557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5441950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8" name="Oval 226">
            <a:extLst>
              <a:ext uri="{FF2B5EF4-FFF2-40B4-BE49-F238E27FC236}">
                <a16:creationId xmlns:a16="http://schemas.microsoft.com/office/drawing/2014/main" id="{0F8DDBC8-43B6-471E-B4F3-59FAE025E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51752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69" name="Oval 227">
            <a:extLst>
              <a:ext uri="{FF2B5EF4-FFF2-40B4-BE49-F238E27FC236}">
                <a16:creationId xmlns:a16="http://schemas.microsoft.com/office/drawing/2014/main" id="{FD16EC05-75E2-40A5-86AA-56A12EDE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6588" y="5040313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0" name="Oval 228">
            <a:extLst>
              <a:ext uri="{FF2B5EF4-FFF2-40B4-BE49-F238E27FC236}">
                <a16:creationId xmlns:a16="http://schemas.microsoft.com/office/drawing/2014/main" id="{1A64D59B-1B24-4032-BA75-44B15CC17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50" y="485140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1" name="Oval 229">
            <a:extLst>
              <a:ext uri="{FF2B5EF4-FFF2-40B4-BE49-F238E27FC236}">
                <a16:creationId xmlns:a16="http://schemas.microsoft.com/office/drawing/2014/main" id="{B7EE0776-07B9-4D3D-87CD-995620DB9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4616450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2" name="Oval 230">
            <a:extLst>
              <a:ext uri="{FF2B5EF4-FFF2-40B4-BE49-F238E27FC236}">
                <a16:creationId xmlns:a16="http://schemas.microsoft.com/office/drawing/2014/main" id="{8F1AE2CB-03A0-4796-8124-334FF9733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4192588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3" name="Oval 231">
            <a:extLst>
              <a:ext uri="{FF2B5EF4-FFF2-40B4-BE49-F238E27FC236}">
                <a16:creationId xmlns:a16="http://schemas.microsoft.com/office/drawing/2014/main" id="{1F2701E6-9600-4DC8-9BC2-FF9F805D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3613" y="51752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4" name="Oval 232">
            <a:extLst>
              <a:ext uri="{FF2B5EF4-FFF2-40B4-BE49-F238E27FC236}">
                <a16:creationId xmlns:a16="http://schemas.microsoft.com/office/drawing/2014/main" id="{B685D1D6-AEE0-48FD-B4CD-A8945F559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495141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5" name="Oval 233">
            <a:extLst>
              <a:ext uri="{FF2B5EF4-FFF2-40B4-BE49-F238E27FC236}">
                <a16:creationId xmlns:a16="http://schemas.microsoft.com/office/drawing/2014/main" id="{31D7F0EE-56FE-47B4-BEC6-7B32A78EF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555466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6" name="Oval 234">
            <a:extLst>
              <a:ext uri="{FF2B5EF4-FFF2-40B4-BE49-F238E27FC236}">
                <a16:creationId xmlns:a16="http://schemas.microsoft.com/office/drawing/2014/main" id="{B0FAEF37-E3B4-412B-9A9C-9F07552A8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531971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7" name="Oval 235">
            <a:extLst>
              <a:ext uri="{FF2B5EF4-FFF2-40B4-BE49-F238E27FC236}">
                <a16:creationId xmlns:a16="http://schemas.microsoft.com/office/drawing/2014/main" id="{B880F78B-F16C-4351-A95B-BD98D8E5D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713" y="4951413"/>
            <a:ext cx="42862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8" name="Oval 236">
            <a:extLst>
              <a:ext uri="{FF2B5EF4-FFF2-40B4-BE49-F238E27FC236}">
                <a16:creationId xmlns:a16="http://schemas.microsoft.com/office/drawing/2014/main" id="{C2A9670A-CDF6-446B-8E89-789E0877B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3746500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79" name="Oval 237">
            <a:extLst>
              <a:ext uri="{FF2B5EF4-FFF2-40B4-BE49-F238E27FC236}">
                <a16:creationId xmlns:a16="http://schemas.microsoft.com/office/drawing/2014/main" id="{F85A25B8-87C4-4BDA-8922-EBA3B2F85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0275" y="35131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0" name="Oval 238">
            <a:extLst>
              <a:ext uri="{FF2B5EF4-FFF2-40B4-BE49-F238E27FC236}">
                <a16:creationId xmlns:a16="http://schemas.microsoft.com/office/drawing/2014/main" id="{DE66BD0F-7B1E-41EB-9DBB-C9E4CB46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6013" y="383698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1" name="Oval 239">
            <a:extLst>
              <a:ext uri="{FF2B5EF4-FFF2-40B4-BE49-F238E27FC236}">
                <a16:creationId xmlns:a16="http://schemas.microsoft.com/office/drawing/2014/main" id="{504551D4-727A-44AD-BEF6-AFF21BA5F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825" y="4070350"/>
            <a:ext cx="42863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2" name="Oval 240">
            <a:extLst>
              <a:ext uri="{FF2B5EF4-FFF2-40B4-BE49-F238E27FC236}">
                <a16:creationId xmlns:a16="http://schemas.microsoft.com/office/drawing/2014/main" id="{4E5A0302-8580-4E17-A987-4123E88DB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825" y="3590925"/>
            <a:ext cx="42863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3" name="Oval 241">
            <a:extLst>
              <a:ext uri="{FF2B5EF4-FFF2-40B4-BE49-F238E27FC236}">
                <a16:creationId xmlns:a16="http://schemas.microsoft.com/office/drawing/2014/main" id="{2B37F140-FF22-4837-8D86-06821B80E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31448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4" name="Oval 242">
            <a:extLst>
              <a:ext uri="{FF2B5EF4-FFF2-40B4-BE49-F238E27FC236}">
                <a16:creationId xmlns:a16="http://schemas.microsoft.com/office/drawing/2014/main" id="{FF80EFB0-5C24-4FDA-BE39-DA34650F2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825" y="2665413"/>
            <a:ext cx="42863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5" name="Oval 243">
            <a:extLst>
              <a:ext uri="{FF2B5EF4-FFF2-40B4-BE49-F238E27FC236}">
                <a16:creationId xmlns:a16="http://schemas.microsoft.com/office/drawing/2014/main" id="{F4192313-25A7-4E9B-993E-0BF6690BF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3344863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6" name="Oval 244">
            <a:extLst>
              <a:ext uri="{FF2B5EF4-FFF2-40B4-BE49-F238E27FC236}">
                <a16:creationId xmlns:a16="http://schemas.microsoft.com/office/drawing/2014/main" id="{FFBC6248-CBBE-4127-93A9-5DB30110D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4316413"/>
            <a:ext cx="42863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7" name="Oval 245">
            <a:extLst>
              <a:ext uri="{FF2B5EF4-FFF2-40B4-BE49-F238E27FC236}">
                <a16:creationId xmlns:a16="http://schemas.microsoft.com/office/drawing/2014/main" id="{05D79F21-9724-4DD9-8DCC-61F0C18B0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4037013"/>
            <a:ext cx="42863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8" name="Oval 246">
            <a:extLst>
              <a:ext uri="{FF2B5EF4-FFF2-40B4-BE49-F238E27FC236}">
                <a16:creationId xmlns:a16="http://schemas.microsoft.com/office/drawing/2014/main" id="{2E319F9D-B17C-42C0-9615-FDBC752D4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225" y="3668713"/>
            <a:ext cx="42863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89" name="Oval 247">
            <a:extLst>
              <a:ext uri="{FF2B5EF4-FFF2-40B4-BE49-F238E27FC236}">
                <a16:creationId xmlns:a16="http://schemas.microsoft.com/office/drawing/2014/main" id="{6AEE930D-03DC-4ACC-9102-0859186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67050"/>
            <a:ext cx="42863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0" name="Oval 248">
            <a:extLst>
              <a:ext uri="{FF2B5EF4-FFF2-40B4-BE49-F238E27FC236}">
                <a16:creationId xmlns:a16="http://schemas.microsoft.com/office/drawing/2014/main" id="{19170438-25B4-4691-8712-DE0F7842D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0538" y="28654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1" name="Oval 249">
            <a:extLst>
              <a:ext uri="{FF2B5EF4-FFF2-40B4-BE49-F238E27FC236}">
                <a16:creationId xmlns:a16="http://schemas.microsoft.com/office/drawing/2014/main" id="{83F6EF91-0F14-4DBA-AE92-F5342CF39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4363" y="4549775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2" name="Oval 250">
            <a:extLst>
              <a:ext uri="{FF2B5EF4-FFF2-40B4-BE49-F238E27FC236}">
                <a16:creationId xmlns:a16="http://schemas.microsoft.com/office/drawing/2014/main" id="{9FC6AF90-DB15-4142-BEE8-E0C0C533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0100" y="4238625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3" name="Oval 251">
            <a:extLst>
              <a:ext uri="{FF2B5EF4-FFF2-40B4-BE49-F238E27FC236}">
                <a16:creationId xmlns:a16="http://schemas.microsoft.com/office/drawing/2014/main" id="{E638A6DE-719B-4912-9213-765D21F62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75" y="3870325"/>
            <a:ext cx="42863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4" name="Oval 252">
            <a:extLst>
              <a:ext uri="{FF2B5EF4-FFF2-40B4-BE49-F238E27FC236}">
                <a16:creationId xmlns:a16="http://schemas.microsoft.com/office/drawing/2014/main" id="{8C9C6FFF-C2CC-4743-A52E-DEAC219D9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0" y="3668713"/>
            <a:ext cx="42863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5" name="Oval 253">
            <a:extLst>
              <a:ext uri="{FF2B5EF4-FFF2-40B4-BE49-F238E27FC236}">
                <a16:creationId xmlns:a16="http://schemas.microsoft.com/office/drawing/2014/main" id="{7BC5420E-466A-46C6-AF65-8A6940CF2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9913" y="34353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6" name="Oval 254">
            <a:extLst>
              <a:ext uri="{FF2B5EF4-FFF2-40B4-BE49-F238E27FC236}">
                <a16:creationId xmlns:a16="http://schemas.microsoft.com/office/drawing/2014/main" id="{D543D475-8E7C-4392-BB90-B4DA5C916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1825" y="3211513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7" name="Oval 255">
            <a:extLst>
              <a:ext uri="{FF2B5EF4-FFF2-40B4-BE49-F238E27FC236}">
                <a16:creationId xmlns:a16="http://schemas.microsoft.com/office/drawing/2014/main" id="{A3231D7E-46D0-4FBA-8B01-6E5B5F47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2013" y="3144838"/>
            <a:ext cx="44450" cy="555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8" name="Oval 256">
            <a:extLst>
              <a:ext uri="{FF2B5EF4-FFF2-40B4-BE49-F238E27FC236}">
                <a16:creationId xmlns:a16="http://schemas.microsoft.com/office/drawing/2014/main" id="{816D51B7-24A8-42C5-BBEE-DA20F4D44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0763" y="44386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99" name="Oval 257">
            <a:extLst>
              <a:ext uri="{FF2B5EF4-FFF2-40B4-BE49-F238E27FC236}">
                <a16:creationId xmlns:a16="http://schemas.microsoft.com/office/drawing/2014/main" id="{0A401A70-98E9-4FA7-BDA7-085545ECB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8850" y="411480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0" name="Oval 258">
            <a:extLst>
              <a:ext uri="{FF2B5EF4-FFF2-40B4-BE49-F238E27FC236}">
                <a16:creationId xmlns:a16="http://schemas.microsoft.com/office/drawing/2014/main" id="{21FA8B1A-03ED-4731-BD0A-BD2EA87C8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8850" y="3735388"/>
            <a:ext cx="44450" cy="571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1" name="Oval 259">
            <a:extLst>
              <a:ext uri="{FF2B5EF4-FFF2-40B4-BE49-F238E27FC236}">
                <a16:creationId xmlns:a16="http://schemas.microsoft.com/office/drawing/2014/main" id="{6D4BB6EE-D6AC-4131-B0DC-6CC413C7A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3435350"/>
            <a:ext cx="44450" cy="555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2" name="Oval 262">
            <a:extLst>
              <a:ext uri="{FF2B5EF4-FFF2-40B4-BE49-F238E27FC236}">
                <a16:creationId xmlns:a16="http://schemas.microsoft.com/office/drawing/2014/main" id="{4A5E1326-DB18-4836-8B23-BD1850710A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68963" y="500538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3" name="Rectangle 263" descr="Wide downward diagonal">
            <a:extLst>
              <a:ext uri="{FF2B5EF4-FFF2-40B4-BE49-F238E27FC236}">
                <a16:creationId xmlns:a16="http://schemas.microsoft.com/office/drawing/2014/main" id="{AE1EA755-7FD6-41A7-A3A9-43A21A8FC03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64488" y="363855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4" name="Oval 264">
            <a:extLst>
              <a:ext uri="{FF2B5EF4-FFF2-40B4-BE49-F238E27FC236}">
                <a16:creationId xmlns:a16="http://schemas.microsoft.com/office/drawing/2014/main" id="{64BA1290-CEE4-4E15-B933-F7BA8BD61F8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08563" y="5041900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5" name="Rectangle 265" descr="Wide downward diagonal">
            <a:extLst>
              <a:ext uri="{FF2B5EF4-FFF2-40B4-BE49-F238E27FC236}">
                <a16:creationId xmlns:a16="http://schemas.microsoft.com/office/drawing/2014/main" id="{2122C8F1-F85E-4B96-853E-FA337FF3118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586788" y="4402138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6" name="Oval 266">
            <a:extLst>
              <a:ext uri="{FF2B5EF4-FFF2-40B4-BE49-F238E27FC236}">
                <a16:creationId xmlns:a16="http://schemas.microsoft.com/office/drawing/2014/main" id="{B4BD7FFF-C7A1-4779-A8C8-64EC303848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61000" y="4865688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7" name="Rectangle 267" descr="Wide downward diagonal">
            <a:extLst>
              <a:ext uri="{FF2B5EF4-FFF2-40B4-BE49-F238E27FC236}">
                <a16:creationId xmlns:a16="http://schemas.microsoft.com/office/drawing/2014/main" id="{38D68A88-DFE0-4746-82AE-12F725AA25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69300" y="4210050"/>
            <a:ext cx="128588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8" name="Oval 268">
            <a:extLst>
              <a:ext uri="{FF2B5EF4-FFF2-40B4-BE49-F238E27FC236}">
                <a16:creationId xmlns:a16="http://schemas.microsoft.com/office/drawing/2014/main" id="{16AA388D-CD74-4FD7-A7CD-2DD57FDF13B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83288" y="491013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09" name="Rectangle 269" descr="Wide downward diagonal">
            <a:extLst>
              <a:ext uri="{FF2B5EF4-FFF2-40B4-BE49-F238E27FC236}">
                <a16:creationId xmlns:a16="http://schemas.microsoft.com/office/drawing/2014/main" id="{A89F2B46-5792-4CBB-AAA9-1AAFAFAF632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775575" y="3994150"/>
            <a:ext cx="128588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0" name="Oval 270">
            <a:extLst>
              <a:ext uri="{FF2B5EF4-FFF2-40B4-BE49-F238E27FC236}">
                <a16:creationId xmlns:a16="http://schemas.microsoft.com/office/drawing/2014/main" id="{A71AD98C-3CFA-4B53-B639-458F215D855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775325" y="4810125"/>
            <a:ext cx="128588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1" name="Rectangle 271" descr="Wide downward diagonal">
            <a:extLst>
              <a:ext uri="{FF2B5EF4-FFF2-40B4-BE49-F238E27FC236}">
                <a16:creationId xmlns:a16="http://schemas.microsoft.com/office/drawing/2014/main" id="{587D31AB-521B-4624-B5BF-38983AA964A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583488" y="3560763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2" name="Oval 272">
            <a:extLst>
              <a:ext uri="{FF2B5EF4-FFF2-40B4-BE49-F238E27FC236}">
                <a16:creationId xmlns:a16="http://schemas.microsoft.com/office/drawing/2014/main" id="{5B67109A-1AD0-4669-A8BE-82F6A80D75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280150" y="4911725"/>
            <a:ext cx="128588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3" name="Rectangle 273" descr="Wide downward diagonal">
            <a:extLst>
              <a:ext uri="{FF2B5EF4-FFF2-40B4-BE49-F238E27FC236}">
                <a16:creationId xmlns:a16="http://schemas.microsoft.com/office/drawing/2014/main" id="{026057B9-E8C0-4B14-81A8-8F383084108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34238" y="3478213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4" name="Oval 274">
            <a:extLst>
              <a:ext uri="{FF2B5EF4-FFF2-40B4-BE49-F238E27FC236}">
                <a16:creationId xmlns:a16="http://schemas.microsoft.com/office/drawing/2014/main" id="{2553FE2D-1DBC-43F7-9E93-36D4AFFD523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11838" y="4578350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5" name="Rectangle 275" descr="Wide downward diagonal">
            <a:extLst>
              <a:ext uri="{FF2B5EF4-FFF2-40B4-BE49-F238E27FC236}">
                <a16:creationId xmlns:a16="http://schemas.microsoft.com/office/drawing/2014/main" id="{AB50DFE6-0291-479D-986C-F062743D35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199438" y="4510088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6" name="Oval 276">
            <a:extLst>
              <a:ext uri="{FF2B5EF4-FFF2-40B4-BE49-F238E27FC236}">
                <a16:creationId xmlns:a16="http://schemas.microsoft.com/office/drawing/2014/main" id="{FFD5F191-BCA3-4B40-B2E7-8BAF13A24FE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43538" y="455453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7" name="Rectangle 277" descr="Wide downward diagonal">
            <a:extLst>
              <a:ext uri="{FF2B5EF4-FFF2-40B4-BE49-F238E27FC236}">
                <a16:creationId xmlns:a16="http://schemas.microsoft.com/office/drawing/2014/main" id="{17AFC409-CE1D-492D-906B-35FCBA41B38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891463" y="427672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8" name="Oval 278">
            <a:extLst>
              <a:ext uri="{FF2B5EF4-FFF2-40B4-BE49-F238E27FC236}">
                <a16:creationId xmlns:a16="http://schemas.microsoft.com/office/drawing/2014/main" id="{1FCE727E-8478-40F3-824C-52DAE89ECD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92700" y="4598988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19" name="Rectangle 279" descr="Wide downward diagonal">
            <a:extLst>
              <a:ext uri="{FF2B5EF4-FFF2-40B4-BE49-F238E27FC236}">
                <a16:creationId xmlns:a16="http://schemas.microsoft.com/office/drawing/2014/main" id="{C9E4FF04-91A0-4BB3-86A8-7D2A29781B8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564438" y="4043363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0" name="Oval 280">
            <a:extLst>
              <a:ext uri="{FF2B5EF4-FFF2-40B4-BE49-F238E27FC236}">
                <a16:creationId xmlns:a16="http://schemas.microsoft.com/office/drawing/2014/main" id="{1956BF4A-0DC9-4323-AD6D-F81DB68FE5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60963" y="4271963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1" name="Rectangle 281" descr="Wide downward diagonal">
            <a:extLst>
              <a:ext uri="{FF2B5EF4-FFF2-40B4-BE49-F238E27FC236}">
                <a16:creationId xmlns:a16="http://schemas.microsoft.com/office/drawing/2014/main" id="{1D27B86C-CB77-4EDD-A6DE-78AAF7D3C20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15213" y="3817938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2" name="Oval 282">
            <a:extLst>
              <a:ext uri="{FF2B5EF4-FFF2-40B4-BE49-F238E27FC236}">
                <a16:creationId xmlns:a16="http://schemas.microsoft.com/office/drawing/2014/main" id="{C993D469-0B20-44D6-9178-12C093D668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14988" y="4164013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3" name="Rectangle 283" descr="Wide downward diagonal">
            <a:extLst>
              <a:ext uri="{FF2B5EF4-FFF2-40B4-BE49-F238E27FC236}">
                <a16:creationId xmlns:a16="http://schemas.microsoft.com/office/drawing/2014/main" id="{303490A0-7A27-4BB0-A237-F7375B88A4F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6450" y="3709988"/>
            <a:ext cx="128588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4" name="Rectangle 284" descr="Wide downward diagonal">
            <a:extLst>
              <a:ext uri="{FF2B5EF4-FFF2-40B4-BE49-F238E27FC236}">
                <a16:creationId xmlns:a16="http://schemas.microsoft.com/office/drawing/2014/main" id="{886745C3-D4E4-41F8-AE1A-4D0FCAAB6AA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650288" y="340042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5" name="Oval 285">
            <a:extLst>
              <a:ext uri="{FF2B5EF4-FFF2-40B4-BE49-F238E27FC236}">
                <a16:creationId xmlns:a16="http://schemas.microsoft.com/office/drawing/2014/main" id="{A42D94D2-3ABE-4AEB-9782-6FFBCEB4136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94275" y="6380163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6" name="Rectangle 286" descr="Wide downward diagonal">
            <a:extLst>
              <a:ext uri="{FF2B5EF4-FFF2-40B4-BE49-F238E27FC236}">
                <a16:creationId xmlns:a16="http://schemas.microsoft.com/office/drawing/2014/main" id="{7398F8F6-E794-4460-BAA4-5F84F17486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542338" y="369570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7" name="Oval 287">
            <a:extLst>
              <a:ext uri="{FF2B5EF4-FFF2-40B4-BE49-F238E27FC236}">
                <a16:creationId xmlns:a16="http://schemas.microsoft.com/office/drawing/2014/main" id="{9E4BFA7D-335A-4F16-9592-A7B0584C2B7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95863" y="372268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8" name="Rectangle 288" descr="Wide downward diagonal">
            <a:extLst>
              <a:ext uri="{FF2B5EF4-FFF2-40B4-BE49-F238E27FC236}">
                <a16:creationId xmlns:a16="http://schemas.microsoft.com/office/drawing/2014/main" id="{61CE6953-6CF7-4B81-A210-08FB72046EF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732838" y="473710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29" name="Oval 289">
            <a:extLst>
              <a:ext uri="{FF2B5EF4-FFF2-40B4-BE49-F238E27FC236}">
                <a16:creationId xmlns:a16="http://schemas.microsoft.com/office/drawing/2014/main" id="{32D86A84-419C-49FB-8D1C-61080918CF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03913" y="5821363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0" name="Rectangle 290" descr="Wide downward diagonal">
            <a:extLst>
              <a:ext uri="{FF2B5EF4-FFF2-40B4-BE49-F238E27FC236}">
                <a16:creationId xmlns:a16="http://schemas.microsoft.com/office/drawing/2014/main" id="{BAEAF48D-70FB-46CF-BE15-6DDEF41085C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512175" y="4067175"/>
            <a:ext cx="128588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1" name="Oval 291">
            <a:extLst>
              <a:ext uri="{FF2B5EF4-FFF2-40B4-BE49-F238E27FC236}">
                <a16:creationId xmlns:a16="http://schemas.microsoft.com/office/drawing/2014/main" id="{D5BC3D25-DA1C-462A-B8A7-5C975EC9AC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94363" y="5730875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2" name="Rectangle 292" descr="Wide downward diagonal">
            <a:extLst>
              <a:ext uri="{FF2B5EF4-FFF2-40B4-BE49-F238E27FC236}">
                <a16:creationId xmlns:a16="http://schemas.microsoft.com/office/drawing/2014/main" id="{4359EC63-C047-4A00-805E-C22B260F0A9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447088" y="312737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3" name="Oval 293">
            <a:extLst>
              <a:ext uri="{FF2B5EF4-FFF2-40B4-BE49-F238E27FC236}">
                <a16:creationId xmlns:a16="http://schemas.microsoft.com/office/drawing/2014/main" id="{CBF01DB4-8D75-4B16-BB88-72DBBACB342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84788" y="5689600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4" name="Rectangle 294" descr="Wide downward diagonal">
            <a:extLst>
              <a:ext uri="{FF2B5EF4-FFF2-40B4-BE49-F238E27FC236}">
                <a16:creationId xmlns:a16="http://schemas.microsoft.com/office/drawing/2014/main" id="{F98C7AF9-72EE-43CD-BCE4-7B48008FD9B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212138" y="317182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5" name="Oval 295">
            <a:extLst>
              <a:ext uri="{FF2B5EF4-FFF2-40B4-BE49-F238E27FC236}">
                <a16:creationId xmlns:a16="http://schemas.microsoft.com/office/drawing/2014/main" id="{A0A38E50-C55A-4007-82CD-463F6FFA7B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10150" y="5556250"/>
            <a:ext cx="128588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6" name="Rectangle 296" descr="Wide downward diagonal">
            <a:extLst>
              <a:ext uri="{FF2B5EF4-FFF2-40B4-BE49-F238E27FC236}">
                <a16:creationId xmlns:a16="http://schemas.microsoft.com/office/drawing/2014/main" id="{7186E581-BE50-4775-8969-E27EF586C9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70850" y="2838450"/>
            <a:ext cx="128588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7" name="Oval 297">
            <a:extLst>
              <a:ext uri="{FF2B5EF4-FFF2-40B4-BE49-F238E27FC236}">
                <a16:creationId xmlns:a16="http://schemas.microsoft.com/office/drawing/2014/main" id="{31FD8E06-9EF0-410D-A09C-8284A4ACBF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9225" y="5273675"/>
            <a:ext cx="128588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8" name="Rectangle 298" descr="Wide downward diagonal">
            <a:extLst>
              <a:ext uri="{FF2B5EF4-FFF2-40B4-BE49-F238E27FC236}">
                <a16:creationId xmlns:a16="http://schemas.microsoft.com/office/drawing/2014/main" id="{9EB224EF-5EBF-4D7D-B4A9-522542CD4F6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643938" y="266382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39" name="Oval 299">
            <a:extLst>
              <a:ext uri="{FF2B5EF4-FFF2-40B4-BE49-F238E27FC236}">
                <a16:creationId xmlns:a16="http://schemas.microsoft.com/office/drawing/2014/main" id="{D6532A6E-5916-4C59-B89F-6C97033428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83238" y="5492750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0" name="Rectangle 300" descr="Wide downward diagonal">
            <a:extLst>
              <a:ext uri="{FF2B5EF4-FFF2-40B4-BE49-F238E27FC236}">
                <a16:creationId xmlns:a16="http://schemas.microsoft.com/office/drawing/2014/main" id="{BCEFA704-2020-4783-8090-48AAC69C9B2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554913" y="2657475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1" name="Oval 301">
            <a:extLst>
              <a:ext uri="{FF2B5EF4-FFF2-40B4-BE49-F238E27FC236}">
                <a16:creationId xmlns:a16="http://schemas.microsoft.com/office/drawing/2014/main" id="{83230887-B8E6-4EDF-9427-F149A4571B6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19788" y="5427663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2" name="Rectangle 302" descr="Wide downward diagonal">
            <a:extLst>
              <a:ext uri="{FF2B5EF4-FFF2-40B4-BE49-F238E27FC236}">
                <a16:creationId xmlns:a16="http://schemas.microsoft.com/office/drawing/2014/main" id="{A43804BC-6D4B-44FD-B2F9-37684CC0BF1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891463" y="3033713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3" name="Oval 303">
            <a:extLst>
              <a:ext uri="{FF2B5EF4-FFF2-40B4-BE49-F238E27FC236}">
                <a16:creationId xmlns:a16="http://schemas.microsoft.com/office/drawing/2014/main" id="{F7AAE8A9-939C-44D8-820A-37F905567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81725" y="5519738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4" name="Rectangle 304" descr="Wide downward diagonal">
            <a:extLst>
              <a:ext uri="{FF2B5EF4-FFF2-40B4-BE49-F238E27FC236}">
                <a16:creationId xmlns:a16="http://schemas.microsoft.com/office/drawing/2014/main" id="{E3B8B9AA-2132-4B0E-8E7D-FF2A9721166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599363" y="311150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5" name="Oval 305">
            <a:extLst>
              <a:ext uri="{FF2B5EF4-FFF2-40B4-BE49-F238E27FC236}">
                <a16:creationId xmlns:a16="http://schemas.microsoft.com/office/drawing/2014/main" id="{FE21367C-0D23-43D2-853F-245CB48F16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99188" y="5294313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6" name="Rectangle 306" descr="Wide downward diagonal">
            <a:extLst>
              <a:ext uri="{FF2B5EF4-FFF2-40B4-BE49-F238E27FC236}">
                <a16:creationId xmlns:a16="http://schemas.microsoft.com/office/drawing/2014/main" id="{2133320D-F107-4444-9354-A02CB7D6A3D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221663" y="383540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7" name="Oval 307">
            <a:extLst>
              <a:ext uri="{FF2B5EF4-FFF2-40B4-BE49-F238E27FC236}">
                <a16:creationId xmlns:a16="http://schemas.microsoft.com/office/drawing/2014/main" id="{D639E47F-D441-4CE7-8F73-52D401C65A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08688" y="514508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8" name="Rectangle 308" descr="Wide downward diagonal">
            <a:extLst>
              <a:ext uri="{FF2B5EF4-FFF2-40B4-BE49-F238E27FC236}">
                <a16:creationId xmlns:a16="http://schemas.microsoft.com/office/drawing/2014/main" id="{F4350E7F-A5B0-4A72-91CA-C898DE3BAE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156575" y="3408363"/>
            <a:ext cx="128588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49" name="Oval 309">
            <a:extLst>
              <a:ext uri="{FF2B5EF4-FFF2-40B4-BE49-F238E27FC236}">
                <a16:creationId xmlns:a16="http://schemas.microsoft.com/office/drawing/2014/main" id="{6382CAF9-C91E-42B7-977A-AB460D6251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765800" y="5138738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0" name="Rectangle 310" descr="Wide downward diagonal">
            <a:extLst>
              <a:ext uri="{FF2B5EF4-FFF2-40B4-BE49-F238E27FC236}">
                <a16:creationId xmlns:a16="http://schemas.microsoft.com/office/drawing/2014/main" id="{B0576878-A312-476A-A98B-9411482825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735888" y="3300413"/>
            <a:ext cx="128587" cy="1285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1" name="Oval 311">
            <a:extLst>
              <a:ext uri="{FF2B5EF4-FFF2-40B4-BE49-F238E27FC236}">
                <a16:creationId xmlns:a16="http://schemas.microsoft.com/office/drawing/2014/main" id="{97540BE8-251D-4FD5-AD2F-DADE30A308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14950" y="5048250"/>
            <a:ext cx="128588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2" name="Rectangle 312" descr="Wide downward diagonal">
            <a:extLst>
              <a:ext uri="{FF2B5EF4-FFF2-40B4-BE49-F238E27FC236}">
                <a16:creationId xmlns:a16="http://schemas.microsoft.com/office/drawing/2014/main" id="{0C166B7C-47EB-4D2C-88C5-B3833F29268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288338" y="3632200"/>
            <a:ext cx="128587" cy="128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3" name="Oval 313">
            <a:extLst>
              <a:ext uri="{FF2B5EF4-FFF2-40B4-BE49-F238E27FC236}">
                <a16:creationId xmlns:a16="http://schemas.microsoft.com/office/drawing/2014/main" id="{FB59209A-67AF-41DB-A4E1-F8AEC9E9E5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32438" y="6003925"/>
            <a:ext cx="128587" cy="1285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4" name="Oval 314">
            <a:extLst>
              <a:ext uri="{FF2B5EF4-FFF2-40B4-BE49-F238E27FC236}">
                <a16:creationId xmlns:a16="http://schemas.microsoft.com/office/drawing/2014/main" id="{A1BFCDE2-7891-4A99-96A4-12F35BC28CC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95863" y="6122988"/>
            <a:ext cx="128587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5" name="Oval 315">
            <a:extLst>
              <a:ext uri="{FF2B5EF4-FFF2-40B4-BE49-F238E27FC236}">
                <a16:creationId xmlns:a16="http://schemas.microsoft.com/office/drawing/2014/main" id="{CF136A9E-955B-4C28-9012-E80C78C48D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41925" y="5932488"/>
            <a:ext cx="128588" cy="1285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56" name="Line 421">
            <a:extLst>
              <a:ext uri="{FF2B5EF4-FFF2-40B4-BE49-F238E27FC236}">
                <a16:creationId xmlns:a16="http://schemas.microsoft.com/office/drawing/2014/main" id="{211DF6B4-0D9A-418F-9387-D31794EDD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35525" y="6550025"/>
            <a:ext cx="4030663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357" name="Line 422">
            <a:extLst>
              <a:ext uri="{FF2B5EF4-FFF2-40B4-BE49-F238E27FC236}">
                <a16:creationId xmlns:a16="http://schemas.microsoft.com/office/drawing/2014/main" id="{97FAA4A6-3178-4367-B21F-C72BA434C5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35525" y="2654300"/>
            <a:ext cx="0" cy="3895725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358" name="Line 423">
            <a:extLst>
              <a:ext uri="{FF2B5EF4-FFF2-40B4-BE49-F238E27FC236}">
                <a16:creationId xmlns:a16="http://schemas.microsoft.com/office/drawing/2014/main" id="{7ADA4171-9AA5-4CC2-9EB3-4A91A5D67E5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5050" y="5894388"/>
            <a:ext cx="188913" cy="142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59" name="Line 424">
            <a:extLst>
              <a:ext uri="{FF2B5EF4-FFF2-40B4-BE49-F238E27FC236}">
                <a16:creationId xmlns:a16="http://schemas.microsoft.com/office/drawing/2014/main" id="{D598BF45-0059-433C-9E64-1A9D83FE3AB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5050" y="5351463"/>
            <a:ext cx="188913" cy="142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60" name="AutoShape 730">
            <a:extLst>
              <a:ext uri="{FF2B5EF4-FFF2-40B4-BE49-F238E27FC236}">
                <a16:creationId xmlns:a16="http://schemas.microsoft.com/office/drawing/2014/main" id="{F26D0E4A-0B70-4FC6-BA0C-92527C6F8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3709988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361" name="Line 731">
            <a:extLst>
              <a:ext uri="{FF2B5EF4-FFF2-40B4-BE49-F238E27FC236}">
                <a16:creationId xmlns:a16="http://schemas.microsoft.com/office/drawing/2014/main" id="{118DDB69-3EE4-4817-AB74-0B9CE4ED91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2371725"/>
            <a:ext cx="6858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62" name="Text Box 734">
            <a:extLst>
              <a:ext uri="{FF2B5EF4-FFF2-40B4-BE49-F238E27FC236}">
                <a16:creationId xmlns:a16="http://schemas.microsoft.com/office/drawing/2014/main" id="{EBB6EF0B-C107-44AA-A5B8-D1227BA42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3409950"/>
            <a:ext cx="44561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This division of space is called Dirichlet Tessellation (or Voronoi diagram, or </a:t>
            </a:r>
            <a:r>
              <a:rPr lang="en-US" altLang="en-US" sz="2400" dirty="0" err="1"/>
              <a:t>Theissen</a:t>
            </a:r>
            <a:r>
              <a:rPr lang="en-US" altLang="en-US" sz="2400" dirty="0"/>
              <a:t> regions).</a:t>
            </a:r>
          </a:p>
        </p:txBody>
      </p:sp>
      <p:sp>
        <p:nvSpPr>
          <p:cNvPr id="47363" name="Text Box 735">
            <a:extLst>
              <a:ext uri="{FF2B5EF4-FFF2-40B4-BE49-F238E27FC236}">
                <a16:creationId xmlns:a16="http://schemas.microsoft.com/office/drawing/2014/main" id="{F70F41B7-A7C8-42D6-9088-72D70D114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74625"/>
            <a:ext cx="88296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We can visualize the nearest neighbor algorithm in terms of a decision surface…</a:t>
            </a:r>
            <a:r>
              <a:rPr lang="en-US" altLang="en-US" sz="2400"/>
              <a:t>  </a:t>
            </a:r>
          </a:p>
        </p:txBody>
      </p:sp>
      <p:sp>
        <p:nvSpPr>
          <p:cNvPr id="47364" name="Text Box 736">
            <a:extLst>
              <a:ext uri="{FF2B5EF4-FFF2-40B4-BE49-F238E27FC236}">
                <a16:creationId xmlns:a16="http://schemas.microsoft.com/office/drawing/2014/main" id="{6F7B559E-53F7-4BA3-B588-11CCFDD0F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1145117"/>
            <a:ext cx="4073525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Note the we don’t actually have to construct these surfaces, they are simply the implicit boundaries that divide the space into regions “belonging” to each instance.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9A5A6B-799F-4738-AD30-BA3B5B9EC72A}"/>
              </a:ext>
            </a:extLst>
          </p:cNvPr>
          <p:cNvGrpSpPr/>
          <p:nvPr/>
        </p:nvGrpSpPr>
        <p:grpSpPr>
          <a:xfrm>
            <a:off x="76200" y="4663870"/>
            <a:ext cx="2057400" cy="2210006"/>
            <a:chOff x="9282113" y="2276475"/>
            <a:chExt cx="4044950" cy="4344985"/>
          </a:xfrm>
        </p:grpSpPr>
        <p:sp>
          <p:nvSpPr>
            <p:cNvPr id="462" name="Line 7">
              <a:extLst>
                <a:ext uri="{FF2B5EF4-FFF2-40B4-BE49-F238E27FC236}">
                  <a16:creationId xmlns:a16="http://schemas.microsoft.com/office/drawing/2014/main" id="{28A8EF3A-FCA5-4A45-86E6-58B240F43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1663" y="2559050"/>
              <a:ext cx="38354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8">
              <a:extLst>
                <a:ext uri="{FF2B5EF4-FFF2-40B4-BE49-F238E27FC236}">
                  <a16:creationId xmlns:a16="http://schemas.microsoft.com/office/drawing/2014/main" id="{39FC46B3-B71C-4EF0-B6FC-C48C3527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1663" y="2559050"/>
              <a:ext cx="3835400" cy="3887788"/>
            </a:xfrm>
            <a:custGeom>
              <a:avLst/>
              <a:gdLst>
                <a:gd name="T0" fmla="*/ 0 w 434"/>
                <a:gd name="T1" fmla="*/ 2147483646 h 342"/>
                <a:gd name="T2" fmla="*/ 2147483646 w 434"/>
                <a:gd name="T3" fmla="*/ 2147483646 h 342"/>
                <a:gd name="T4" fmla="*/ 2147483646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Line 39">
              <a:extLst>
                <a:ext uri="{FF2B5EF4-FFF2-40B4-BE49-F238E27FC236}">
                  <a16:creationId xmlns:a16="http://schemas.microsoft.com/office/drawing/2014/main" id="{0411B0A3-C9C8-4DE8-8CA0-453B2086B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1663" y="6083300"/>
              <a:ext cx="36513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Line 57">
              <a:extLst>
                <a:ext uri="{FF2B5EF4-FFF2-40B4-BE49-F238E27FC236}">
                  <a16:creationId xmlns:a16="http://schemas.microsoft.com/office/drawing/2014/main" id="{6A81F2BF-080D-48E9-AE84-ACF34CC9D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1663" y="3673475"/>
              <a:ext cx="36513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Line 66">
              <a:extLst>
                <a:ext uri="{FF2B5EF4-FFF2-40B4-BE49-F238E27FC236}">
                  <a16:creationId xmlns:a16="http://schemas.microsoft.com/office/drawing/2014/main" id="{E91D09D7-C975-456A-9B27-7A43B44434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2113" y="2559050"/>
              <a:ext cx="40449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" name="Oval 208">
              <a:extLst>
                <a:ext uri="{FF2B5EF4-FFF2-40B4-BE49-F238E27FC236}">
                  <a16:creationId xmlns:a16="http://schemas.microsoft.com/office/drawing/2014/main" id="{1C16B8DC-AF6C-460B-A37C-49B718FAA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4201" y="63515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" name="Oval 209">
              <a:extLst>
                <a:ext uri="{FF2B5EF4-FFF2-40B4-BE49-F238E27FC236}">
                  <a16:creationId xmlns:a16="http://schemas.microsoft.com/office/drawing/2014/main" id="{28260ACB-4BDA-4684-9798-6D5366CE3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1663" y="6061075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6" name="Oval 210">
              <a:extLst>
                <a:ext uri="{FF2B5EF4-FFF2-40B4-BE49-F238E27FC236}">
                  <a16:creationId xmlns:a16="http://schemas.microsoft.com/office/drawing/2014/main" id="{139CB729-947A-41CF-A582-7FCEA0739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1663" y="550386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7" name="Oval 211">
              <a:extLst>
                <a:ext uri="{FF2B5EF4-FFF2-40B4-BE49-F238E27FC236}">
                  <a16:creationId xmlns:a16="http://schemas.microsoft.com/office/drawing/2014/main" id="{85EE4F36-2502-4599-B35C-8972CFE1A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1663" y="49799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8" name="Oval 212">
              <a:extLst>
                <a:ext uri="{FF2B5EF4-FFF2-40B4-BE49-F238E27FC236}">
                  <a16:creationId xmlns:a16="http://schemas.microsoft.com/office/drawing/2014/main" id="{752D2B2E-DCE7-4764-8EA2-1362318E6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8026" y="454501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9" name="Oval 213">
              <a:extLst>
                <a:ext uri="{FF2B5EF4-FFF2-40B4-BE49-F238E27FC236}">
                  <a16:creationId xmlns:a16="http://schemas.microsoft.com/office/drawing/2014/main" id="{188A627F-8156-425E-BE03-86689318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7401" y="422116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0" name="Oval 214">
              <a:extLst>
                <a:ext uri="{FF2B5EF4-FFF2-40B4-BE49-F238E27FC236}">
                  <a16:creationId xmlns:a16="http://schemas.microsoft.com/office/drawing/2014/main" id="{AA8CE278-6A0E-4D2B-AFB3-E07E610DE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4201" y="3651250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1" name="Oval 215">
              <a:extLst>
                <a:ext uri="{FF2B5EF4-FFF2-40B4-BE49-F238E27FC236}">
                  <a16:creationId xmlns:a16="http://schemas.microsoft.com/office/drawing/2014/main" id="{64F47097-4034-47AC-A769-B10BE9479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9313" y="586105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2" name="Oval 216">
              <a:extLst>
                <a:ext uri="{FF2B5EF4-FFF2-40B4-BE49-F238E27FC236}">
                  <a16:creationId xmlns:a16="http://schemas.microsoft.com/office/drawing/2014/main" id="{631D5478-1821-46D9-BDAF-A9A246EBE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1413" y="594995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3" name="Oval 217">
              <a:extLst>
                <a:ext uri="{FF2B5EF4-FFF2-40B4-BE49-F238E27FC236}">
                  <a16:creationId xmlns:a16="http://schemas.microsoft.com/office/drawing/2014/main" id="{1C2279EB-FD15-49CE-84E7-A7F02F688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3763" y="56261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" name="Oval 218">
              <a:extLst>
                <a:ext uri="{FF2B5EF4-FFF2-40B4-BE49-F238E27FC236}">
                  <a16:creationId xmlns:a16="http://schemas.microsoft.com/office/drawing/2014/main" id="{7F07DD16-6014-4C04-A4EA-AC6F3071D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9313" y="520223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" name="Oval 219">
              <a:extLst>
                <a:ext uri="{FF2B5EF4-FFF2-40B4-BE49-F238E27FC236}">
                  <a16:creationId xmlns:a16="http://schemas.microsoft.com/office/drawing/2014/main" id="{8A73C13E-274E-4927-AF1B-F3D38ACC6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1226" y="49799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6" name="Oval 220">
              <a:extLst>
                <a:ext uri="{FF2B5EF4-FFF2-40B4-BE49-F238E27FC236}">
                  <a16:creationId xmlns:a16="http://schemas.microsoft.com/office/drawing/2014/main" id="{0A6DD2B0-0D77-4E8F-99AC-F690B48F5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2513" y="4822825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7" name="Oval 221">
              <a:extLst>
                <a:ext uri="{FF2B5EF4-FFF2-40B4-BE49-F238E27FC236}">
                  <a16:creationId xmlns:a16="http://schemas.microsoft.com/office/drawing/2014/main" id="{6588A339-F01F-4268-9617-2F7D79DAA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2513" y="4498975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8" name="Oval 222">
              <a:extLst>
                <a:ext uri="{FF2B5EF4-FFF2-40B4-BE49-F238E27FC236}">
                  <a16:creationId xmlns:a16="http://schemas.microsoft.com/office/drawing/2014/main" id="{38738657-ED62-4467-BDF5-5C126B11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3326" y="5426075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9" name="Oval 223">
              <a:extLst>
                <a:ext uri="{FF2B5EF4-FFF2-40B4-BE49-F238E27FC236}">
                  <a16:creationId xmlns:a16="http://schemas.microsoft.com/office/drawing/2014/main" id="{20F5FF69-93F9-4B9B-84F3-39152ECF4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0163" y="565943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0" name="Oval 224">
              <a:extLst>
                <a:ext uri="{FF2B5EF4-FFF2-40B4-BE49-F238E27FC236}">
                  <a16:creationId xmlns:a16="http://schemas.microsoft.com/office/drawing/2014/main" id="{5CF1D4D9-1E07-48E6-8AB7-1CB1E6E98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0351" y="574833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1" name="Oval 225">
              <a:extLst>
                <a:ext uri="{FF2B5EF4-FFF2-40B4-BE49-F238E27FC236}">
                  <a16:creationId xmlns:a16="http://schemas.microsoft.com/office/drawing/2014/main" id="{E9695468-54C2-4280-B470-CFBB7686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0351" y="5346700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2" name="Oval 226">
              <a:extLst>
                <a:ext uri="{FF2B5EF4-FFF2-40B4-BE49-F238E27FC236}">
                  <a16:creationId xmlns:a16="http://schemas.microsoft.com/office/drawing/2014/main" id="{668B0364-432E-4C03-B164-A68C976FD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076" y="50800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3" name="Oval 227">
              <a:extLst>
                <a:ext uri="{FF2B5EF4-FFF2-40B4-BE49-F238E27FC236}">
                  <a16:creationId xmlns:a16="http://schemas.microsoft.com/office/drawing/2014/main" id="{D1009FE9-52B7-4054-B747-8E785CFF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2701" y="4945063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4" name="Oval 228">
              <a:extLst>
                <a:ext uri="{FF2B5EF4-FFF2-40B4-BE49-F238E27FC236}">
                  <a16:creationId xmlns:a16="http://schemas.microsoft.com/office/drawing/2014/main" id="{4F76199F-F7F1-4BF6-AD61-03E1E29FA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9063" y="475615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5" name="Oval 229">
              <a:extLst>
                <a:ext uri="{FF2B5EF4-FFF2-40B4-BE49-F238E27FC236}">
                  <a16:creationId xmlns:a16="http://schemas.microsoft.com/office/drawing/2014/main" id="{052AB08D-5354-4594-BCE4-AACFEBEF4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3988" y="4521200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6" name="Oval 230">
              <a:extLst>
                <a:ext uri="{FF2B5EF4-FFF2-40B4-BE49-F238E27FC236}">
                  <a16:creationId xmlns:a16="http://schemas.microsoft.com/office/drawing/2014/main" id="{880C23E8-32E8-4D60-8DE8-7651C691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1" y="4097338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7" name="Oval 231">
              <a:extLst>
                <a:ext uri="{FF2B5EF4-FFF2-40B4-BE49-F238E27FC236}">
                  <a16:creationId xmlns:a16="http://schemas.microsoft.com/office/drawing/2014/main" id="{1C6486AE-E357-4455-8ECF-50D2ADBB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9726" y="50800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8" name="Oval 232">
              <a:extLst>
                <a:ext uri="{FF2B5EF4-FFF2-40B4-BE49-F238E27FC236}">
                  <a16:creationId xmlns:a16="http://schemas.microsoft.com/office/drawing/2014/main" id="{057FA6E8-4396-44E7-B249-30BCDCE2B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2263" y="485616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9" name="Oval 233">
              <a:extLst>
                <a:ext uri="{FF2B5EF4-FFF2-40B4-BE49-F238E27FC236}">
                  <a16:creationId xmlns:a16="http://schemas.microsoft.com/office/drawing/2014/main" id="{DAF1BCD4-0ED3-4A62-BF4F-89ECFD94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463" y="545941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0" name="Oval 234">
              <a:extLst>
                <a:ext uri="{FF2B5EF4-FFF2-40B4-BE49-F238E27FC236}">
                  <a16:creationId xmlns:a16="http://schemas.microsoft.com/office/drawing/2014/main" id="{D101585F-C4AD-404F-B506-4A31332D1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463" y="522446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1" name="Oval 235">
              <a:extLst>
                <a:ext uri="{FF2B5EF4-FFF2-40B4-BE49-F238E27FC236}">
                  <a16:creationId xmlns:a16="http://schemas.microsoft.com/office/drawing/2014/main" id="{78AC4644-2A3F-4247-B2EA-94C23A05F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826" y="4856163"/>
              <a:ext cx="42862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2" name="Oval 236">
              <a:extLst>
                <a:ext uri="{FF2B5EF4-FFF2-40B4-BE49-F238E27FC236}">
                  <a16:creationId xmlns:a16="http://schemas.microsoft.com/office/drawing/2014/main" id="{57947056-F81A-4180-9145-7FE2EE7E3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7013" y="3651250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3" name="Oval 237">
              <a:extLst>
                <a:ext uri="{FF2B5EF4-FFF2-40B4-BE49-F238E27FC236}">
                  <a16:creationId xmlns:a16="http://schemas.microsoft.com/office/drawing/2014/main" id="{7BFB30F3-AB18-4E54-97E7-1FD8417D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6388" y="34178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4" name="Oval 238">
              <a:extLst>
                <a:ext uri="{FF2B5EF4-FFF2-40B4-BE49-F238E27FC236}">
                  <a16:creationId xmlns:a16="http://schemas.microsoft.com/office/drawing/2014/main" id="{17C2BB89-654C-482A-9EB7-58373AEA9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2126" y="374173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5" name="Oval 239">
              <a:extLst>
                <a:ext uri="{FF2B5EF4-FFF2-40B4-BE49-F238E27FC236}">
                  <a16:creationId xmlns:a16="http://schemas.microsoft.com/office/drawing/2014/main" id="{CD000BB0-B57B-4AD1-ADB0-2B45F820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2938" y="3975100"/>
              <a:ext cx="42863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6" name="Oval 240">
              <a:extLst>
                <a:ext uri="{FF2B5EF4-FFF2-40B4-BE49-F238E27FC236}">
                  <a16:creationId xmlns:a16="http://schemas.microsoft.com/office/drawing/2014/main" id="{3A3A7B80-FD4A-4857-909E-25AD47937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2938" y="3495675"/>
              <a:ext cx="42863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7" name="Oval 241">
              <a:extLst>
                <a:ext uri="{FF2B5EF4-FFF2-40B4-BE49-F238E27FC236}">
                  <a16:creationId xmlns:a16="http://schemas.microsoft.com/office/drawing/2014/main" id="{02ADBA03-99CE-403D-815B-25FC14366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7863" y="30495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8" name="Oval 242">
              <a:extLst>
                <a:ext uri="{FF2B5EF4-FFF2-40B4-BE49-F238E27FC236}">
                  <a16:creationId xmlns:a16="http://schemas.microsoft.com/office/drawing/2014/main" id="{060CCD07-AC60-4549-94CD-BAC2D3BE5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2938" y="2570163"/>
              <a:ext cx="42863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9" name="Oval 243">
              <a:extLst>
                <a:ext uri="{FF2B5EF4-FFF2-40B4-BE49-F238E27FC236}">
                  <a16:creationId xmlns:a16="http://schemas.microsoft.com/office/drawing/2014/main" id="{4C0BE6A5-B2B9-4577-80D3-6325A41BC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1688" y="3249613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0" name="Oval 244">
              <a:extLst>
                <a:ext uri="{FF2B5EF4-FFF2-40B4-BE49-F238E27FC236}">
                  <a16:creationId xmlns:a16="http://schemas.microsoft.com/office/drawing/2014/main" id="{81D8F562-91B7-4C13-864A-4F26EA434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9963" y="4221163"/>
              <a:ext cx="42863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1" name="Oval 245">
              <a:extLst>
                <a:ext uri="{FF2B5EF4-FFF2-40B4-BE49-F238E27FC236}">
                  <a16:creationId xmlns:a16="http://schemas.microsoft.com/office/drawing/2014/main" id="{610B660E-143A-47CE-A9EF-1E947D41C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6138" y="3941763"/>
              <a:ext cx="42863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2" name="Oval 246">
              <a:extLst>
                <a:ext uri="{FF2B5EF4-FFF2-40B4-BE49-F238E27FC236}">
                  <a16:creationId xmlns:a16="http://schemas.microsoft.com/office/drawing/2014/main" id="{B0B63295-197B-48C8-A522-ECC099DE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9338" y="3573463"/>
              <a:ext cx="42863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3" name="Oval 247">
              <a:extLst>
                <a:ext uri="{FF2B5EF4-FFF2-40B4-BE49-F238E27FC236}">
                  <a16:creationId xmlns:a16="http://schemas.microsoft.com/office/drawing/2014/main" id="{52735CE1-3D88-4C66-AF1C-A048FA82C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9963" y="2971800"/>
              <a:ext cx="42863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4" name="Oval 248">
              <a:extLst>
                <a:ext uri="{FF2B5EF4-FFF2-40B4-BE49-F238E27FC236}">
                  <a16:creationId xmlns:a16="http://schemas.microsoft.com/office/drawing/2014/main" id="{EA6AF411-2859-4D03-A5FC-57DBAD7FB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6651" y="27701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5" name="Oval 249">
              <a:extLst>
                <a:ext uri="{FF2B5EF4-FFF2-40B4-BE49-F238E27FC236}">
                  <a16:creationId xmlns:a16="http://schemas.microsoft.com/office/drawing/2014/main" id="{C3CB785F-DC86-4FF4-BC75-5F04B8118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0476" y="4454525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6" name="Oval 250">
              <a:extLst>
                <a:ext uri="{FF2B5EF4-FFF2-40B4-BE49-F238E27FC236}">
                  <a16:creationId xmlns:a16="http://schemas.microsoft.com/office/drawing/2014/main" id="{E915D845-8087-4CD9-8060-88747354E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6213" y="4143375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7" name="Oval 251">
              <a:extLst>
                <a:ext uri="{FF2B5EF4-FFF2-40B4-BE49-F238E27FC236}">
                  <a16:creationId xmlns:a16="http://schemas.microsoft.com/office/drawing/2014/main" id="{A307CFD2-8F7D-41AE-A6C2-C4BFFEDB8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6988" y="3775075"/>
              <a:ext cx="42863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8" name="Oval 252">
              <a:extLst>
                <a:ext uri="{FF2B5EF4-FFF2-40B4-BE49-F238E27FC236}">
                  <a16:creationId xmlns:a16="http://schemas.microsoft.com/office/drawing/2014/main" id="{85A2EF46-128A-4540-A3FA-1CEC35B13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6363" y="3573463"/>
              <a:ext cx="42863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9" name="Oval 253">
              <a:extLst>
                <a:ext uri="{FF2B5EF4-FFF2-40B4-BE49-F238E27FC236}">
                  <a16:creationId xmlns:a16="http://schemas.microsoft.com/office/drawing/2014/main" id="{336E16C9-E1D4-4CA3-8CE1-83DFCCEC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6026" y="33401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0" name="Oval 254">
              <a:extLst>
                <a:ext uri="{FF2B5EF4-FFF2-40B4-BE49-F238E27FC236}">
                  <a16:creationId xmlns:a16="http://schemas.microsoft.com/office/drawing/2014/main" id="{11A22F37-1DB9-41B0-B06C-CC6A694FE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7938" y="3116263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1" name="Oval 255">
              <a:extLst>
                <a:ext uri="{FF2B5EF4-FFF2-40B4-BE49-F238E27FC236}">
                  <a16:creationId xmlns:a16="http://schemas.microsoft.com/office/drawing/2014/main" id="{85EA4FC6-3ADE-4F80-A54C-46C87D45D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8126" y="3049588"/>
              <a:ext cx="44450" cy="55562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2" name="Oval 256">
              <a:extLst>
                <a:ext uri="{FF2B5EF4-FFF2-40B4-BE49-F238E27FC236}">
                  <a16:creationId xmlns:a16="http://schemas.microsoft.com/office/drawing/2014/main" id="{4C2493E2-F36A-447C-920F-9ADAEA901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6876" y="43434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3" name="Oval 257">
              <a:extLst>
                <a:ext uri="{FF2B5EF4-FFF2-40B4-BE49-F238E27FC236}">
                  <a16:creationId xmlns:a16="http://schemas.microsoft.com/office/drawing/2014/main" id="{049337C8-B986-41C4-B954-342D0C6B2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34963" y="401955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4" name="Oval 258">
              <a:extLst>
                <a:ext uri="{FF2B5EF4-FFF2-40B4-BE49-F238E27FC236}">
                  <a16:creationId xmlns:a16="http://schemas.microsoft.com/office/drawing/2014/main" id="{4AA9774F-5D1F-4EAA-AC75-48C1CF85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34963" y="3640138"/>
              <a:ext cx="44450" cy="571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5" name="Oval 259">
              <a:extLst>
                <a:ext uri="{FF2B5EF4-FFF2-40B4-BE49-F238E27FC236}">
                  <a16:creationId xmlns:a16="http://schemas.microsoft.com/office/drawing/2014/main" id="{385C2617-005C-410E-BAD8-535176F12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1326" y="3340100"/>
              <a:ext cx="44450" cy="555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6" name="Oval 262">
              <a:extLst>
                <a:ext uri="{FF2B5EF4-FFF2-40B4-BE49-F238E27FC236}">
                  <a16:creationId xmlns:a16="http://schemas.microsoft.com/office/drawing/2014/main" id="{6A6C8727-D2E1-4FEA-B59F-36ADEAB37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25076" y="491013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7" name="Rectangle 263" descr="Wide downward diagonal">
              <a:extLst>
                <a:ext uri="{FF2B5EF4-FFF2-40B4-BE49-F238E27FC236}">
                  <a16:creationId xmlns:a16="http://schemas.microsoft.com/office/drawing/2014/main" id="{6A7CD96C-8EC2-40FD-ABD9-B5004E4C5E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420601" y="354330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8" name="Oval 264">
              <a:extLst>
                <a:ext uri="{FF2B5EF4-FFF2-40B4-BE49-F238E27FC236}">
                  <a16:creationId xmlns:a16="http://schemas.microsoft.com/office/drawing/2014/main" id="{EEE6152C-061F-406F-A7A1-4FA94CC641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4676" y="4946650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9" name="Rectangle 265" descr="Wide downward diagonal">
              <a:extLst>
                <a:ext uri="{FF2B5EF4-FFF2-40B4-BE49-F238E27FC236}">
                  <a16:creationId xmlns:a16="http://schemas.microsoft.com/office/drawing/2014/main" id="{E929866E-1462-4219-ACB5-9D70545D7F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42901" y="4306888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0" name="Oval 266">
              <a:extLst>
                <a:ext uri="{FF2B5EF4-FFF2-40B4-BE49-F238E27FC236}">
                  <a16:creationId xmlns:a16="http://schemas.microsoft.com/office/drawing/2014/main" id="{25501B64-D572-4F0B-B0F8-2CA2451CFE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17113" y="4770438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1" name="Rectangle 267" descr="Wide downward diagonal">
              <a:extLst>
                <a:ext uri="{FF2B5EF4-FFF2-40B4-BE49-F238E27FC236}">
                  <a16:creationId xmlns:a16="http://schemas.microsoft.com/office/drawing/2014/main" id="{5F3425CE-21A7-46F1-970A-BF15EA7816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825413" y="4114800"/>
              <a:ext cx="128588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2" name="Oval 268">
              <a:extLst>
                <a:ext uri="{FF2B5EF4-FFF2-40B4-BE49-F238E27FC236}">
                  <a16:creationId xmlns:a16="http://schemas.microsoft.com/office/drawing/2014/main" id="{709FA290-307D-4D85-B3DF-0BCDA78F53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39401" y="481488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3" name="Rectangle 269" descr="Wide downward diagonal">
              <a:extLst>
                <a:ext uri="{FF2B5EF4-FFF2-40B4-BE49-F238E27FC236}">
                  <a16:creationId xmlns:a16="http://schemas.microsoft.com/office/drawing/2014/main" id="{3476F0EF-B3CD-448D-98DF-83B78473DE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231688" y="3898900"/>
              <a:ext cx="128588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4" name="Oval 270">
              <a:extLst>
                <a:ext uri="{FF2B5EF4-FFF2-40B4-BE49-F238E27FC236}">
                  <a16:creationId xmlns:a16="http://schemas.microsoft.com/office/drawing/2014/main" id="{82B30BCE-3A5A-48BD-8DB9-A90215C3CA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31438" y="4714875"/>
              <a:ext cx="128588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5" name="Rectangle 271" descr="Wide downward diagonal">
              <a:extLst>
                <a:ext uri="{FF2B5EF4-FFF2-40B4-BE49-F238E27FC236}">
                  <a16:creationId xmlns:a16="http://schemas.microsoft.com/office/drawing/2014/main" id="{10C98A51-75E4-4F20-9B57-E957C405B9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39601" y="3465513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6" name="Oval 272">
              <a:extLst>
                <a:ext uri="{FF2B5EF4-FFF2-40B4-BE49-F238E27FC236}">
                  <a16:creationId xmlns:a16="http://schemas.microsoft.com/office/drawing/2014/main" id="{940C0CE9-4E34-43E0-9376-1494F9781D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36263" y="4816475"/>
              <a:ext cx="128588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7" name="Rectangle 273" descr="Wide downward diagonal">
              <a:extLst>
                <a:ext uri="{FF2B5EF4-FFF2-40B4-BE49-F238E27FC236}">
                  <a16:creationId xmlns:a16="http://schemas.microsoft.com/office/drawing/2014/main" id="{25DE0025-2B53-4ADE-9803-14BB6532F6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0351" y="3382963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8" name="Oval 274">
              <a:extLst>
                <a:ext uri="{FF2B5EF4-FFF2-40B4-BE49-F238E27FC236}">
                  <a16:creationId xmlns:a16="http://schemas.microsoft.com/office/drawing/2014/main" id="{5A572234-6A8B-4D81-96AC-B65EEEA313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67951" y="4483100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69" name="Rectangle 275" descr="Wide downward diagonal">
              <a:extLst>
                <a:ext uri="{FF2B5EF4-FFF2-40B4-BE49-F238E27FC236}">
                  <a16:creationId xmlns:a16="http://schemas.microsoft.com/office/drawing/2014/main" id="{3604BB6A-45A4-472C-8703-EC290DB4CF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655551" y="4414838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0" name="Oval 276">
              <a:extLst>
                <a:ext uri="{FF2B5EF4-FFF2-40B4-BE49-F238E27FC236}">
                  <a16:creationId xmlns:a16="http://schemas.microsoft.com/office/drawing/2014/main" id="{3B3C71E6-A3FE-4126-8BA1-AF9387CAF5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99651" y="445928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1" name="Rectangle 277" descr="Wide downward diagonal">
              <a:extLst>
                <a:ext uri="{FF2B5EF4-FFF2-40B4-BE49-F238E27FC236}">
                  <a16:creationId xmlns:a16="http://schemas.microsoft.com/office/drawing/2014/main" id="{62B71554-35A8-4125-B103-74C0274A89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47576" y="418147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2" name="Oval 278">
              <a:extLst>
                <a:ext uri="{FF2B5EF4-FFF2-40B4-BE49-F238E27FC236}">
                  <a16:creationId xmlns:a16="http://schemas.microsoft.com/office/drawing/2014/main" id="{43141F44-4AC4-41E9-9B2C-8572EBBC62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48813" y="4503738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3" name="Rectangle 279" descr="Wide downward diagonal">
              <a:extLst>
                <a:ext uri="{FF2B5EF4-FFF2-40B4-BE49-F238E27FC236}">
                  <a16:creationId xmlns:a16="http://schemas.microsoft.com/office/drawing/2014/main" id="{291CA447-8B22-4F74-A106-FB14977410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20551" y="3948113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4" name="Oval 280">
              <a:extLst>
                <a:ext uri="{FF2B5EF4-FFF2-40B4-BE49-F238E27FC236}">
                  <a16:creationId xmlns:a16="http://schemas.microsoft.com/office/drawing/2014/main" id="{9AFB8B9A-2B74-415A-AD53-D7F530ACC6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17076" y="4176713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5" name="Rectangle 281" descr="Wide downward diagonal">
              <a:extLst>
                <a:ext uri="{FF2B5EF4-FFF2-40B4-BE49-F238E27FC236}">
                  <a16:creationId xmlns:a16="http://schemas.microsoft.com/office/drawing/2014/main" id="{5BBB4AFC-265F-4636-B443-865374D4BC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1326" y="3722688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6" name="Oval 282">
              <a:extLst>
                <a:ext uri="{FF2B5EF4-FFF2-40B4-BE49-F238E27FC236}">
                  <a16:creationId xmlns:a16="http://schemas.microsoft.com/office/drawing/2014/main" id="{D85A8005-95C6-45BC-9475-085E9AAD18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71101" y="4068763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7" name="Rectangle 283" descr="Wide downward diagonal">
              <a:extLst>
                <a:ext uri="{FF2B5EF4-FFF2-40B4-BE49-F238E27FC236}">
                  <a16:creationId xmlns:a16="http://schemas.microsoft.com/office/drawing/2014/main" id="{8620ED22-2626-46C5-9202-1271F2851E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12563" y="3614738"/>
              <a:ext cx="128588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8" name="Rectangle 284" descr="Wide downward diagonal">
              <a:extLst>
                <a:ext uri="{FF2B5EF4-FFF2-40B4-BE49-F238E27FC236}">
                  <a16:creationId xmlns:a16="http://schemas.microsoft.com/office/drawing/2014/main" id="{BD1BE479-223D-4B7A-8E51-212F8FC510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106401" y="330517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9" name="Oval 285">
              <a:extLst>
                <a:ext uri="{FF2B5EF4-FFF2-40B4-BE49-F238E27FC236}">
                  <a16:creationId xmlns:a16="http://schemas.microsoft.com/office/drawing/2014/main" id="{8BF24DEC-6705-420C-821F-AEA317295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0388" y="6284913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0" name="Rectangle 286" descr="Wide downward diagonal">
              <a:extLst>
                <a:ext uri="{FF2B5EF4-FFF2-40B4-BE49-F238E27FC236}">
                  <a16:creationId xmlns:a16="http://schemas.microsoft.com/office/drawing/2014/main" id="{39CEFECE-B93B-4130-8BD9-F078BE5610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98451" y="360045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1" name="Oval 287">
              <a:extLst>
                <a:ext uri="{FF2B5EF4-FFF2-40B4-BE49-F238E27FC236}">
                  <a16:creationId xmlns:a16="http://schemas.microsoft.com/office/drawing/2014/main" id="{AE4498DF-C679-4030-BCDC-FC65D20A77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1976" y="362743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2" name="Rectangle 288" descr="Wide downward diagonal">
              <a:extLst>
                <a:ext uri="{FF2B5EF4-FFF2-40B4-BE49-F238E27FC236}">
                  <a16:creationId xmlns:a16="http://schemas.microsoft.com/office/drawing/2014/main" id="{835824F7-EC0D-425F-80AC-B4EF768CD7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188951" y="464185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3" name="Oval 289">
              <a:extLst>
                <a:ext uri="{FF2B5EF4-FFF2-40B4-BE49-F238E27FC236}">
                  <a16:creationId xmlns:a16="http://schemas.microsoft.com/office/drawing/2014/main" id="{3BB0D713-C396-49FA-88EE-2C09CE4388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60026" y="5726113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4" name="Rectangle 290" descr="Wide downward diagonal">
              <a:extLst>
                <a:ext uri="{FF2B5EF4-FFF2-40B4-BE49-F238E27FC236}">
                  <a16:creationId xmlns:a16="http://schemas.microsoft.com/office/drawing/2014/main" id="{2BAD77BF-5B33-436E-ABD6-892A2EECCC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68288" y="3971925"/>
              <a:ext cx="128588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5" name="Oval 291">
              <a:extLst>
                <a:ext uri="{FF2B5EF4-FFF2-40B4-BE49-F238E27FC236}">
                  <a16:creationId xmlns:a16="http://schemas.microsoft.com/office/drawing/2014/main" id="{E8DE384A-E760-4303-8167-2152505CB9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50476" y="5635625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6" name="Rectangle 292" descr="Wide downward diagonal">
              <a:extLst>
                <a:ext uri="{FF2B5EF4-FFF2-40B4-BE49-F238E27FC236}">
                  <a16:creationId xmlns:a16="http://schemas.microsoft.com/office/drawing/2014/main" id="{6C74DC33-F276-4394-AEF9-1809E8A9D5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03201" y="303212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7" name="Oval 293">
              <a:extLst>
                <a:ext uri="{FF2B5EF4-FFF2-40B4-BE49-F238E27FC236}">
                  <a16:creationId xmlns:a16="http://schemas.microsoft.com/office/drawing/2014/main" id="{9DFC4277-2777-437C-B347-73D1997F89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40901" y="5594350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8" name="Rectangle 294" descr="Wide downward diagonal">
              <a:extLst>
                <a:ext uri="{FF2B5EF4-FFF2-40B4-BE49-F238E27FC236}">
                  <a16:creationId xmlns:a16="http://schemas.microsoft.com/office/drawing/2014/main" id="{D47A555F-15A5-466B-A8A0-B926AF5BFC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668251" y="307657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9" name="Oval 295">
              <a:extLst>
                <a:ext uri="{FF2B5EF4-FFF2-40B4-BE49-F238E27FC236}">
                  <a16:creationId xmlns:a16="http://schemas.microsoft.com/office/drawing/2014/main" id="{05AF2F61-04B5-4BC3-BE46-479CE6FF0C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6263" y="5461000"/>
              <a:ext cx="128588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0" name="Rectangle 296" descr="Wide downward diagonal">
              <a:extLst>
                <a:ext uri="{FF2B5EF4-FFF2-40B4-BE49-F238E27FC236}">
                  <a16:creationId xmlns:a16="http://schemas.microsoft.com/office/drawing/2014/main" id="{1BDB738B-328B-448D-9FBB-4B89F8708C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526963" y="2743200"/>
              <a:ext cx="128588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1" name="Oval 297">
              <a:extLst>
                <a:ext uri="{FF2B5EF4-FFF2-40B4-BE49-F238E27FC236}">
                  <a16:creationId xmlns:a16="http://schemas.microsoft.com/office/drawing/2014/main" id="{E7B8BCFA-2349-40D1-967C-C1C4FEFC12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5338" y="5178425"/>
              <a:ext cx="128588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2" name="Rectangle 298" descr="Wide downward diagonal">
              <a:extLst>
                <a:ext uri="{FF2B5EF4-FFF2-40B4-BE49-F238E27FC236}">
                  <a16:creationId xmlns:a16="http://schemas.microsoft.com/office/drawing/2014/main" id="{CA42AC50-99FC-466C-83E3-3D57579844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100051" y="256857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3" name="Oval 299">
              <a:extLst>
                <a:ext uri="{FF2B5EF4-FFF2-40B4-BE49-F238E27FC236}">
                  <a16:creationId xmlns:a16="http://schemas.microsoft.com/office/drawing/2014/main" id="{CC26C738-3EC9-4C00-B4F9-D39077DBC2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39351" y="5397500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4" name="Rectangle 300" descr="Wide downward diagonal">
              <a:extLst>
                <a:ext uri="{FF2B5EF4-FFF2-40B4-BE49-F238E27FC236}">
                  <a16:creationId xmlns:a16="http://schemas.microsoft.com/office/drawing/2014/main" id="{C4A74BF2-9D7D-4E90-A4D8-BA3B7D5667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1026" y="2562225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5" name="Oval 301">
              <a:extLst>
                <a:ext uri="{FF2B5EF4-FFF2-40B4-BE49-F238E27FC236}">
                  <a16:creationId xmlns:a16="http://schemas.microsoft.com/office/drawing/2014/main" id="{E2293678-272E-4CF3-9E1C-4E0B11D3AA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75901" y="5332413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6" name="Rectangle 302" descr="Wide downward diagonal">
              <a:extLst>
                <a:ext uri="{FF2B5EF4-FFF2-40B4-BE49-F238E27FC236}">
                  <a16:creationId xmlns:a16="http://schemas.microsoft.com/office/drawing/2014/main" id="{7F94464B-C21D-4F1C-BC97-548369A926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347576" y="2938463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7" name="Oval 303">
              <a:extLst>
                <a:ext uri="{FF2B5EF4-FFF2-40B4-BE49-F238E27FC236}">
                  <a16:creationId xmlns:a16="http://schemas.microsoft.com/office/drawing/2014/main" id="{D25A33DA-35EF-4998-8C01-81B90A4305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37838" y="5424488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8" name="Rectangle 304" descr="Wide downward diagonal">
              <a:extLst>
                <a:ext uri="{FF2B5EF4-FFF2-40B4-BE49-F238E27FC236}">
                  <a16:creationId xmlns:a16="http://schemas.microsoft.com/office/drawing/2014/main" id="{74D4B954-A8C4-42CF-AF02-FAADA40942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55476" y="301625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9" name="Oval 305">
              <a:extLst>
                <a:ext uri="{FF2B5EF4-FFF2-40B4-BE49-F238E27FC236}">
                  <a16:creationId xmlns:a16="http://schemas.microsoft.com/office/drawing/2014/main" id="{3082C56D-0302-4797-8492-759840150C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55301" y="5199063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0" name="Rectangle 306" descr="Wide downward diagonal">
              <a:extLst>
                <a:ext uri="{FF2B5EF4-FFF2-40B4-BE49-F238E27FC236}">
                  <a16:creationId xmlns:a16="http://schemas.microsoft.com/office/drawing/2014/main" id="{C12C82BB-31A8-4C5D-9410-D30A0739DA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677776" y="374015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1" name="Oval 307">
              <a:extLst>
                <a:ext uri="{FF2B5EF4-FFF2-40B4-BE49-F238E27FC236}">
                  <a16:creationId xmlns:a16="http://schemas.microsoft.com/office/drawing/2014/main" id="{387BBD3F-8F07-4687-A477-6A80B442B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64801" y="504983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2" name="Rectangle 308" descr="Wide downward diagonal">
              <a:extLst>
                <a:ext uri="{FF2B5EF4-FFF2-40B4-BE49-F238E27FC236}">
                  <a16:creationId xmlns:a16="http://schemas.microsoft.com/office/drawing/2014/main" id="{9E8CB517-E9BD-4FC8-8A15-3D2541C20E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612688" y="3313113"/>
              <a:ext cx="128588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3" name="Oval 309">
              <a:extLst>
                <a:ext uri="{FF2B5EF4-FFF2-40B4-BE49-F238E27FC236}">
                  <a16:creationId xmlns:a16="http://schemas.microsoft.com/office/drawing/2014/main" id="{372ABFE4-FFF1-4FD7-AC60-ADE6F61EDB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1913" y="5043488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4" name="Rectangle 310" descr="Wide downward diagonal">
              <a:extLst>
                <a:ext uri="{FF2B5EF4-FFF2-40B4-BE49-F238E27FC236}">
                  <a16:creationId xmlns:a16="http://schemas.microsoft.com/office/drawing/2014/main" id="{56C7AB83-1D5B-4CD5-8379-B92A81AF8B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192001" y="3205163"/>
              <a:ext cx="128587" cy="128587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5" name="Oval 311">
              <a:extLst>
                <a:ext uri="{FF2B5EF4-FFF2-40B4-BE49-F238E27FC236}">
                  <a16:creationId xmlns:a16="http://schemas.microsoft.com/office/drawing/2014/main" id="{4C0A0E63-7DED-4EBB-B574-0C12F38178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71063" y="4953000"/>
              <a:ext cx="128588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6" name="Rectangle 312" descr="Wide downward diagonal">
              <a:extLst>
                <a:ext uri="{FF2B5EF4-FFF2-40B4-BE49-F238E27FC236}">
                  <a16:creationId xmlns:a16="http://schemas.microsoft.com/office/drawing/2014/main" id="{0D76E128-666C-4E75-B6C2-3D5B2317DF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744451" y="3536950"/>
              <a:ext cx="128587" cy="1285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7" name="Oval 313">
              <a:extLst>
                <a:ext uri="{FF2B5EF4-FFF2-40B4-BE49-F238E27FC236}">
                  <a16:creationId xmlns:a16="http://schemas.microsoft.com/office/drawing/2014/main" id="{C3476017-0F26-438E-895C-BDBA0793EA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88551" y="5908675"/>
              <a:ext cx="128587" cy="12858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8" name="Oval 314">
              <a:extLst>
                <a:ext uri="{FF2B5EF4-FFF2-40B4-BE49-F238E27FC236}">
                  <a16:creationId xmlns:a16="http://schemas.microsoft.com/office/drawing/2014/main" id="{5A6D68D2-3CFB-4061-93F7-125D9FD5E1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1976" y="6027738"/>
              <a:ext cx="128587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09" name="Oval 315">
              <a:extLst>
                <a:ext uri="{FF2B5EF4-FFF2-40B4-BE49-F238E27FC236}">
                  <a16:creationId xmlns:a16="http://schemas.microsoft.com/office/drawing/2014/main" id="{15AB0B53-30D4-4477-9AC9-0A4C29620E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8038" y="5837238"/>
              <a:ext cx="128588" cy="12858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10" name="Line 421">
              <a:extLst>
                <a:ext uri="{FF2B5EF4-FFF2-40B4-BE49-F238E27FC236}">
                  <a16:creationId xmlns:a16="http://schemas.microsoft.com/office/drawing/2014/main" id="{D89B28CD-A692-4367-8236-2964B8992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1638" y="6454775"/>
              <a:ext cx="4030663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1" name="Line 422">
              <a:extLst>
                <a:ext uri="{FF2B5EF4-FFF2-40B4-BE49-F238E27FC236}">
                  <a16:creationId xmlns:a16="http://schemas.microsoft.com/office/drawing/2014/main" id="{4F419C28-AD7F-444D-B4F2-7C2FC87E0F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91638" y="2559050"/>
              <a:ext cx="0" cy="3895725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4" name="AutoShape 730">
              <a:extLst>
                <a:ext uri="{FF2B5EF4-FFF2-40B4-BE49-F238E27FC236}">
                  <a16:creationId xmlns:a16="http://schemas.microsoft.com/office/drawing/2014/main" id="{502C1407-A9B7-4999-BA54-A4FA456F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7913" y="3614738"/>
              <a:ext cx="228600" cy="228600"/>
            </a:xfrm>
            <a:prstGeom prst="diamond">
              <a:avLst/>
            </a:prstGeom>
            <a:solidFill>
              <a:srgbClr val="99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15" name="Line 731">
              <a:extLst>
                <a:ext uri="{FF2B5EF4-FFF2-40B4-BE49-F238E27FC236}">
                  <a16:creationId xmlns:a16="http://schemas.microsoft.com/office/drawing/2014/main" id="{38EF3117-D2F2-47E8-9A8B-F4F25AF804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52113" y="2276475"/>
              <a:ext cx="685800" cy="12954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Line 1375">
              <a:extLst>
                <a:ext uri="{FF2B5EF4-FFF2-40B4-BE49-F238E27FC236}">
                  <a16:creationId xmlns:a16="http://schemas.microsoft.com/office/drawing/2014/main" id="{8E0456E3-5B83-4623-B6CD-3D339A2C9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74202" y="2312988"/>
              <a:ext cx="3482974" cy="4308472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170" name="Object 1026">
            <a:extLst>
              <a:ext uri="{FF2B5EF4-FFF2-40B4-BE49-F238E27FC236}">
                <a16:creationId xmlns:a16="http://schemas.microsoft.com/office/drawing/2014/main" id="{EF13B05D-E9AF-4165-AF4A-660DEE116D8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43000" y="2819400"/>
          <a:ext cx="6105525" cy="3660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Bitmap Image" r:id="rId3" imgW="4352381" imgH="2610214" progId="Paint.Picture">
                  <p:embed/>
                </p:oleObj>
              </mc:Choice>
              <mc:Fallback>
                <p:oleObj name="Bitmap Image" r:id="rId3" imgW="4352381" imgH="2610214" progId="Paint.Picture">
                  <p:embed/>
                  <p:pic>
                    <p:nvPicPr>
                      <p:cNvPr id="0" name="Object 10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2819400"/>
                        <a:ext cx="6105525" cy="3660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5" name="Text Box 1027">
            <a:extLst>
              <a:ext uri="{FF2B5EF4-FFF2-40B4-BE49-F238E27FC236}">
                <a16:creationId xmlns:a16="http://schemas.microsoft.com/office/drawing/2014/main" id="{BA9BC9EE-9E26-46EA-A17F-C07E63658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819400"/>
            <a:ext cx="1225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Thorax Length</a:t>
            </a:r>
            <a:r>
              <a:rPr lang="en-US" b="1"/>
              <a:t> </a:t>
            </a:r>
            <a:endParaRPr lang="en-US"/>
          </a:p>
        </p:txBody>
      </p:sp>
      <p:sp>
        <p:nvSpPr>
          <p:cNvPr id="23556" name="Text Box 1028">
            <a:extLst>
              <a:ext uri="{FF2B5EF4-FFF2-40B4-BE49-F238E27FC236}">
                <a16:creationId xmlns:a16="http://schemas.microsoft.com/office/drawing/2014/main" id="{28176651-5537-4BF8-9BEE-C854459BD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2819400"/>
            <a:ext cx="152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23557" name="Text Box 1029">
            <a:extLst>
              <a:ext uri="{FF2B5EF4-FFF2-40B4-BE49-F238E27FC236}">
                <a16:creationId xmlns:a16="http://schemas.microsoft.com/office/drawing/2014/main" id="{3614196C-5082-406B-A7AC-BF4E45A7F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0" y="3048000"/>
            <a:ext cx="1606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Antennae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7174" name="Rectangle 1030">
            <a:extLst>
              <a:ext uri="{FF2B5EF4-FFF2-40B4-BE49-F238E27FC236}">
                <a16:creationId xmlns:a16="http://schemas.microsoft.com/office/drawing/2014/main" id="{C622D6EE-1A51-4CDC-94CC-DFECA1492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4" name="Rectangle 1036">
            <a:extLst>
              <a:ext uri="{FF2B5EF4-FFF2-40B4-BE49-F238E27FC236}">
                <a16:creationId xmlns:a16="http://schemas.microsoft.com/office/drawing/2014/main" id="{46371402-E041-49BE-B070-1B379F319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876800"/>
            <a:ext cx="143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Mandible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Size</a:t>
            </a:r>
          </a:p>
        </p:txBody>
      </p:sp>
      <p:sp>
        <p:nvSpPr>
          <p:cNvPr id="7176" name="Text Box 1043">
            <a:extLst>
              <a:ext uri="{FF2B5EF4-FFF2-40B4-BE49-F238E27FC236}">
                <a16:creationId xmlns:a16="http://schemas.microsoft.com/office/drawing/2014/main" id="{B3560978-5B41-445D-81BF-2786B008B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791200"/>
            <a:ext cx="147796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Spiracle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Diameter</a:t>
            </a:r>
            <a:r>
              <a:rPr lang="en-US" altLang="en-US" sz="2400"/>
              <a:t> </a:t>
            </a:r>
          </a:p>
        </p:txBody>
      </p:sp>
      <p:sp>
        <p:nvSpPr>
          <p:cNvPr id="7177" name="Text Box 1044">
            <a:extLst>
              <a:ext uri="{FF2B5EF4-FFF2-40B4-BE49-F238E27FC236}">
                <a16:creationId xmlns:a16="http://schemas.microsoft.com/office/drawing/2014/main" id="{E568DF83-4D4C-48A3-9AB1-02FFD1519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6248400"/>
            <a:ext cx="175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Leg Length</a:t>
            </a:r>
            <a:r>
              <a:rPr lang="en-US" altLang="en-US" sz="2400"/>
              <a:t> </a:t>
            </a:r>
          </a:p>
        </p:txBody>
      </p:sp>
      <p:sp>
        <p:nvSpPr>
          <p:cNvPr id="23573" name="Text Box 1045">
            <a:extLst>
              <a:ext uri="{FF2B5EF4-FFF2-40B4-BE49-F238E27FC236}">
                <a16:creationId xmlns:a16="http://schemas.microsoft.com/office/drawing/2014/main" id="{8C61080B-DD1E-4BF0-A4FC-5B1E49186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685800"/>
            <a:ext cx="8786812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For any domain of interest, we can measure </a:t>
            </a:r>
            <a:r>
              <a:rPr lang="en-US" sz="3200" i="1">
                <a:effectLst>
                  <a:outerShdw blurRad="38100" dist="38100" dir="2700000" algn="tl">
                    <a:srgbClr val="C0C0C0"/>
                  </a:outerShdw>
                </a:effectLst>
              </a:rPr>
              <a:t>features</a:t>
            </a:r>
            <a:r>
              <a:rPr lang="en-US"/>
              <a:t> </a:t>
            </a:r>
          </a:p>
        </p:txBody>
      </p:sp>
      <p:sp>
        <p:nvSpPr>
          <p:cNvPr id="23574" name="Text Box 1046">
            <a:extLst>
              <a:ext uri="{FF2B5EF4-FFF2-40B4-BE49-F238E27FC236}">
                <a16:creationId xmlns:a16="http://schemas.microsoft.com/office/drawing/2014/main" id="{327965C7-0B0B-43DB-A3D6-ACEAFED40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016125"/>
            <a:ext cx="56181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Color </a:t>
            </a:r>
            <a:r>
              <a:rPr lang="en-US" b="1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{Green, Brown, Gray, Other}</a:t>
            </a:r>
            <a:r>
              <a:rPr lang="en-US" b="1"/>
              <a:t> </a:t>
            </a:r>
          </a:p>
        </p:txBody>
      </p:sp>
      <p:sp>
        <p:nvSpPr>
          <p:cNvPr id="23575" name="Text Box 1047">
            <a:extLst>
              <a:ext uri="{FF2B5EF4-FFF2-40B4-BE49-F238E27FC236}">
                <a16:creationId xmlns:a16="http://schemas.microsoft.com/office/drawing/2014/main" id="{76C53AE3-A646-4F86-BBC8-0C2BA0D91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6163" y="2068513"/>
            <a:ext cx="22209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Has Wings?</a:t>
            </a:r>
            <a:r>
              <a:rPr lang="en-US" b="1"/>
              <a:t> 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oup 484">
            <a:extLst>
              <a:ext uri="{FF2B5EF4-FFF2-40B4-BE49-F238E27FC236}">
                <a16:creationId xmlns:a16="http://schemas.microsoft.com/office/drawing/2014/main" id="{580AAFFA-D38A-416D-AFE3-D9E4DAAB2C6A}"/>
              </a:ext>
            </a:extLst>
          </p:cNvPr>
          <p:cNvGrpSpPr>
            <a:grpSpLocks/>
          </p:cNvGrpSpPr>
          <p:nvPr/>
        </p:nvGrpSpPr>
        <p:grpSpPr bwMode="auto">
          <a:xfrm>
            <a:off x="973138" y="809625"/>
            <a:ext cx="6713537" cy="5441950"/>
            <a:chOff x="709" y="810"/>
            <a:chExt cx="4229" cy="3428"/>
          </a:xfrm>
        </p:grpSpPr>
        <p:sp>
          <p:nvSpPr>
            <p:cNvPr id="48133" name="Rectangle 441">
              <a:extLst>
                <a:ext uri="{FF2B5EF4-FFF2-40B4-BE49-F238E27FC236}">
                  <a16:creationId xmlns:a16="http://schemas.microsoft.com/office/drawing/2014/main" id="{03BA17D8-A2B6-4BBC-B115-87D5239A6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810"/>
              <a:ext cx="4223" cy="34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134" name="Rectangle 442">
              <a:extLst>
                <a:ext uri="{FF2B5EF4-FFF2-40B4-BE49-F238E27FC236}">
                  <a16:creationId xmlns:a16="http://schemas.microsoft.com/office/drawing/2014/main" id="{57A92696-CD55-4B26-A198-5013C8A16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810"/>
              <a:ext cx="4223" cy="340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135" name="Line 443">
              <a:extLst>
                <a:ext uri="{FF2B5EF4-FFF2-40B4-BE49-F238E27FC236}">
                  <a16:creationId xmlns:a16="http://schemas.microsoft.com/office/drawing/2014/main" id="{6F69DF31-A98C-4419-B054-31FA9A3D14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810"/>
              <a:ext cx="42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444">
              <a:extLst>
                <a:ext uri="{FF2B5EF4-FFF2-40B4-BE49-F238E27FC236}">
                  <a16:creationId xmlns:a16="http://schemas.microsoft.com/office/drawing/2014/main" id="{3626A331-3BCB-4110-BB5D-61F82FDA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810"/>
              <a:ext cx="4223" cy="3401"/>
            </a:xfrm>
            <a:custGeom>
              <a:avLst/>
              <a:gdLst>
                <a:gd name="T0" fmla="*/ 0 w 745"/>
                <a:gd name="T1" fmla="*/ 2712127 h 640"/>
                <a:gd name="T2" fmla="*/ 4359973 w 745"/>
                <a:gd name="T3" fmla="*/ 2712127 h 640"/>
                <a:gd name="T4" fmla="*/ 4359973 w 745"/>
                <a:gd name="T5" fmla="*/ 0 h 640"/>
                <a:gd name="T6" fmla="*/ 0 60000 65536"/>
                <a:gd name="T7" fmla="*/ 0 60000 65536"/>
                <a:gd name="T8" fmla="*/ 0 60000 65536"/>
                <a:gd name="T9" fmla="*/ 0 w 745"/>
                <a:gd name="T10" fmla="*/ 0 h 640"/>
                <a:gd name="T11" fmla="*/ 745 w 745"/>
                <a:gd name="T12" fmla="*/ 640 h 6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45" h="640">
                  <a:moveTo>
                    <a:pt x="0" y="640"/>
                  </a:moveTo>
                  <a:lnTo>
                    <a:pt x="745" y="640"/>
                  </a:lnTo>
                  <a:lnTo>
                    <a:pt x="7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445">
              <a:extLst>
                <a:ext uri="{FF2B5EF4-FFF2-40B4-BE49-F238E27FC236}">
                  <a16:creationId xmlns:a16="http://schemas.microsoft.com/office/drawing/2014/main" id="{D5A13F5F-BF08-4E7B-8DC9-FC47DB0B0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9" y="810"/>
              <a:ext cx="1" cy="34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446">
              <a:extLst>
                <a:ext uri="{FF2B5EF4-FFF2-40B4-BE49-F238E27FC236}">
                  <a16:creationId xmlns:a16="http://schemas.microsoft.com/office/drawing/2014/main" id="{1440BD0E-B20F-4AB7-B9F2-F12FA20FC7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4211"/>
              <a:ext cx="42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447">
              <a:extLst>
                <a:ext uri="{FF2B5EF4-FFF2-40B4-BE49-F238E27FC236}">
                  <a16:creationId xmlns:a16="http://schemas.microsoft.com/office/drawing/2014/main" id="{02EE69AE-EA48-4E6E-97E1-9B3D83741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9" y="810"/>
              <a:ext cx="1" cy="34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448">
              <a:extLst>
                <a:ext uri="{FF2B5EF4-FFF2-40B4-BE49-F238E27FC236}">
                  <a16:creationId xmlns:a16="http://schemas.microsoft.com/office/drawing/2014/main" id="{C6F9293E-570A-4D65-9D70-20B2EE913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9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449">
              <a:extLst>
                <a:ext uri="{FF2B5EF4-FFF2-40B4-BE49-F238E27FC236}">
                  <a16:creationId xmlns:a16="http://schemas.microsoft.com/office/drawing/2014/main" id="{65C387C4-EC0E-4DB7-AFFE-1BE5FE71C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451">
              <a:extLst>
                <a:ext uri="{FF2B5EF4-FFF2-40B4-BE49-F238E27FC236}">
                  <a16:creationId xmlns:a16="http://schemas.microsoft.com/office/drawing/2014/main" id="{0C80421C-A5CB-4CE8-83E2-27E60A768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12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452">
              <a:extLst>
                <a:ext uri="{FF2B5EF4-FFF2-40B4-BE49-F238E27FC236}">
                  <a16:creationId xmlns:a16="http://schemas.microsoft.com/office/drawing/2014/main" id="{18B232D5-6818-425F-9176-8569DEE474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454">
              <a:extLst>
                <a:ext uri="{FF2B5EF4-FFF2-40B4-BE49-F238E27FC236}">
                  <a16:creationId xmlns:a16="http://schemas.microsoft.com/office/drawing/2014/main" id="{887EF6F2-E1E4-461D-9F24-7DDDDCDBA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5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455">
              <a:extLst>
                <a:ext uri="{FF2B5EF4-FFF2-40B4-BE49-F238E27FC236}">
                  <a16:creationId xmlns:a16="http://schemas.microsoft.com/office/drawing/2014/main" id="{E9271DEE-0F54-4778-96CC-A1648F86E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5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457">
              <a:extLst>
                <a:ext uri="{FF2B5EF4-FFF2-40B4-BE49-F238E27FC236}">
                  <a16:creationId xmlns:a16="http://schemas.microsoft.com/office/drawing/2014/main" id="{6A2D844B-3324-4592-B10E-FDE7542D2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18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458">
              <a:extLst>
                <a:ext uri="{FF2B5EF4-FFF2-40B4-BE49-F238E27FC236}">
                  <a16:creationId xmlns:a16="http://schemas.microsoft.com/office/drawing/2014/main" id="{F2839E61-3EA9-4B7E-8D35-95510C187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8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460">
              <a:extLst>
                <a:ext uri="{FF2B5EF4-FFF2-40B4-BE49-F238E27FC236}">
                  <a16:creationId xmlns:a16="http://schemas.microsoft.com/office/drawing/2014/main" id="{1DE85362-D2E8-40DB-9E0B-286F911707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21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461">
              <a:extLst>
                <a:ext uri="{FF2B5EF4-FFF2-40B4-BE49-F238E27FC236}">
                  <a16:creationId xmlns:a16="http://schemas.microsoft.com/office/drawing/2014/main" id="{27B2BCCA-A700-4B06-9F70-1D8E0CFC1A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1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Line 463">
              <a:extLst>
                <a:ext uri="{FF2B5EF4-FFF2-40B4-BE49-F238E27FC236}">
                  <a16:creationId xmlns:a16="http://schemas.microsoft.com/office/drawing/2014/main" id="{FEC319E6-2C23-4C64-85DF-FEE7CF2ABF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3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Line 464">
              <a:extLst>
                <a:ext uri="{FF2B5EF4-FFF2-40B4-BE49-F238E27FC236}">
                  <a16:creationId xmlns:a16="http://schemas.microsoft.com/office/drawing/2014/main" id="{0A22C9B3-C93F-4DB2-AABB-CCD659AFB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3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Line 466">
              <a:extLst>
                <a:ext uri="{FF2B5EF4-FFF2-40B4-BE49-F238E27FC236}">
                  <a16:creationId xmlns:a16="http://schemas.microsoft.com/office/drawing/2014/main" id="{979BCEB9-54D7-495E-89A9-862B3988C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4168"/>
              <a:ext cx="1" cy="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Line 467">
              <a:extLst>
                <a:ext uri="{FF2B5EF4-FFF2-40B4-BE49-F238E27FC236}">
                  <a16:creationId xmlns:a16="http://schemas.microsoft.com/office/drawing/2014/main" id="{5B377EA6-AE6A-4397-9E86-CA4BDFE926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2" y="810"/>
              <a:ext cx="1" cy="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Line 469">
              <a:extLst>
                <a:ext uri="{FF2B5EF4-FFF2-40B4-BE49-F238E27FC236}">
                  <a16:creationId xmlns:a16="http://schemas.microsoft.com/office/drawing/2014/main" id="{675C0DD9-0AE3-4048-87BB-560E0C640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4211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Line 470">
              <a:extLst>
                <a:ext uri="{FF2B5EF4-FFF2-40B4-BE49-F238E27FC236}">
                  <a16:creationId xmlns:a16="http://schemas.microsoft.com/office/drawing/2014/main" id="{4FD6F38A-AB1F-4589-83E3-23748BD3D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4211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Line 472">
              <a:extLst>
                <a:ext uri="{FF2B5EF4-FFF2-40B4-BE49-F238E27FC236}">
                  <a16:creationId xmlns:a16="http://schemas.microsoft.com/office/drawing/2014/main" id="{8C94181E-E928-4FFF-9EB2-D79B9FCC3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3642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Line 473">
              <a:extLst>
                <a:ext uri="{FF2B5EF4-FFF2-40B4-BE49-F238E27FC236}">
                  <a16:creationId xmlns:a16="http://schemas.microsoft.com/office/drawing/2014/main" id="{F241BE69-65CE-44DF-93F9-F3FA21B6C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3642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Line 475">
              <a:extLst>
                <a:ext uri="{FF2B5EF4-FFF2-40B4-BE49-F238E27FC236}">
                  <a16:creationId xmlns:a16="http://schemas.microsoft.com/office/drawing/2014/main" id="{6E7FE1DE-D2DF-4861-992F-1DDC8D7539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3074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Line 476">
              <a:extLst>
                <a:ext uri="{FF2B5EF4-FFF2-40B4-BE49-F238E27FC236}">
                  <a16:creationId xmlns:a16="http://schemas.microsoft.com/office/drawing/2014/main" id="{F0B9D38B-7B5E-4ED8-8CB8-C828FC619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3074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Line 478">
              <a:extLst>
                <a:ext uri="{FF2B5EF4-FFF2-40B4-BE49-F238E27FC236}">
                  <a16:creationId xmlns:a16="http://schemas.microsoft.com/office/drawing/2014/main" id="{CC7F511D-D8A0-47D8-BB84-7C0CF175D4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2510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Line 479">
              <a:extLst>
                <a:ext uri="{FF2B5EF4-FFF2-40B4-BE49-F238E27FC236}">
                  <a16:creationId xmlns:a16="http://schemas.microsoft.com/office/drawing/2014/main" id="{2086776B-035C-4DAD-8EE0-9776AED71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2510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Line 481">
              <a:extLst>
                <a:ext uri="{FF2B5EF4-FFF2-40B4-BE49-F238E27FC236}">
                  <a16:creationId xmlns:a16="http://schemas.microsoft.com/office/drawing/2014/main" id="{60FEB5DF-D7F6-49A5-9E62-1D586C731A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1942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Line 482">
              <a:extLst>
                <a:ext uri="{FF2B5EF4-FFF2-40B4-BE49-F238E27FC236}">
                  <a16:creationId xmlns:a16="http://schemas.microsoft.com/office/drawing/2014/main" id="{34960B34-6D46-43E1-94CC-7A6F69AA0B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1942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Line 484">
              <a:extLst>
                <a:ext uri="{FF2B5EF4-FFF2-40B4-BE49-F238E27FC236}">
                  <a16:creationId xmlns:a16="http://schemas.microsoft.com/office/drawing/2014/main" id="{F1ACAB50-4D66-416C-AB1D-EC1C691EC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1373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485">
              <a:extLst>
                <a:ext uri="{FF2B5EF4-FFF2-40B4-BE49-F238E27FC236}">
                  <a16:creationId xmlns:a16="http://schemas.microsoft.com/office/drawing/2014/main" id="{F6467181-96F9-4FAD-B245-578E0026D6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1373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Line 487">
              <a:extLst>
                <a:ext uri="{FF2B5EF4-FFF2-40B4-BE49-F238E27FC236}">
                  <a16:creationId xmlns:a16="http://schemas.microsoft.com/office/drawing/2014/main" id="{64FEFFB9-0CBB-4D02-AA69-A571268B54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810"/>
              <a:ext cx="3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Line 488">
              <a:extLst>
                <a:ext uri="{FF2B5EF4-FFF2-40B4-BE49-F238E27FC236}">
                  <a16:creationId xmlns:a16="http://schemas.microsoft.com/office/drawing/2014/main" id="{FA6496AE-210B-4EC2-AA2C-03F2A3BBB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810"/>
              <a:ext cx="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Line 490">
              <a:extLst>
                <a:ext uri="{FF2B5EF4-FFF2-40B4-BE49-F238E27FC236}">
                  <a16:creationId xmlns:a16="http://schemas.microsoft.com/office/drawing/2014/main" id="{824A3DBE-2403-45B0-8AA6-F86C1DF0F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810"/>
              <a:ext cx="42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491">
              <a:extLst>
                <a:ext uri="{FF2B5EF4-FFF2-40B4-BE49-F238E27FC236}">
                  <a16:creationId xmlns:a16="http://schemas.microsoft.com/office/drawing/2014/main" id="{0B5991F9-3C74-47C7-867C-3232AD73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810"/>
              <a:ext cx="4223" cy="3401"/>
            </a:xfrm>
            <a:custGeom>
              <a:avLst/>
              <a:gdLst>
                <a:gd name="T0" fmla="*/ 0 w 745"/>
                <a:gd name="T1" fmla="*/ 2712127 h 640"/>
                <a:gd name="T2" fmla="*/ 4359973 w 745"/>
                <a:gd name="T3" fmla="*/ 2712127 h 640"/>
                <a:gd name="T4" fmla="*/ 4359973 w 745"/>
                <a:gd name="T5" fmla="*/ 0 h 640"/>
                <a:gd name="T6" fmla="*/ 0 60000 65536"/>
                <a:gd name="T7" fmla="*/ 0 60000 65536"/>
                <a:gd name="T8" fmla="*/ 0 60000 65536"/>
                <a:gd name="T9" fmla="*/ 0 w 745"/>
                <a:gd name="T10" fmla="*/ 0 h 640"/>
                <a:gd name="T11" fmla="*/ 745 w 745"/>
                <a:gd name="T12" fmla="*/ 640 h 6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45" h="640">
                  <a:moveTo>
                    <a:pt x="0" y="640"/>
                  </a:moveTo>
                  <a:lnTo>
                    <a:pt x="745" y="640"/>
                  </a:lnTo>
                  <a:lnTo>
                    <a:pt x="7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Line 492">
              <a:extLst>
                <a:ext uri="{FF2B5EF4-FFF2-40B4-BE49-F238E27FC236}">
                  <a16:creationId xmlns:a16="http://schemas.microsoft.com/office/drawing/2014/main" id="{DB69DEEF-B5AD-474D-B7CE-75A581E165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9" y="810"/>
              <a:ext cx="1" cy="34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Line 493">
              <a:extLst>
                <a:ext uri="{FF2B5EF4-FFF2-40B4-BE49-F238E27FC236}">
                  <a16:creationId xmlns:a16="http://schemas.microsoft.com/office/drawing/2014/main" id="{60A5136F-F6EF-4B36-ADAC-E7D75F9A9C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8" y="2941"/>
              <a:ext cx="74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Line 494">
              <a:extLst>
                <a:ext uri="{FF2B5EF4-FFF2-40B4-BE49-F238E27FC236}">
                  <a16:creationId xmlns:a16="http://schemas.microsoft.com/office/drawing/2014/main" id="{B51A5CE2-062B-4EFF-8B24-36AA3F3B6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0" y="3653"/>
              <a:ext cx="34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Line 495">
              <a:extLst>
                <a:ext uri="{FF2B5EF4-FFF2-40B4-BE49-F238E27FC236}">
                  <a16:creationId xmlns:a16="http://schemas.microsoft.com/office/drawing/2014/main" id="{DBA58522-7E09-4E6B-9C03-3BE930C43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77" y="3052"/>
              <a:ext cx="80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Line 496">
              <a:extLst>
                <a:ext uri="{FF2B5EF4-FFF2-40B4-BE49-F238E27FC236}">
                  <a16:creationId xmlns:a16="http://schemas.microsoft.com/office/drawing/2014/main" id="{E2238183-1C44-458A-BC47-24D8CF7C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0" y="2951"/>
              <a:ext cx="34" cy="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Line 497">
              <a:extLst>
                <a:ext uri="{FF2B5EF4-FFF2-40B4-BE49-F238E27FC236}">
                  <a16:creationId xmlns:a16="http://schemas.microsoft.com/office/drawing/2014/main" id="{4ED09388-D802-46F4-9690-3DC5544D2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0" y="2059"/>
              <a:ext cx="40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Line 498">
              <a:extLst>
                <a:ext uri="{FF2B5EF4-FFF2-40B4-BE49-F238E27FC236}">
                  <a16:creationId xmlns:a16="http://schemas.microsoft.com/office/drawing/2014/main" id="{F0C253AE-3122-4A6C-AC6D-B77409815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0" y="1825"/>
              <a:ext cx="125" cy="21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Line 499">
              <a:extLst>
                <a:ext uri="{FF2B5EF4-FFF2-40B4-BE49-F238E27FC236}">
                  <a16:creationId xmlns:a16="http://schemas.microsoft.com/office/drawing/2014/main" id="{2C6CBA88-40D4-4B6F-8B10-1079D8D338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4025"/>
              <a:ext cx="125" cy="1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Line 500">
              <a:extLst>
                <a:ext uri="{FF2B5EF4-FFF2-40B4-BE49-F238E27FC236}">
                  <a16:creationId xmlns:a16="http://schemas.microsoft.com/office/drawing/2014/main" id="{A282CC45-9404-427F-A425-B7D40A69C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6" y="3419"/>
              <a:ext cx="136" cy="8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Line 501">
              <a:extLst>
                <a:ext uri="{FF2B5EF4-FFF2-40B4-BE49-F238E27FC236}">
                  <a16:creationId xmlns:a16="http://schemas.microsoft.com/office/drawing/2014/main" id="{41CE43FE-B311-4D26-B3CB-1B248A3349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68" y="3095"/>
              <a:ext cx="68" cy="9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Line 502">
              <a:extLst>
                <a:ext uri="{FF2B5EF4-FFF2-40B4-BE49-F238E27FC236}">
                  <a16:creationId xmlns:a16="http://schemas.microsoft.com/office/drawing/2014/main" id="{3FDA354B-A52B-43CB-B89A-38CA782549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6" y="2468"/>
              <a:ext cx="136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Line 503">
              <a:extLst>
                <a:ext uri="{FF2B5EF4-FFF2-40B4-BE49-F238E27FC236}">
                  <a16:creationId xmlns:a16="http://schemas.microsoft.com/office/drawing/2014/main" id="{6A0D3CC0-AE5A-4B5C-9A27-19E1E1F16B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28" y="3504"/>
              <a:ext cx="1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Line 504">
              <a:extLst>
                <a:ext uri="{FF2B5EF4-FFF2-40B4-BE49-F238E27FC236}">
                  <a16:creationId xmlns:a16="http://schemas.microsoft.com/office/drawing/2014/main" id="{C4BD0747-40EE-418E-9F95-8CD7F15548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29" y="3531"/>
              <a:ext cx="119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Line 505">
              <a:extLst>
                <a:ext uri="{FF2B5EF4-FFF2-40B4-BE49-F238E27FC236}">
                  <a16:creationId xmlns:a16="http://schemas.microsoft.com/office/drawing/2014/main" id="{E98819B0-A267-4334-8C2C-6345673627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18" y="3387"/>
              <a:ext cx="56" cy="1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Line 506">
              <a:extLst>
                <a:ext uri="{FF2B5EF4-FFF2-40B4-BE49-F238E27FC236}">
                  <a16:creationId xmlns:a16="http://schemas.microsoft.com/office/drawing/2014/main" id="{9B63DE94-D201-45E8-BAC2-B92CFB587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9" y="3068"/>
              <a:ext cx="28" cy="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Line 507">
              <a:extLst>
                <a:ext uri="{FF2B5EF4-FFF2-40B4-BE49-F238E27FC236}">
                  <a16:creationId xmlns:a16="http://schemas.microsoft.com/office/drawing/2014/main" id="{061D64A6-CA13-4846-94C5-BFF6370B4F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2" y="3074"/>
              <a:ext cx="40" cy="6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Line 508">
              <a:extLst>
                <a:ext uri="{FF2B5EF4-FFF2-40B4-BE49-F238E27FC236}">
                  <a16:creationId xmlns:a16="http://schemas.microsoft.com/office/drawing/2014/main" id="{C2FDEDDA-61DB-4110-829D-6B6234B33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80" y="3191"/>
              <a:ext cx="6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Line 509">
              <a:extLst>
                <a:ext uri="{FF2B5EF4-FFF2-40B4-BE49-F238E27FC236}">
                  <a16:creationId xmlns:a16="http://schemas.microsoft.com/office/drawing/2014/main" id="{B5B66EF8-F03D-4D87-BD02-3D623E2F2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84" y="2781"/>
              <a:ext cx="187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Line 510">
              <a:extLst>
                <a:ext uri="{FF2B5EF4-FFF2-40B4-BE49-F238E27FC236}">
                  <a16:creationId xmlns:a16="http://schemas.microsoft.com/office/drawing/2014/main" id="{A6826838-83A6-411D-A67F-1FC1E717B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80" y="2994"/>
              <a:ext cx="79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Line 511">
              <a:extLst>
                <a:ext uri="{FF2B5EF4-FFF2-40B4-BE49-F238E27FC236}">
                  <a16:creationId xmlns:a16="http://schemas.microsoft.com/office/drawing/2014/main" id="{4002F372-A9F8-413A-835B-54C2E136A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11" y="2787"/>
              <a:ext cx="34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Line 512">
              <a:extLst>
                <a:ext uri="{FF2B5EF4-FFF2-40B4-BE49-F238E27FC236}">
                  <a16:creationId xmlns:a16="http://schemas.microsoft.com/office/drawing/2014/main" id="{6D5ACC93-643F-4CEE-890F-A295AA7FFD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9" y="2648"/>
              <a:ext cx="28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Line 513">
              <a:extLst>
                <a:ext uri="{FF2B5EF4-FFF2-40B4-BE49-F238E27FC236}">
                  <a16:creationId xmlns:a16="http://schemas.microsoft.com/office/drawing/2014/main" id="{27F1B6FA-E6B7-4D9E-A6CA-384EEC5E0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5" y="2468"/>
              <a:ext cx="23" cy="14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Line 514">
              <a:extLst>
                <a:ext uri="{FF2B5EF4-FFF2-40B4-BE49-F238E27FC236}">
                  <a16:creationId xmlns:a16="http://schemas.microsoft.com/office/drawing/2014/main" id="{7D6F31AE-E099-402B-8EDB-B87876328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8" y="2771"/>
              <a:ext cx="1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Line 515">
              <a:extLst>
                <a:ext uri="{FF2B5EF4-FFF2-40B4-BE49-F238E27FC236}">
                  <a16:creationId xmlns:a16="http://schemas.microsoft.com/office/drawing/2014/main" id="{AB294EFF-BFD1-4B5A-A3BF-B0E140884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9" y="3036"/>
              <a:ext cx="39" cy="3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Line 516">
              <a:extLst>
                <a:ext uri="{FF2B5EF4-FFF2-40B4-BE49-F238E27FC236}">
                  <a16:creationId xmlns:a16="http://schemas.microsoft.com/office/drawing/2014/main" id="{F5917BFA-2C3E-4F18-AD35-70ED7CDE4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" y="2771"/>
              <a:ext cx="147" cy="1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Line 517">
              <a:extLst>
                <a:ext uri="{FF2B5EF4-FFF2-40B4-BE49-F238E27FC236}">
                  <a16:creationId xmlns:a16="http://schemas.microsoft.com/office/drawing/2014/main" id="{CC0E40C3-3BB1-4D87-97C1-4B17A8FD5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96" y="3456"/>
              <a:ext cx="108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Line 518">
              <a:extLst>
                <a:ext uri="{FF2B5EF4-FFF2-40B4-BE49-F238E27FC236}">
                  <a16:creationId xmlns:a16="http://schemas.microsoft.com/office/drawing/2014/main" id="{428277B1-41CE-4232-AD74-016B90E27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9" y="3090"/>
              <a:ext cx="119" cy="16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Line 519">
              <a:extLst>
                <a:ext uri="{FF2B5EF4-FFF2-40B4-BE49-F238E27FC236}">
                  <a16:creationId xmlns:a16="http://schemas.microsoft.com/office/drawing/2014/main" id="{235B01C4-3D8B-48B1-B880-58D1C98C7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0" y="2489"/>
              <a:ext cx="91" cy="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Line 520">
              <a:extLst>
                <a:ext uri="{FF2B5EF4-FFF2-40B4-BE49-F238E27FC236}">
                  <a16:creationId xmlns:a16="http://schemas.microsoft.com/office/drawing/2014/main" id="{132E21CF-D7F6-46C4-ACBC-77EF95896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07" y="3015"/>
              <a:ext cx="170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Line 521">
              <a:extLst>
                <a:ext uri="{FF2B5EF4-FFF2-40B4-BE49-F238E27FC236}">
                  <a16:creationId xmlns:a16="http://schemas.microsoft.com/office/drawing/2014/main" id="{3B6238B1-38B8-48F6-9ADD-6B08190BA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5" y="2941"/>
              <a:ext cx="125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Line 522">
              <a:extLst>
                <a:ext uri="{FF2B5EF4-FFF2-40B4-BE49-F238E27FC236}">
                  <a16:creationId xmlns:a16="http://schemas.microsoft.com/office/drawing/2014/main" id="{9AA689D6-7EA7-4815-B218-39C3AA243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77" y="2957"/>
              <a:ext cx="23" cy="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Line 523">
              <a:extLst>
                <a:ext uri="{FF2B5EF4-FFF2-40B4-BE49-F238E27FC236}">
                  <a16:creationId xmlns:a16="http://schemas.microsoft.com/office/drawing/2014/main" id="{59A817C5-E817-4855-AA8A-2472316FC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3" y="3206"/>
              <a:ext cx="289" cy="16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Line 524">
              <a:extLst>
                <a:ext uri="{FF2B5EF4-FFF2-40B4-BE49-F238E27FC236}">
                  <a16:creationId xmlns:a16="http://schemas.microsoft.com/office/drawing/2014/main" id="{7C5A1DAD-C8A8-4A62-9257-780FCB263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0" y="3504"/>
              <a:ext cx="6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525">
              <a:extLst>
                <a:ext uri="{FF2B5EF4-FFF2-40B4-BE49-F238E27FC236}">
                  <a16:creationId xmlns:a16="http://schemas.microsoft.com/office/drawing/2014/main" id="{0034E8F6-00F4-4F0E-A2B7-8100083E6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4" y="3345"/>
              <a:ext cx="1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526">
              <a:extLst>
                <a:ext uri="{FF2B5EF4-FFF2-40B4-BE49-F238E27FC236}">
                  <a16:creationId xmlns:a16="http://schemas.microsoft.com/office/drawing/2014/main" id="{FF8C039C-59E0-4465-A965-ED5795835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0" y="3377"/>
              <a:ext cx="46" cy="1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527">
              <a:extLst>
                <a:ext uri="{FF2B5EF4-FFF2-40B4-BE49-F238E27FC236}">
                  <a16:creationId xmlns:a16="http://schemas.microsoft.com/office/drawing/2014/main" id="{47C01733-A74A-4F04-A25E-AF3821809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74" y="3387"/>
              <a:ext cx="125" cy="13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528">
              <a:extLst>
                <a:ext uri="{FF2B5EF4-FFF2-40B4-BE49-F238E27FC236}">
                  <a16:creationId xmlns:a16="http://schemas.microsoft.com/office/drawing/2014/main" id="{A17C51BA-C286-4D42-8F9C-F01C99DB82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40" y="3695"/>
              <a:ext cx="62" cy="33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529">
              <a:extLst>
                <a:ext uri="{FF2B5EF4-FFF2-40B4-BE49-F238E27FC236}">
                  <a16:creationId xmlns:a16="http://schemas.microsoft.com/office/drawing/2014/main" id="{89CE999E-4DC0-455A-A5C0-DA0737F53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72" y="3982"/>
              <a:ext cx="68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530">
              <a:extLst>
                <a:ext uri="{FF2B5EF4-FFF2-40B4-BE49-F238E27FC236}">
                  <a16:creationId xmlns:a16="http://schemas.microsoft.com/office/drawing/2014/main" id="{251033DE-3722-49E6-B269-EAB58A988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9" y="3100"/>
              <a:ext cx="11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531">
              <a:extLst>
                <a:ext uri="{FF2B5EF4-FFF2-40B4-BE49-F238E27FC236}">
                  <a16:creationId xmlns:a16="http://schemas.microsoft.com/office/drawing/2014/main" id="{DB2CEBF1-DD55-4E5F-A2ED-7B23F2453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4" y="2739"/>
              <a:ext cx="79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532">
              <a:extLst>
                <a:ext uri="{FF2B5EF4-FFF2-40B4-BE49-F238E27FC236}">
                  <a16:creationId xmlns:a16="http://schemas.microsoft.com/office/drawing/2014/main" id="{B8682299-65ED-4FE6-BBD8-01AE7274C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9" y="2760"/>
              <a:ext cx="11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Line 533">
              <a:extLst>
                <a:ext uri="{FF2B5EF4-FFF2-40B4-BE49-F238E27FC236}">
                  <a16:creationId xmlns:a16="http://schemas.microsoft.com/office/drawing/2014/main" id="{4FD779DA-FD08-404C-92A8-FDD8222D1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8" y="3191"/>
              <a:ext cx="17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Line 534">
              <a:extLst>
                <a:ext uri="{FF2B5EF4-FFF2-40B4-BE49-F238E27FC236}">
                  <a16:creationId xmlns:a16="http://schemas.microsoft.com/office/drawing/2014/main" id="{9F6AD6FD-600C-42CD-841B-3C38236B2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1" y="3164"/>
              <a:ext cx="107" cy="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Line 535">
              <a:extLst>
                <a:ext uri="{FF2B5EF4-FFF2-40B4-BE49-F238E27FC236}">
                  <a16:creationId xmlns:a16="http://schemas.microsoft.com/office/drawing/2014/main" id="{EB7ECB0D-CD90-47D6-8FC0-D43D7AD2E0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82" y="3105"/>
              <a:ext cx="198" cy="8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Line 536">
              <a:extLst>
                <a:ext uri="{FF2B5EF4-FFF2-40B4-BE49-F238E27FC236}">
                  <a16:creationId xmlns:a16="http://schemas.microsoft.com/office/drawing/2014/main" id="{DCBB44C6-27B4-4B26-8147-D3B8C67FA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9" y="3047"/>
              <a:ext cx="11" cy="1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Line 537">
              <a:extLst>
                <a:ext uri="{FF2B5EF4-FFF2-40B4-BE49-F238E27FC236}">
                  <a16:creationId xmlns:a16="http://schemas.microsoft.com/office/drawing/2014/main" id="{724CEEEC-CA9E-4127-9678-15E001443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55" y="3095"/>
              <a:ext cx="102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Line 538">
              <a:extLst>
                <a:ext uri="{FF2B5EF4-FFF2-40B4-BE49-F238E27FC236}">
                  <a16:creationId xmlns:a16="http://schemas.microsoft.com/office/drawing/2014/main" id="{1AF7E1ED-3360-4550-9CE4-C49C6D2B5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" y="3095"/>
              <a:ext cx="11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Line 539">
              <a:extLst>
                <a:ext uri="{FF2B5EF4-FFF2-40B4-BE49-F238E27FC236}">
                  <a16:creationId xmlns:a16="http://schemas.microsoft.com/office/drawing/2014/main" id="{85E9E385-DAD0-40BE-ADE5-8DA7A4B2F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7" y="3222"/>
              <a:ext cx="216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Line 540">
              <a:extLst>
                <a:ext uri="{FF2B5EF4-FFF2-40B4-BE49-F238E27FC236}">
                  <a16:creationId xmlns:a16="http://schemas.microsoft.com/office/drawing/2014/main" id="{EFCB404D-B573-4C72-832C-3A8B28290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2" y="3679"/>
              <a:ext cx="6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Line 541">
              <a:extLst>
                <a:ext uri="{FF2B5EF4-FFF2-40B4-BE49-F238E27FC236}">
                  <a16:creationId xmlns:a16="http://schemas.microsoft.com/office/drawing/2014/main" id="{89EF1A25-C38C-410C-9156-E3D5994BC8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5" y="3504"/>
              <a:ext cx="1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Line 542">
              <a:extLst>
                <a:ext uri="{FF2B5EF4-FFF2-40B4-BE49-F238E27FC236}">
                  <a16:creationId xmlns:a16="http://schemas.microsoft.com/office/drawing/2014/main" id="{F97F1832-0FF6-488B-B72D-F0808548F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45" y="3605"/>
              <a:ext cx="357" cy="9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Line 543">
              <a:extLst>
                <a:ext uri="{FF2B5EF4-FFF2-40B4-BE49-F238E27FC236}">
                  <a16:creationId xmlns:a16="http://schemas.microsoft.com/office/drawing/2014/main" id="{E069BC70-BD21-41FF-8A28-075AEE4B9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4" y="2175"/>
              <a:ext cx="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Line 544">
              <a:extLst>
                <a:ext uri="{FF2B5EF4-FFF2-40B4-BE49-F238E27FC236}">
                  <a16:creationId xmlns:a16="http://schemas.microsoft.com/office/drawing/2014/main" id="{A4159B6B-DF22-4351-85A0-4DDCEF6C8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1" y="2250"/>
              <a:ext cx="17" cy="1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545">
              <a:extLst>
                <a:ext uri="{FF2B5EF4-FFF2-40B4-BE49-F238E27FC236}">
                  <a16:creationId xmlns:a16="http://schemas.microsoft.com/office/drawing/2014/main" id="{6F8C2EBE-D2FB-4656-B28C-07F80B14F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" y="2292"/>
              <a:ext cx="187" cy="18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Line 546">
              <a:extLst>
                <a:ext uri="{FF2B5EF4-FFF2-40B4-BE49-F238E27FC236}">
                  <a16:creationId xmlns:a16="http://schemas.microsoft.com/office/drawing/2014/main" id="{B900ED8F-9AF0-48F1-91C7-8C5831487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09" y="3031"/>
              <a:ext cx="170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Line 547">
              <a:extLst>
                <a:ext uri="{FF2B5EF4-FFF2-40B4-BE49-F238E27FC236}">
                  <a16:creationId xmlns:a16="http://schemas.microsoft.com/office/drawing/2014/main" id="{477C0A5D-73C3-4B37-B1E7-F89B31C511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6" y="2595"/>
              <a:ext cx="85" cy="17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Line 548">
              <a:extLst>
                <a:ext uri="{FF2B5EF4-FFF2-40B4-BE49-F238E27FC236}">
                  <a16:creationId xmlns:a16="http://schemas.microsoft.com/office/drawing/2014/main" id="{387D8C58-860C-4039-9FD3-B0E0BE15BC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9" y="2771"/>
              <a:ext cx="62" cy="26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Line 549">
              <a:extLst>
                <a:ext uri="{FF2B5EF4-FFF2-40B4-BE49-F238E27FC236}">
                  <a16:creationId xmlns:a16="http://schemas.microsoft.com/office/drawing/2014/main" id="{04AE3B01-46CC-44FD-8837-5BB4FB493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70" y="2473"/>
              <a:ext cx="12" cy="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Line 550">
              <a:extLst>
                <a:ext uri="{FF2B5EF4-FFF2-40B4-BE49-F238E27FC236}">
                  <a16:creationId xmlns:a16="http://schemas.microsoft.com/office/drawing/2014/main" id="{C8071EAC-9710-4B94-889E-A9B40DC3B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7" y="2314"/>
              <a:ext cx="17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Line 551">
              <a:extLst>
                <a:ext uri="{FF2B5EF4-FFF2-40B4-BE49-F238E27FC236}">
                  <a16:creationId xmlns:a16="http://schemas.microsoft.com/office/drawing/2014/main" id="{986520E1-95D4-4557-B256-DB998145C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87" y="3403"/>
              <a:ext cx="68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Oval 552">
              <a:extLst>
                <a:ext uri="{FF2B5EF4-FFF2-40B4-BE49-F238E27FC236}">
                  <a16:creationId xmlns:a16="http://schemas.microsoft.com/office/drawing/2014/main" id="{8F02752E-7FFD-4B38-82C9-BB643889A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3446"/>
              <a:ext cx="17" cy="1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231" name="Line 553">
              <a:extLst>
                <a:ext uri="{FF2B5EF4-FFF2-40B4-BE49-F238E27FC236}">
                  <a16:creationId xmlns:a16="http://schemas.microsoft.com/office/drawing/2014/main" id="{52D516F6-D075-42EC-8B53-B60721CC3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80" y="3674"/>
              <a:ext cx="51" cy="26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Line 554">
              <a:extLst>
                <a:ext uri="{FF2B5EF4-FFF2-40B4-BE49-F238E27FC236}">
                  <a16:creationId xmlns:a16="http://schemas.microsoft.com/office/drawing/2014/main" id="{959C4905-6E65-44BB-ADDD-DE060C40A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6" y="2308"/>
              <a:ext cx="504" cy="20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Line 555">
              <a:extLst>
                <a:ext uri="{FF2B5EF4-FFF2-40B4-BE49-F238E27FC236}">
                  <a16:creationId xmlns:a16="http://schemas.microsoft.com/office/drawing/2014/main" id="{D6DF8285-F7F9-45A6-A256-61F4078C7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97" y="2648"/>
              <a:ext cx="96" cy="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Line 556">
              <a:extLst>
                <a:ext uri="{FF2B5EF4-FFF2-40B4-BE49-F238E27FC236}">
                  <a16:creationId xmlns:a16="http://schemas.microsoft.com/office/drawing/2014/main" id="{D8CDDE0B-550D-4074-9AF2-8DBB90EA3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9" y="2516"/>
              <a:ext cx="141" cy="2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Line 557">
              <a:extLst>
                <a:ext uri="{FF2B5EF4-FFF2-40B4-BE49-F238E27FC236}">
                  <a16:creationId xmlns:a16="http://schemas.microsoft.com/office/drawing/2014/main" id="{F3497C8A-0098-4A54-8F78-0BB81768B9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993" y="2739"/>
              <a:ext cx="216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Line 558">
              <a:extLst>
                <a:ext uri="{FF2B5EF4-FFF2-40B4-BE49-F238E27FC236}">
                  <a16:creationId xmlns:a16="http://schemas.microsoft.com/office/drawing/2014/main" id="{1EC789F6-6DE9-444A-818B-25717AAB69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36" y="3095"/>
              <a:ext cx="46" cy="1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Line 559">
              <a:extLst>
                <a:ext uri="{FF2B5EF4-FFF2-40B4-BE49-F238E27FC236}">
                  <a16:creationId xmlns:a16="http://schemas.microsoft.com/office/drawing/2014/main" id="{FFBD2EFA-34FD-455B-A363-AD4B8E7B8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31" y="3058"/>
              <a:ext cx="5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Line 560">
              <a:extLst>
                <a:ext uri="{FF2B5EF4-FFF2-40B4-BE49-F238E27FC236}">
                  <a16:creationId xmlns:a16="http://schemas.microsoft.com/office/drawing/2014/main" id="{E213F561-931C-40E3-8F11-6455C686F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9" y="3010"/>
              <a:ext cx="11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Line 561">
              <a:extLst>
                <a:ext uri="{FF2B5EF4-FFF2-40B4-BE49-F238E27FC236}">
                  <a16:creationId xmlns:a16="http://schemas.microsoft.com/office/drawing/2014/main" id="{C02274C6-B3AF-4F8F-A2C2-A1EF751981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8" y="2978"/>
              <a:ext cx="62" cy="3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Line 562">
              <a:extLst>
                <a:ext uri="{FF2B5EF4-FFF2-40B4-BE49-F238E27FC236}">
                  <a16:creationId xmlns:a16="http://schemas.microsoft.com/office/drawing/2014/main" id="{ACE06060-35A2-41CC-902F-A11952015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" y="3047"/>
              <a:ext cx="187" cy="5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Line 563">
              <a:extLst>
                <a:ext uri="{FF2B5EF4-FFF2-40B4-BE49-F238E27FC236}">
                  <a16:creationId xmlns:a16="http://schemas.microsoft.com/office/drawing/2014/main" id="{94884217-AAF9-4196-A4E7-7019FBD6B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" y="3430"/>
              <a:ext cx="85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Line 564">
              <a:extLst>
                <a:ext uri="{FF2B5EF4-FFF2-40B4-BE49-F238E27FC236}">
                  <a16:creationId xmlns:a16="http://schemas.microsoft.com/office/drawing/2014/main" id="{DB53A042-9E51-4567-A376-B58981B19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0" y="3015"/>
              <a:ext cx="91" cy="14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565">
              <a:extLst>
                <a:ext uri="{FF2B5EF4-FFF2-40B4-BE49-F238E27FC236}">
                  <a16:creationId xmlns:a16="http://schemas.microsoft.com/office/drawing/2014/main" id="{A28E7314-E59F-4152-8834-EAB1F08D6D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2" y="3031"/>
              <a:ext cx="159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Line 566">
              <a:extLst>
                <a:ext uri="{FF2B5EF4-FFF2-40B4-BE49-F238E27FC236}">
                  <a16:creationId xmlns:a16="http://schemas.microsoft.com/office/drawing/2014/main" id="{48F00ABB-38EE-4B15-9515-E2FFEDAEC9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4" y="3164"/>
              <a:ext cx="187" cy="7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Line 567">
              <a:extLst>
                <a:ext uri="{FF2B5EF4-FFF2-40B4-BE49-F238E27FC236}">
                  <a16:creationId xmlns:a16="http://schemas.microsoft.com/office/drawing/2014/main" id="{751A2EA5-60F6-4001-9FD9-F593220932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06" y="4046"/>
              <a:ext cx="357" cy="1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Line 568">
              <a:extLst>
                <a:ext uri="{FF2B5EF4-FFF2-40B4-BE49-F238E27FC236}">
                  <a16:creationId xmlns:a16="http://schemas.microsoft.com/office/drawing/2014/main" id="{B51FBB3C-B731-4F12-B091-70B174DBF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3" y="4052"/>
              <a:ext cx="45" cy="16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Line 569">
              <a:extLst>
                <a:ext uri="{FF2B5EF4-FFF2-40B4-BE49-F238E27FC236}">
                  <a16:creationId xmlns:a16="http://schemas.microsoft.com/office/drawing/2014/main" id="{9C03F2AC-0666-4B9C-B2E8-16E8ECD9DB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4" y="2393"/>
              <a:ext cx="114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Line 570">
              <a:extLst>
                <a:ext uri="{FF2B5EF4-FFF2-40B4-BE49-F238E27FC236}">
                  <a16:creationId xmlns:a16="http://schemas.microsoft.com/office/drawing/2014/main" id="{CD98A8B7-C5A7-475F-931D-CEDD8801B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" y="2393"/>
              <a:ext cx="102" cy="8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Line 571">
              <a:extLst>
                <a:ext uri="{FF2B5EF4-FFF2-40B4-BE49-F238E27FC236}">
                  <a16:creationId xmlns:a16="http://schemas.microsoft.com/office/drawing/2014/main" id="{7EFFD7B9-A037-433F-970F-E61709A01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3" y="3632"/>
              <a:ext cx="130" cy="7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Line 572">
              <a:extLst>
                <a:ext uri="{FF2B5EF4-FFF2-40B4-BE49-F238E27FC236}">
                  <a16:creationId xmlns:a16="http://schemas.microsoft.com/office/drawing/2014/main" id="{3249F06F-80C9-437B-B1AA-D5F5A35A1D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24" y="3552"/>
              <a:ext cx="46" cy="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Line 573">
              <a:extLst>
                <a:ext uri="{FF2B5EF4-FFF2-40B4-BE49-F238E27FC236}">
                  <a16:creationId xmlns:a16="http://schemas.microsoft.com/office/drawing/2014/main" id="{AB3AAD96-6786-4C2F-8E7C-C84A053A7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3" y="3276"/>
              <a:ext cx="159" cy="21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Line 574">
              <a:extLst>
                <a:ext uri="{FF2B5EF4-FFF2-40B4-BE49-F238E27FC236}">
                  <a16:creationId xmlns:a16="http://schemas.microsoft.com/office/drawing/2014/main" id="{B48A5595-25B8-4E89-9691-A3D2890C8C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9" y="2553"/>
              <a:ext cx="96" cy="1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Line 575">
              <a:extLst>
                <a:ext uri="{FF2B5EF4-FFF2-40B4-BE49-F238E27FC236}">
                  <a16:creationId xmlns:a16="http://schemas.microsoft.com/office/drawing/2014/main" id="{E43097B8-238B-45FF-961B-44D5FF246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9" y="3531"/>
              <a:ext cx="11" cy="1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Line 576">
              <a:extLst>
                <a:ext uri="{FF2B5EF4-FFF2-40B4-BE49-F238E27FC236}">
                  <a16:creationId xmlns:a16="http://schemas.microsoft.com/office/drawing/2014/main" id="{5FC469B1-F843-4931-BB9A-2D82C9965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8" y="3653"/>
              <a:ext cx="232" cy="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Line 577">
              <a:extLst>
                <a:ext uri="{FF2B5EF4-FFF2-40B4-BE49-F238E27FC236}">
                  <a16:creationId xmlns:a16="http://schemas.microsoft.com/office/drawing/2014/main" id="{C8756829-8401-4F7C-9DE0-21DDFFB51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5" y="3509"/>
              <a:ext cx="233" cy="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Line 578">
              <a:extLst>
                <a:ext uri="{FF2B5EF4-FFF2-40B4-BE49-F238E27FC236}">
                  <a16:creationId xmlns:a16="http://schemas.microsoft.com/office/drawing/2014/main" id="{6858E16D-1034-4346-83B5-33230A1A2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8" y="3520"/>
              <a:ext cx="11" cy="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579">
              <a:extLst>
                <a:ext uri="{FF2B5EF4-FFF2-40B4-BE49-F238E27FC236}">
                  <a16:creationId xmlns:a16="http://schemas.microsoft.com/office/drawing/2014/main" id="{DB31C94A-1A31-4269-BB51-A9C5318A53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85" y="3509"/>
              <a:ext cx="23" cy="1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Line 580">
              <a:extLst>
                <a:ext uri="{FF2B5EF4-FFF2-40B4-BE49-F238E27FC236}">
                  <a16:creationId xmlns:a16="http://schemas.microsoft.com/office/drawing/2014/main" id="{3654D77D-BA96-4DD7-B127-81AA8D44D3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36" y="3345"/>
              <a:ext cx="238" cy="5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Line 581">
              <a:extLst>
                <a:ext uri="{FF2B5EF4-FFF2-40B4-BE49-F238E27FC236}">
                  <a16:creationId xmlns:a16="http://schemas.microsoft.com/office/drawing/2014/main" id="{49AC21B6-973D-434C-9412-F1E7A427B1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5" y="3233"/>
              <a:ext cx="295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Line 582">
              <a:extLst>
                <a:ext uri="{FF2B5EF4-FFF2-40B4-BE49-F238E27FC236}">
                  <a16:creationId xmlns:a16="http://schemas.microsoft.com/office/drawing/2014/main" id="{D1C682EA-3631-4C72-A783-C49EE1CC76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4" y="3302"/>
              <a:ext cx="34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Line 583">
              <a:extLst>
                <a:ext uri="{FF2B5EF4-FFF2-40B4-BE49-F238E27FC236}">
                  <a16:creationId xmlns:a16="http://schemas.microsoft.com/office/drawing/2014/main" id="{232FDAAE-B199-432A-9EC7-C626B9B286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0" y="3233"/>
              <a:ext cx="5" cy="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Line 584">
              <a:extLst>
                <a:ext uri="{FF2B5EF4-FFF2-40B4-BE49-F238E27FC236}">
                  <a16:creationId xmlns:a16="http://schemas.microsoft.com/office/drawing/2014/main" id="{924230ED-51E2-4174-89AD-70344F144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5" y="3403"/>
              <a:ext cx="51" cy="10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Line 585">
              <a:extLst>
                <a:ext uri="{FF2B5EF4-FFF2-40B4-BE49-F238E27FC236}">
                  <a16:creationId xmlns:a16="http://schemas.microsoft.com/office/drawing/2014/main" id="{3D60D614-8C8A-4E17-88BE-66668D425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8" y="3260"/>
              <a:ext cx="272" cy="1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Line 586">
              <a:extLst>
                <a:ext uri="{FF2B5EF4-FFF2-40B4-BE49-F238E27FC236}">
                  <a16:creationId xmlns:a16="http://schemas.microsoft.com/office/drawing/2014/main" id="{E105AA9E-9036-4023-A39E-9B1CC395B7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91" y="3462"/>
              <a:ext cx="294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Line 587">
              <a:extLst>
                <a:ext uri="{FF2B5EF4-FFF2-40B4-BE49-F238E27FC236}">
                  <a16:creationId xmlns:a16="http://schemas.microsoft.com/office/drawing/2014/main" id="{575E6871-F3E0-4EC3-A77A-D96B087B63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0" y="3260"/>
              <a:ext cx="56" cy="1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Line 588">
              <a:extLst>
                <a:ext uri="{FF2B5EF4-FFF2-40B4-BE49-F238E27FC236}">
                  <a16:creationId xmlns:a16="http://schemas.microsoft.com/office/drawing/2014/main" id="{BCDF19CB-9013-44FA-A2BA-AFD051E4D7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0" y="2096"/>
              <a:ext cx="244" cy="7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Line 589">
              <a:extLst>
                <a:ext uri="{FF2B5EF4-FFF2-40B4-BE49-F238E27FC236}">
                  <a16:creationId xmlns:a16="http://schemas.microsoft.com/office/drawing/2014/main" id="{892C3731-BFAA-46D7-AD74-DFEF8520A0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9" y="2250"/>
              <a:ext cx="142" cy="1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Line 590">
              <a:extLst>
                <a:ext uri="{FF2B5EF4-FFF2-40B4-BE49-F238E27FC236}">
                  <a16:creationId xmlns:a16="http://schemas.microsoft.com/office/drawing/2014/main" id="{40C3905E-5111-4E08-B43A-B0053BEAF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2096"/>
              <a:ext cx="40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Line 591">
              <a:extLst>
                <a:ext uri="{FF2B5EF4-FFF2-40B4-BE49-F238E27FC236}">
                  <a16:creationId xmlns:a16="http://schemas.microsoft.com/office/drawing/2014/main" id="{640A5362-C98D-4BFE-BFF1-4B3BDC1AA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54" y="2213"/>
              <a:ext cx="85" cy="4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Line 592">
              <a:extLst>
                <a:ext uri="{FF2B5EF4-FFF2-40B4-BE49-F238E27FC236}">
                  <a16:creationId xmlns:a16="http://schemas.microsoft.com/office/drawing/2014/main" id="{4D90B7CD-ACFE-4DF7-BCEA-AB4542088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1" y="2175"/>
              <a:ext cx="113" cy="7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Line 593">
              <a:extLst>
                <a:ext uri="{FF2B5EF4-FFF2-40B4-BE49-F238E27FC236}">
                  <a16:creationId xmlns:a16="http://schemas.microsoft.com/office/drawing/2014/main" id="{60ED21DB-7D82-49F1-A2FE-BA5759E42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8" y="3090"/>
              <a:ext cx="170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Line 594">
              <a:extLst>
                <a:ext uri="{FF2B5EF4-FFF2-40B4-BE49-F238E27FC236}">
                  <a16:creationId xmlns:a16="http://schemas.microsoft.com/office/drawing/2014/main" id="{4E16C68C-9B2F-4CF5-BFE6-4D8A5B21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48" y="3074"/>
              <a:ext cx="148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Line 595">
              <a:extLst>
                <a:ext uri="{FF2B5EF4-FFF2-40B4-BE49-F238E27FC236}">
                  <a16:creationId xmlns:a16="http://schemas.microsoft.com/office/drawing/2014/main" id="{4A4025C8-9842-44B4-A323-B858ED73E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0" y="2808"/>
              <a:ext cx="187" cy="1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Line 596">
              <a:extLst>
                <a:ext uri="{FF2B5EF4-FFF2-40B4-BE49-F238E27FC236}">
                  <a16:creationId xmlns:a16="http://schemas.microsoft.com/office/drawing/2014/main" id="{6369CFCA-6EC3-4860-9D5E-023C14B621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7" y="2808"/>
              <a:ext cx="193" cy="1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Line 597">
              <a:extLst>
                <a:ext uri="{FF2B5EF4-FFF2-40B4-BE49-F238E27FC236}">
                  <a16:creationId xmlns:a16="http://schemas.microsoft.com/office/drawing/2014/main" id="{91500375-FE23-4FC5-A0AB-59A8D20CD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0" y="3568"/>
              <a:ext cx="141" cy="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Line 598">
              <a:extLst>
                <a:ext uri="{FF2B5EF4-FFF2-40B4-BE49-F238E27FC236}">
                  <a16:creationId xmlns:a16="http://schemas.microsoft.com/office/drawing/2014/main" id="{D991D113-A6A7-419D-8431-346DF8BBA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96" y="3743"/>
              <a:ext cx="5" cy="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Line 599">
              <a:extLst>
                <a:ext uri="{FF2B5EF4-FFF2-40B4-BE49-F238E27FC236}">
                  <a16:creationId xmlns:a16="http://schemas.microsoft.com/office/drawing/2014/main" id="{BF40CD3C-14CE-476A-B382-BA1329F9B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4" y="3472"/>
              <a:ext cx="187" cy="9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Line 600">
              <a:extLst>
                <a:ext uri="{FF2B5EF4-FFF2-40B4-BE49-F238E27FC236}">
                  <a16:creationId xmlns:a16="http://schemas.microsoft.com/office/drawing/2014/main" id="{99C54C57-8807-4183-8BAB-40BFC2C8F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01" y="1920"/>
              <a:ext cx="34" cy="6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Line 601">
              <a:extLst>
                <a:ext uri="{FF2B5EF4-FFF2-40B4-BE49-F238E27FC236}">
                  <a16:creationId xmlns:a16="http://schemas.microsoft.com/office/drawing/2014/main" id="{215DD51C-2E28-4D69-A5D3-B0F9B3398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7" y="1857"/>
              <a:ext cx="572" cy="20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Line 602">
              <a:extLst>
                <a:ext uri="{FF2B5EF4-FFF2-40B4-BE49-F238E27FC236}">
                  <a16:creationId xmlns:a16="http://schemas.microsoft.com/office/drawing/2014/main" id="{3B92B7F8-2492-409E-B1E8-94B2720FDA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8" y="1851"/>
              <a:ext cx="442" cy="30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Line 603">
              <a:extLst>
                <a:ext uri="{FF2B5EF4-FFF2-40B4-BE49-F238E27FC236}">
                  <a16:creationId xmlns:a16="http://schemas.microsoft.com/office/drawing/2014/main" id="{833F65B1-D0D4-4F6C-B70E-0399129FB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15" y="3679"/>
              <a:ext cx="187" cy="11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Line 604">
              <a:extLst>
                <a:ext uri="{FF2B5EF4-FFF2-40B4-BE49-F238E27FC236}">
                  <a16:creationId xmlns:a16="http://schemas.microsoft.com/office/drawing/2014/main" id="{50B47EC0-95D3-4D42-9DC7-D21E1626A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0" y="3196"/>
              <a:ext cx="6" cy="5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Line 605">
              <a:extLst>
                <a:ext uri="{FF2B5EF4-FFF2-40B4-BE49-F238E27FC236}">
                  <a16:creationId xmlns:a16="http://schemas.microsoft.com/office/drawing/2014/main" id="{2AAF2281-52C8-4687-82A6-37E8D9308A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7" y="3201"/>
              <a:ext cx="1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Line 606">
              <a:extLst>
                <a:ext uri="{FF2B5EF4-FFF2-40B4-BE49-F238E27FC236}">
                  <a16:creationId xmlns:a16="http://schemas.microsoft.com/office/drawing/2014/main" id="{582B3538-7FAB-47F3-86FB-55A164E675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6" y="3137"/>
              <a:ext cx="113" cy="5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Line 607">
              <a:extLst>
                <a:ext uri="{FF2B5EF4-FFF2-40B4-BE49-F238E27FC236}">
                  <a16:creationId xmlns:a16="http://schemas.microsoft.com/office/drawing/2014/main" id="{5A937CEF-F09B-4B68-A5F7-AB76BB4889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08" y="3302"/>
              <a:ext cx="119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Line 608">
              <a:extLst>
                <a:ext uri="{FF2B5EF4-FFF2-40B4-BE49-F238E27FC236}">
                  <a16:creationId xmlns:a16="http://schemas.microsoft.com/office/drawing/2014/main" id="{3E0FF071-87B1-40A3-8C2E-6D5223665A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99" y="3137"/>
              <a:ext cx="74" cy="1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Line 609">
              <a:extLst>
                <a:ext uri="{FF2B5EF4-FFF2-40B4-BE49-F238E27FC236}">
                  <a16:creationId xmlns:a16="http://schemas.microsoft.com/office/drawing/2014/main" id="{F68EA745-8031-4F0C-BBB9-549AB80B2D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80" y="3254"/>
              <a:ext cx="28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Line 610">
              <a:extLst>
                <a:ext uri="{FF2B5EF4-FFF2-40B4-BE49-F238E27FC236}">
                  <a16:creationId xmlns:a16="http://schemas.microsoft.com/office/drawing/2014/main" id="{D61CCB39-BCC3-41B8-BF8B-0EC3C1B0B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2" y="3137"/>
              <a:ext cx="153" cy="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Line 611">
              <a:extLst>
                <a:ext uri="{FF2B5EF4-FFF2-40B4-BE49-F238E27FC236}">
                  <a16:creationId xmlns:a16="http://schemas.microsoft.com/office/drawing/2014/main" id="{1A92C549-1AD9-46B6-A981-95FF733346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2" y="3143"/>
              <a:ext cx="1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Line 612">
              <a:extLst>
                <a:ext uri="{FF2B5EF4-FFF2-40B4-BE49-F238E27FC236}">
                  <a16:creationId xmlns:a16="http://schemas.microsoft.com/office/drawing/2014/main" id="{371916D8-956F-4D70-88ED-FB6F5E1C78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5" y="3137"/>
              <a:ext cx="56" cy="1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Line 613">
              <a:extLst>
                <a:ext uri="{FF2B5EF4-FFF2-40B4-BE49-F238E27FC236}">
                  <a16:creationId xmlns:a16="http://schemas.microsoft.com/office/drawing/2014/main" id="{8C561956-1F83-49C9-8ECD-ABC7BDE72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41" y="3265"/>
              <a:ext cx="63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Line 614">
              <a:extLst>
                <a:ext uri="{FF2B5EF4-FFF2-40B4-BE49-F238E27FC236}">
                  <a16:creationId xmlns:a16="http://schemas.microsoft.com/office/drawing/2014/main" id="{93B817B7-46F0-4139-BC30-77E70D332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4" y="2803"/>
              <a:ext cx="11" cy="1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Line 615">
              <a:extLst>
                <a:ext uri="{FF2B5EF4-FFF2-40B4-BE49-F238E27FC236}">
                  <a16:creationId xmlns:a16="http://schemas.microsoft.com/office/drawing/2014/main" id="{74D1D5DA-8BA4-4D33-BB88-5C0953972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34" y="2951"/>
              <a:ext cx="102" cy="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Line 616">
              <a:extLst>
                <a:ext uri="{FF2B5EF4-FFF2-40B4-BE49-F238E27FC236}">
                  <a16:creationId xmlns:a16="http://schemas.microsoft.com/office/drawing/2014/main" id="{E359A585-8665-4286-A77C-26125720D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5" y="2803"/>
              <a:ext cx="165" cy="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Line 617">
              <a:extLst>
                <a:ext uri="{FF2B5EF4-FFF2-40B4-BE49-F238E27FC236}">
                  <a16:creationId xmlns:a16="http://schemas.microsoft.com/office/drawing/2014/main" id="{454762FD-87D9-45F0-BB0C-1AF704AAFC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50" y="3377"/>
              <a:ext cx="170" cy="3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Line 618">
              <a:extLst>
                <a:ext uri="{FF2B5EF4-FFF2-40B4-BE49-F238E27FC236}">
                  <a16:creationId xmlns:a16="http://schemas.microsoft.com/office/drawing/2014/main" id="{0013E208-82F9-4434-A76A-9EBA52A9AD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27" y="3323"/>
              <a:ext cx="23" cy="5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Line 619">
              <a:extLst>
                <a:ext uri="{FF2B5EF4-FFF2-40B4-BE49-F238E27FC236}">
                  <a16:creationId xmlns:a16="http://schemas.microsoft.com/office/drawing/2014/main" id="{AA16958B-0BAB-4606-B974-9767571DF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3302"/>
              <a:ext cx="63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Line 620">
              <a:extLst>
                <a:ext uri="{FF2B5EF4-FFF2-40B4-BE49-F238E27FC236}">
                  <a16:creationId xmlns:a16="http://schemas.microsoft.com/office/drawing/2014/main" id="{00F3B3BE-EE85-4845-8DFB-3A08A4D444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85" y="3637"/>
              <a:ext cx="17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Line 621">
              <a:extLst>
                <a:ext uri="{FF2B5EF4-FFF2-40B4-BE49-F238E27FC236}">
                  <a16:creationId xmlns:a16="http://schemas.microsoft.com/office/drawing/2014/main" id="{1D8A4B22-66B3-4C39-99B4-2BBD134C51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30" y="3525"/>
              <a:ext cx="284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Line 622">
              <a:extLst>
                <a:ext uri="{FF2B5EF4-FFF2-40B4-BE49-F238E27FC236}">
                  <a16:creationId xmlns:a16="http://schemas.microsoft.com/office/drawing/2014/main" id="{68FF00DE-7CEC-4741-81C7-37DB82FA87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2" y="3568"/>
              <a:ext cx="142" cy="25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Line 623">
              <a:extLst>
                <a:ext uri="{FF2B5EF4-FFF2-40B4-BE49-F238E27FC236}">
                  <a16:creationId xmlns:a16="http://schemas.microsoft.com/office/drawing/2014/main" id="{2EFD5440-26E4-41B1-B53E-7B87CB1D1E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02" y="3679"/>
              <a:ext cx="170" cy="14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Line 624">
              <a:extLst>
                <a:ext uri="{FF2B5EF4-FFF2-40B4-BE49-F238E27FC236}">
                  <a16:creationId xmlns:a16="http://schemas.microsoft.com/office/drawing/2014/main" id="{18B5935A-C28A-4330-A24A-24C22EB4E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81" y="3711"/>
              <a:ext cx="1157" cy="13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Line 625">
              <a:extLst>
                <a:ext uri="{FF2B5EF4-FFF2-40B4-BE49-F238E27FC236}">
                  <a16:creationId xmlns:a16="http://schemas.microsoft.com/office/drawing/2014/main" id="{60518171-44ED-49B4-9385-04B01C675A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26" y="3233"/>
              <a:ext cx="85" cy="20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Line 626">
              <a:extLst>
                <a:ext uri="{FF2B5EF4-FFF2-40B4-BE49-F238E27FC236}">
                  <a16:creationId xmlns:a16="http://schemas.microsoft.com/office/drawing/2014/main" id="{D15AE6F0-4152-4AF5-877B-FC76CC3C35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" y="2037"/>
              <a:ext cx="91" cy="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Line 627">
              <a:extLst>
                <a:ext uri="{FF2B5EF4-FFF2-40B4-BE49-F238E27FC236}">
                  <a16:creationId xmlns:a16="http://schemas.microsoft.com/office/drawing/2014/main" id="{1409DE3D-8E48-4907-8CB3-EE93170C5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0" y="2037"/>
              <a:ext cx="136" cy="2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Line 628">
              <a:extLst>
                <a:ext uri="{FF2B5EF4-FFF2-40B4-BE49-F238E27FC236}">
                  <a16:creationId xmlns:a16="http://schemas.microsoft.com/office/drawing/2014/main" id="{5E821A26-6914-4FBE-A45E-8A97D3D2FF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92" y="2292"/>
              <a:ext cx="63" cy="30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Line 629">
              <a:extLst>
                <a:ext uri="{FF2B5EF4-FFF2-40B4-BE49-F238E27FC236}">
                  <a16:creationId xmlns:a16="http://schemas.microsoft.com/office/drawing/2014/main" id="{17D4C3F6-36B3-4455-8B57-643145C43D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1" y="2547"/>
              <a:ext cx="159" cy="5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Line 630">
              <a:extLst>
                <a:ext uri="{FF2B5EF4-FFF2-40B4-BE49-F238E27FC236}">
                  <a16:creationId xmlns:a16="http://schemas.microsoft.com/office/drawing/2014/main" id="{2A211E97-52D4-442B-87A9-C62B245DB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92" y="2138"/>
              <a:ext cx="97" cy="15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Line 631">
              <a:extLst>
                <a:ext uri="{FF2B5EF4-FFF2-40B4-BE49-F238E27FC236}">
                  <a16:creationId xmlns:a16="http://schemas.microsoft.com/office/drawing/2014/main" id="{58949417-6DB4-453B-A66C-8F8BD37D46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2" y="2308"/>
              <a:ext cx="74" cy="1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Oval 632">
              <a:extLst>
                <a:ext uri="{FF2B5EF4-FFF2-40B4-BE49-F238E27FC236}">
                  <a16:creationId xmlns:a16="http://schemas.microsoft.com/office/drawing/2014/main" id="{03FD9B20-855B-400D-8C11-FB0C35A0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2059"/>
              <a:ext cx="17" cy="1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11" name="Line 633">
              <a:extLst>
                <a:ext uri="{FF2B5EF4-FFF2-40B4-BE49-F238E27FC236}">
                  <a16:creationId xmlns:a16="http://schemas.microsoft.com/office/drawing/2014/main" id="{21EC08C8-7BBA-419F-807B-381C8F027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47" y="1554"/>
              <a:ext cx="413" cy="30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Line 634">
              <a:extLst>
                <a:ext uri="{FF2B5EF4-FFF2-40B4-BE49-F238E27FC236}">
                  <a16:creationId xmlns:a16="http://schemas.microsoft.com/office/drawing/2014/main" id="{65DDDBF9-DC20-4098-935B-275DAE256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37" y="1198"/>
              <a:ext cx="618" cy="53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Line 635">
              <a:extLst>
                <a:ext uri="{FF2B5EF4-FFF2-40B4-BE49-F238E27FC236}">
                  <a16:creationId xmlns:a16="http://schemas.microsoft.com/office/drawing/2014/main" id="{D295B443-2641-4E22-9D45-1D40ABA01B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4" y="1857"/>
              <a:ext cx="6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Line 636">
              <a:extLst>
                <a:ext uri="{FF2B5EF4-FFF2-40B4-BE49-F238E27FC236}">
                  <a16:creationId xmlns:a16="http://schemas.microsoft.com/office/drawing/2014/main" id="{AC433B95-1C6A-46B7-85FD-6D11A1347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36" y="2999"/>
              <a:ext cx="40" cy="9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Line 637">
              <a:extLst>
                <a:ext uri="{FF2B5EF4-FFF2-40B4-BE49-F238E27FC236}">
                  <a16:creationId xmlns:a16="http://schemas.microsoft.com/office/drawing/2014/main" id="{D71D6B92-A00C-4A54-B127-B15095B46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0" y="2824"/>
              <a:ext cx="1" cy="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Line 638">
              <a:extLst>
                <a:ext uri="{FF2B5EF4-FFF2-40B4-BE49-F238E27FC236}">
                  <a16:creationId xmlns:a16="http://schemas.microsoft.com/office/drawing/2014/main" id="{1B60F2E0-C4A1-4F57-BACD-02DE386C3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76" y="3095"/>
              <a:ext cx="62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Line 639">
              <a:extLst>
                <a:ext uri="{FF2B5EF4-FFF2-40B4-BE49-F238E27FC236}">
                  <a16:creationId xmlns:a16="http://schemas.microsoft.com/office/drawing/2014/main" id="{E4262D19-65CF-4E24-B248-BFEE149C9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36" y="2829"/>
              <a:ext cx="74" cy="1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Line 640">
              <a:extLst>
                <a:ext uri="{FF2B5EF4-FFF2-40B4-BE49-F238E27FC236}">
                  <a16:creationId xmlns:a16="http://schemas.microsoft.com/office/drawing/2014/main" id="{46EDE43E-EDF4-4042-9F24-DB40753BFF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7" y="3206"/>
              <a:ext cx="25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319" name="Group 842">
              <a:extLst>
                <a:ext uri="{FF2B5EF4-FFF2-40B4-BE49-F238E27FC236}">
                  <a16:creationId xmlns:a16="http://schemas.microsoft.com/office/drawing/2014/main" id="{B0B7D1CC-E752-4F78-A5BA-A6926EE312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" y="937"/>
              <a:ext cx="3072" cy="3279"/>
              <a:chOff x="709" y="937"/>
              <a:chExt cx="3072" cy="3279"/>
            </a:xfrm>
          </p:grpSpPr>
          <p:sp>
            <p:nvSpPr>
              <p:cNvPr id="48984" name="Line 642">
                <a:extLst>
                  <a:ext uri="{FF2B5EF4-FFF2-40B4-BE49-F238E27FC236}">
                    <a16:creationId xmlns:a16="http://schemas.microsoft.com/office/drawing/2014/main" id="{18CFE9AA-3C8A-4423-BAF9-396F9B7B3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0" y="3206"/>
                <a:ext cx="17" cy="6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5" name="Line 643">
                <a:extLst>
                  <a:ext uri="{FF2B5EF4-FFF2-40B4-BE49-F238E27FC236}">
                    <a16:creationId xmlns:a16="http://schemas.microsoft.com/office/drawing/2014/main" id="{68CB80F3-AEC3-41C9-B73B-6B37DAEEE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2" y="3206"/>
                <a:ext cx="11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6" name="Line 644">
                <a:extLst>
                  <a:ext uri="{FF2B5EF4-FFF2-40B4-BE49-F238E27FC236}">
                    <a16:creationId xmlns:a16="http://schemas.microsoft.com/office/drawing/2014/main" id="{817CB56E-3F77-47A7-AFE1-23739A674C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47" y="2617"/>
                <a:ext cx="68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7" name="Line 645">
                <a:extLst>
                  <a:ext uri="{FF2B5EF4-FFF2-40B4-BE49-F238E27FC236}">
                    <a16:creationId xmlns:a16="http://schemas.microsoft.com/office/drawing/2014/main" id="{E608D580-4640-4ED6-ADEA-08BE8EC41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47" y="2670"/>
                <a:ext cx="1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8" name="Line 646">
                <a:extLst>
                  <a:ext uri="{FF2B5EF4-FFF2-40B4-BE49-F238E27FC236}">
                    <a16:creationId xmlns:a16="http://schemas.microsoft.com/office/drawing/2014/main" id="{E141C98C-9FF1-4C31-835C-79A630B9F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5" y="2617"/>
                <a:ext cx="91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9" name="Line 647">
                <a:extLst>
                  <a:ext uri="{FF2B5EF4-FFF2-40B4-BE49-F238E27FC236}">
                    <a16:creationId xmlns:a16="http://schemas.microsoft.com/office/drawing/2014/main" id="{47FC5B36-4DC5-4F5D-BDC4-B086E2769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00" y="3270"/>
                <a:ext cx="17" cy="18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0" name="Line 648">
                <a:extLst>
                  <a:ext uri="{FF2B5EF4-FFF2-40B4-BE49-F238E27FC236}">
                    <a16:creationId xmlns:a16="http://schemas.microsoft.com/office/drawing/2014/main" id="{AFF145B7-4525-4D9E-B8B8-D4ED2978B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1" y="3270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1" name="Line 649">
                <a:extLst>
                  <a:ext uri="{FF2B5EF4-FFF2-40B4-BE49-F238E27FC236}">
                    <a16:creationId xmlns:a16="http://schemas.microsoft.com/office/drawing/2014/main" id="{80870CC7-58F4-437B-AA66-3C8591901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4" y="3270"/>
                <a:ext cx="96" cy="18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2" name="Line 650">
                <a:extLst>
                  <a:ext uri="{FF2B5EF4-FFF2-40B4-BE49-F238E27FC236}">
                    <a16:creationId xmlns:a16="http://schemas.microsoft.com/office/drawing/2014/main" id="{0040007C-49E7-4D2E-B5DE-98C74C53A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3270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3" name="Line 651">
                <a:extLst>
                  <a:ext uri="{FF2B5EF4-FFF2-40B4-BE49-F238E27FC236}">
                    <a16:creationId xmlns:a16="http://schemas.microsoft.com/office/drawing/2014/main" id="{98E6AC88-4415-4A30-890D-D0A79FF04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03" y="2080"/>
                <a:ext cx="97" cy="9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4" name="Line 652">
                <a:extLst>
                  <a:ext uri="{FF2B5EF4-FFF2-40B4-BE49-F238E27FC236}">
                    <a16:creationId xmlns:a16="http://schemas.microsoft.com/office/drawing/2014/main" id="{9328CEEF-432A-43A6-A3F0-F47FA56D3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35" y="1989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5" name="Line 653">
                <a:extLst>
                  <a:ext uri="{FF2B5EF4-FFF2-40B4-BE49-F238E27FC236}">
                    <a16:creationId xmlns:a16="http://schemas.microsoft.com/office/drawing/2014/main" id="{8540A449-E305-4F5F-A89A-E7117987E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0" y="2138"/>
                <a:ext cx="289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6" name="Line 654">
                <a:extLst>
                  <a:ext uri="{FF2B5EF4-FFF2-40B4-BE49-F238E27FC236}">
                    <a16:creationId xmlns:a16="http://schemas.microsoft.com/office/drawing/2014/main" id="{EEE73410-4315-42FE-B930-C9F817668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5" y="1989"/>
                <a:ext cx="584" cy="7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7" name="Line 655">
                <a:extLst>
                  <a:ext uri="{FF2B5EF4-FFF2-40B4-BE49-F238E27FC236}">
                    <a16:creationId xmlns:a16="http://schemas.microsoft.com/office/drawing/2014/main" id="{4ED6E568-BCE5-4530-9F81-962854DE3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89" y="2064"/>
                <a:ext cx="130" cy="7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8" name="Line 656">
                <a:extLst>
                  <a:ext uri="{FF2B5EF4-FFF2-40B4-BE49-F238E27FC236}">
                    <a16:creationId xmlns:a16="http://schemas.microsoft.com/office/drawing/2014/main" id="{1211A220-3CA0-4F7C-AA35-93D5E1714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9" y="2383"/>
                <a:ext cx="45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9" name="Line 657">
                <a:extLst>
                  <a:ext uri="{FF2B5EF4-FFF2-40B4-BE49-F238E27FC236}">
                    <a16:creationId xmlns:a16="http://schemas.microsoft.com/office/drawing/2014/main" id="{B68B1D54-DBAD-4814-BD34-DFDC750CF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2425"/>
                <a:ext cx="68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0" name="Line 658">
                <a:extLst>
                  <a:ext uri="{FF2B5EF4-FFF2-40B4-BE49-F238E27FC236}">
                    <a16:creationId xmlns:a16="http://schemas.microsoft.com/office/drawing/2014/main" id="{370C9C1B-A885-4BB4-94CE-BD12F6A26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6" y="2415"/>
                <a:ext cx="28" cy="15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1" name="Line 659">
                <a:extLst>
                  <a:ext uri="{FF2B5EF4-FFF2-40B4-BE49-F238E27FC236}">
                    <a16:creationId xmlns:a16="http://schemas.microsoft.com/office/drawing/2014/main" id="{426FE387-B2E4-48F9-AC99-09F9414ED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46" y="3951"/>
                <a:ext cx="317" cy="9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2" name="Line 660">
                <a:extLst>
                  <a:ext uri="{FF2B5EF4-FFF2-40B4-BE49-F238E27FC236}">
                    <a16:creationId xmlns:a16="http://schemas.microsoft.com/office/drawing/2014/main" id="{6762DD4E-1F45-425C-BC7B-55DD4D47B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03" y="3780"/>
                <a:ext cx="210" cy="27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3" name="Line 661">
                <a:extLst>
                  <a:ext uri="{FF2B5EF4-FFF2-40B4-BE49-F238E27FC236}">
                    <a16:creationId xmlns:a16="http://schemas.microsoft.com/office/drawing/2014/main" id="{586A82BC-BF99-4551-AE44-D280E67C9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63" y="4046"/>
                <a:ext cx="40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4" name="Line 662">
                <a:extLst>
                  <a:ext uri="{FF2B5EF4-FFF2-40B4-BE49-F238E27FC236}">
                    <a16:creationId xmlns:a16="http://schemas.microsoft.com/office/drawing/2014/main" id="{1F52DF89-B647-4C87-AEDF-E5B39FEEC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2" y="3642"/>
                <a:ext cx="482" cy="18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5" name="Line 663">
                <a:extLst>
                  <a:ext uri="{FF2B5EF4-FFF2-40B4-BE49-F238E27FC236}">
                    <a16:creationId xmlns:a16="http://schemas.microsoft.com/office/drawing/2014/main" id="{7DEBCABF-206A-4BAD-890D-CAA137CCFC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2" y="3828"/>
                <a:ext cx="1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6" name="Line 664">
                <a:extLst>
                  <a:ext uri="{FF2B5EF4-FFF2-40B4-BE49-F238E27FC236}">
                    <a16:creationId xmlns:a16="http://schemas.microsoft.com/office/drawing/2014/main" id="{48E266AB-9A34-4360-A1B2-07C978DA3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2" y="3823"/>
                <a:ext cx="1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7" name="Line 665">
                <a:extLst>
                  <a:ext uri="{FF2B5EF4-FFF2-40B4-BE49-F238E27FC236}">
                    <a16:creationId xmlns:a16="http://schemas.microsoft.com/office/drawing/2014/main" id="{6C38DE09-A9DF-4C16-9CF1-DFD3BB6F5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13" y="3711"/>
                <a:ext cx="368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8" name="Line 666">
                <a:extLst>
                  <a:ext uri="{FF2B5EF4-FFF2-40B4-BE49-F238E27FC236}">
                    <a16:creationId xmlns:a16="http://schemas.microsoft.com/office/drawing/2014/main" id="{F5A67CC5-4B52-4535-8670-3A680741A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3430"/>
                <a:ext cx="493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9" name="Line 667">
                <a:extLst>
                  <a:ext uri="{FF2B5EF4-FFF2-40B4-BE49-F238E27FC236}">
                    <a16:creationId xmlns:a16="http://schemas.microsoft.com/office/drawing/2014/main" id="{48DDCE74-D2C9-40C8-BB20-9A94C7B1E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1" y="3446"/>
                <a:ext cx="1" cy="2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0" name="Line 668">
                <a:extLst>
                  <a:ext uri="{FF2B5EF4-FFF2-40B4-BE49-F238E27FC236}">
                    <a16:creationId xmlns:a16="http://schemas.microsoft.com/office/drawing/2014/main" id="{8E799BBB-A757-4C7F-A3A6-266C55ADC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1" y="3472"/>
                <a:ext cx="153" cy="17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1" name="Line 669">
                <a:extLst>
                  <a:ext uri="{FF2B5EF4-FFF2-40B4-BE49-F238E27FC236}">
                    <a16:creationId xmlns:a16="http://schemas.microsoft.com/office/drawing/2014/main" id="{A6BF6CD3-CD4E-483A-81AB-0177053E7E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1" y="3435"/>
                <a:ext cx="170" cy="27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2" name="Line 670">
                <a:extLst>
                  <a:ext uri="{FF2B5EF4-FFF2-40B4-BE49-F238E27FC236}">
                    <a16:creationId xmlns:a16="http://schemas.microsoft.com/office/drawing/2014/main" id="{02E0F1A5-DFF8-4C85-8BBF-66C5915AB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54" y="3642"/>
                <a:ext cx="159" cy="1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3" name="Line 671">
                <a:extLst>
                  <a:ext uri="{FF2B5EF4-FFF2-40B4-BE49-F238E27FC236}">
                    <a16:creationId xmlns:a16="http://schemas.microsoft.com/office/drawing/2014/main" id="{E08302E6-F50E-4E4C-8116-0554C9119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97" y="2245"/>
                <a:ext cx="17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4" name="Line 672">
                <a:extLst>
                  <a:ext uri="{FF2B5EF4-FFF2-40B4-BE49-F238E27FC236}">
                    <a16:creationId xmlns:a16="http://schemas.microsoft.com/office/drawing/2014/main" id="{241EE6E0-A110-4E1C-98E6-8E734C982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6" y="2314"/>
                <a:ext cx="221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5" name="Line 673">
                <a:extLst>
                  <a:ext uri="{FF2B5EF4-FFF2-40B4-BE49-F238E27FC236}">
                    <a16:creationId xmlns:a16="http://schemas.microsoft.com/office/drawing/2014/main" id="{C658CCB0-8947-4027-A083-8FCC5BA1E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64" y="2739"/>
                <a:ext cx="73" cy="1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6" name="Line 674">
                <a:extLst>
                  <a:ext uri="{FF2B5EF4-FFF2-40B4-BE49-F238E27FC236}">
                    <a16:creationId xmlns:a16="http://schemas.microsoft.com/office/drawing/2014/main" id="{93247DBA-2844-4548-9EB5-0860EA480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781"/>
                <a:ext cx="68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7" name="Line 675">
                <a:extLst>
                  <a:ext uri="{FF2B5EF4-FFF2-40B4-BE49-F238E27FC236}">
                    <a16:creationId xmlns:a16="http://schemas.microsoft.com/office/drawing/2014/main" id="{29065EE3-E651-4471-9DBF-F62EC5AE6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8" y="2776"/>
                <a:ext cx="114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8" name="Line 676">
                <a:extLst>
                  <a:ext uri="{FF2B5EF4-FFF2-40B4-BE49-F238E27FC236}">
                    <a16:creationId xmlns:a16="http://schemas.microsoft.com/office/drawing/2014/main" id="{A83B8C18-7322-46BB-8517-A2DDECA89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40" y="2946"/>
                <a:ext cx="23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9" name="Line 677">
                <a:extLst>
                  <a:ext uri="{FF2B5EF4-FFF2-40B4-BE49-F238E27FC236}">
                    <a16:creationId xmlns:a16="http://schemas.microsoft.com/office/drawing/2014/main" id="{53674BE7-615C-4256-9F57-598CE2D12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7" y="2834"/>
                <a:ext cx="17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0" name="Line 678">
                <a:extLst>
                  <a:ext uri="{FF2B5EF4-FFF2-40B4-BE49-F238E27FC236}">
                    <a16:creationId xmlns:a16="http://schemas.microsoft.com/office/drawing/2014/main" id="{11FDA8B8-7ECE-4AF0-AB16-37AF9F1E6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19" y="3951"/>
                <a:ext cx="227" cy="26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1" name="Line 679">
                <a:extLst>
                  <a:ext uri="{FF2B5EF4-FFF2-40B4-BE49-F238E27FC236}">
                    <a16:creationId xmlns:a16="http://schemas.microsoft.com/office/drawing/2014/main" id="{26C1DEAA-74C8-4C1A-9759-3C321645B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9" y="3876"/>
                <a:ext cx="283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2" name="Line 680">
                <a:extLst>
                  <a:ext uri="{FF2B5EF4-FFF2-40B4-BE49-F238E27FC236}">
                    <a16:creationId xmlns:a16="http://schemas.microsoft.com/office/drawing/2014/main" id="{0567D2DD-C576-4B57-A8CC-E9394F709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2" y="3876"/>
                <a:ext cx="74" cy="7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3" name="Line 681">
                <a:extLst>
                  <a:ext uri="{FF2B5EF4-FFF2-40B4-BE49-F238E27FC236}">
                    <a16:creationId xmlns:a16="http://schemas.microsoft.com/office/drawing/2014/main" id="{B1C84FFE-C75A-4DD7-98EE-BF16875EB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70" y="2547"/>
                <a:ext cx="68" cy="22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4" name="Line 682">
                <a:extLst>
                  <a:ext uri="{FF2B5EF4-FFF2-40B4-BE49-F238E27FC236}">
                    <a16:creationId xmlns:a16="http://schemas.microsoft.com/office/drawing/2014/main" id="{82470050-E856-4E94-B38A-091D66D96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38" y="2648"/>
                <a:ext cx="159" cy="12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5" name="Line 683">
                <a:extLst>
                  <a:ext uri="{FF2B5EF4-FFF2-40B4-BE49-F238E27FC236}">
                    <a16:creationId xmlns:a16="http://schemas.microsoft.com/office/drawing/2014/main" id="{5B223DC5-9251-4BBC-8149-0D565965E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2" y="2452"/>
                <a:ext cx="125" cy="1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6" name="Line 684">
                <a:extLst>
                  <a:ext uri="{FF2B5EF4-FFF2-40B4-BE49-F238E27FC236}">
                    <a16:creationId xmlns:a16="http://schemas.microsoft.com/office/drawing/2014/main" id="{8A490C70-874F-4993-9964-B6666FDE0D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0" y="2452"/>
                <a:ext cx="102" cy="9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7" name="Line 685">
                <a:extLst>
                  <a:ext uri="{FF2B5EF4-FFF2-40B4-BE49-F238E27FC236}">
                    <a16:creationId xmlns:a16="http://schemas.microsoft.com/office/drawing/2014/main" id="{16C61C4F-FD7F-46ED-BDC3-B8121ED9D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77" y="3414"/>
                <a:ext cx="51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8" name="Line 686">
                <a:extLst>
                  <a:ext uri="{FF2B5EF4-FFF2-40B4-BE49-F238E27FC236}">
                    <a16:creationId xmlns:a16="http://schemas.microsoft.com/office/drawing/2014/main" id="{FBFB92CB-BA32-48CE-ADA2-F2236DF0EB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8" y="3456"/>
                <a:ext cx="68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9" name="Line 687">
                <a:extLst>
                  <a:ext uri="{FF2B5EF4-FFF2-40B4-BE49-F238E27FC236}">
                    <a16:creationId xmlns:a16="http://schemas.microsoft.com/office/drawing/2014/main" id="{2EAA557B-62E3-45EA-B5A2-99D5C730B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96" y="3419"/>
                <a:ext cx="17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0" name="Line 688">
                <a:extLst>
                  <a:ext uri="{FF2B5EF4-FFF2-40B4-BE49-F238E27FC236}">
                    <a16:creationId xmlns:a16="http://schemas.microsoft.com/office/drawing/2014/main" id="{6FDFD982-5FC0-4964-B9A4-EF3A8A934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0" y="3706"/>
                <a:ext cx="23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1" name="Line 689">
                <a:extLst>
                  <a:ext uri="{FF2B5EF4-FFF2-40B4-BE49-F238E27FC236}">
                    <a16:creationId xmlns:a16="http://schemas.microsoft.com/office/drawing/2014/main" id="{34F681D9-B545-4A90-8C21-68D907D54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1" y="3557"/>
                <a:ext cx="57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2" name="Line 690">
                <a:extLst>
                  <a:ext uri="{FF2B5EF4-FFF2-40B4-BE49-F238E27FC236}">
                    <a16:creationId xmlns:a16="http://schemas.microsoft.com/office/drawing/2014/main" id="{CBBE9BC2-15A9-4CA6-999C-27EDC1B8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8" y="3557"/>
                <a:ext cx="96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3" name="Line 691">
                <a:extLst>
                  <a:ext uri="{FF2B5EF4-FFF2-40B4-BE49-F238E27FC236}">
                    <a16:creationId xmlns:a16="http://schemas.microsoft.com/office/drawing/2014/main" id="{D87051AD-05C0-446F-B16F-1AF35DD4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4" y="3563"/>
                <a:ext cx="29" cy="1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4" name="Line 692">
                <a:extLst>
                  <a:ext uri="{FF2B5EF4-FFF2-40B4-BE49-F238E27FC236}">
                    <a16:creationId xmlns:a16="http://schemas.microsoft.com/office/drawing/2014/main" id="{1962642F-99FE-4351-8BB7-9511E3534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71" y="3594"/>
                <a:ext cx="51" cy="1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5" name="Line 693">
                <a:extLst>
                  <a:ext uri="{FF2B5EF4-FFF2-40B4-BE49-F238E27FC236}">
                    <a16:creationId xmlns:a16="http://schemas.microsoft.com/office/drawing/2014/main" id="{C7F9ACB9-E0EC-44B7-A91E-757EEAFB9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3" y="3222"/>
                <a:ext cx="39" cy="5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6" name="Line 694">
                <a:extLst>
                  <a:ext uri="{FF2B5EF4-FFF2-40B4-BE49-F238E27FC236}">
                    <a16:creationId xmlns:a16="http://schemas.microsoft.com/office/drawing/2014/main" id="{468FF307-C9AB-4B33-9ACF-0D9B15E89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3" y="3137"/>
                <a:ext cx="5" cy="8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7" name="Line 695">
                <a:extLst>
                  <a:ext uri="{FF2B5EF4-FFF2-40B4-BE49-F238E27FC236}">
                    <a16:creationId xmlns:a16="http://schemas.microsoft.com/office/drawing/2014/main" id="{81E3B0E3-3C83-4DA5-A78C-BBE79700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72" y="3276"/>
                <a:ext cx="148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8" name="Line 696">
                <a:extLst>
                  <a:ext uri="{FF2B5EF4-FFF2-40B4-BE49-F238E27FC236}">
                    <a16:creationId xmlns:a16="http://schemas.microsoft.com/office/drawing/2014/main" id="{1307B74D-4ADA-42E8-8A77-1CF3E523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5" y="3036"/>
                <a:ext cx="34" cy="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9" name="Line 697">
                <a:extLst>
                  <a:ext uri="{FF2B5EF4-FFF2-40B4-BE49-F238E27FC236}">
                    <a16:creationId xmlns:a16="http://schemas.microsoft.com/office/drawing/2014/main" id="{BC728E57-36AE-47D0-9ECB-5B2914B4A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8" y="3090"/>
                <a:ext cx="74" cy="4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0" name="Line 698">
                <a:extLst>
                  <a:ext uri="{FF2B5EF4-FFF2-40B4-BE49-F238E27FC236}">
                    <a16:creationId xmlns:a16="http://schemas.microsoft.com/office/drawing/2014/main" id="{708FA875-0632-4796-ABEA-542DDF22A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42" y="3653"/>
                <a:ext cx="125" cy="7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1" name="Line 699">
                <a:extLst>
                  <a:ext uri="{FF2B5EF4-FFF2-40B4-BE49-F238E27FC236}">
                    <a16:creationId xmlns:a16="http://schemas.microsoft.com/office/drawing/2014/main" id="{AD95443B-C926-40D2-9229-817E5CD88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8" y="3052"/>
                <a:ext cx="131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2" name="Line 700">
                <a:extLst>
                  <a:ext uri="{FF2B5EF4-FFF2-40B4-BE49-F238E27FC236}">
                    <a16:creationId xmlns:a16="http://schemas.microsoft.com/office/drawing/2014/main" id="{7A489A76-1C26-432A-B924-12F92725C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47" y="3079"/>
                <a:ext cx="102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3" name="Line 701">
                <a:extLst>
                  <a:ext uri="{FF2B5EF4-FFF2-40B4-BE49-F238E27FC236}">
                    <a16:creationId xmlns:a16="http://schemas.microsoft.com/office/drawing/2014/main" id="{AE824071-DBC5-4FE8-850E-D40C050F7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3" y="3058"/>
                <a:ext cx="40" cy="9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4" name="Line 702">
                <a:extLst>
                  <a:ext uri="{FF2B5EF4-FFF2-40B4-BE49-F238E27FC236}">
                    <a16:creationId xmlns:a16="http://schemas.microsoft.com/office/drawing/2014/main" id="{90D5C747-3E48-4C9D-AF5A-51A7BA23A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73" y="3153"/>
                <a:ext cx="74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5" name="Line 703">
                <a:extLst>
                  <a:ext uri="{FF2B5EF4-FFF2-40B4-BE49-F238E27FC236}">
                    <a16:creationId xmlns:a16="http://schemas.microsoft.com/office/drawing/2014/main" id="{8423D2DB-AA62-44FB-8ABB-6FD68A4CB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0" y="2951"/>
                <a:ext cx="96" cy="6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6" name="Line 704">
                <a:extLst>
                  <a:ext uri="{FF2B5EF4-FFF2-40B4-BE49-F238E27FC236}">
                    <a16:creationId xmlns:a16="http://schemas.microsoft.com/office/drawing/2014/main" id="{C110D638-E1FE-4DE3-B471-1AC5D82930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1" y="2861"/>
                <a:ext cx="91" cy="17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7" name="Line 705">
                <a:extLst>
                  <a:ext uri="{FF2B5EF4-FFF2-40B4-BE49-F238E27FC236}">
                    <a16:creationId xmlns:a16="http://schemas.microsoft.com/office/drawing/2014/main" id="{DA857F2C-3DB1-4F18-9500-0D7B0ED11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1" y="3015"/>
                <a:ext cx="159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8" name="Line 706">
                <a:extLst>
                  <a:ext uri="{FF2B5EF4-FFF2-40B4-BE49-F238E27FC236}">
                    <a16:creationId xmlns:a16="http://schemas.microsoft.com/office/drawing/2014/main" id="{8BBFB924-F37F-4FB8-8FDE-30A48D28F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5" y="2271"/>
                <a:ext cx="182" cy="23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9" name="Line 707">
                <a:extLst>
                  <a:ext uri="{FF2B5EF4-FFF2-40B4-BE49-F238E27FC236}">
                    <a16:creationId xmlns:a16="http://schemas.microsoft.com/office/drawing/2014/main" id="{D7985A8C-6280-4615-8E62-EE1175806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05" y="2553"/>
                <a:ext cx="23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" name="Line 708">
                <a:extLst>
                  <a:ext uri="{FF2B5EF4-FFF2-40B4-BE49-F238E27FC236}">
                    <a16:creationId xmlns:a16="http://schemas.microsoft.com/office/drawing/2014/main" id="{855577A8-4D8E-465D-BDAD-91E5FC530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77" y="2250"/>
                <a:ext cx="28" cy="30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" name="Line 709">
                <a:extLst>
                  <a:ext uri="{FF2B5EF4-FFF2-40B4-BE49-F238E27FC236}">
                    <a16:creationId xmlns:a16="http://schemas.microsoft.com/office/drawing/2014/main" id="{5CC01011-7A93-4063-BAE3-05C22C427C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63" y="2957"/>
                <a:ext cx="68" cy="10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2" name="Line 710">
                <a:extLst>
                  <a:ext uri="{FF2B5EF4-FFF2-40B4-BE49-F238E27FC236}">
                    <a16:creationId xmlns:a16="http://schemas.microsoft.com/office/drawing/2014/main" id="{63A8BCE0-FFC8-40F6-8720-CA28DC86A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7" y="2877"/>
                <a:ext cx="51" cy="10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3" name="Line 711">
                <a:extLst>
                  <a:ext uri="{FF2B5EF4-FFF2-40B4-BE49-F238E27FC236}">
                    <a16:creationId xmlns:a16="http://schemas.microsoft.com/office/drawing/2014/main" id="{2DBA6BCA-6E9B-4666-BA1A-8B35213DA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1" y="2978"/>
                <a:ext cx="187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4" name="Line 712">
                <a:extLst>
                  <a:ext uri="{FF2B5EF4-FFF2-40B4-BE49-F238E27FC236}">
                    <a16:creationId xmlns:a16="http://schemas.microsoft.com/office/drawing/2014/main" id="{A25EDC31-CA42-4BC1-8598-3732E3404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3" y="2877"/>
                <a:ext cx="204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5" name="Line 713">
                <a:extLst>
                  <a:ext uri="{FF2B5EF4-FFF2-40B4-BE49-F238E27FC236}">
                    <a16:creationId xmlns:a16="http://schemas.microsoft.com/office/drawing/2014/main" id="{B5941E79-5956-44DA-8D3D-BF0C2F3BC9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13" y="3403"/>
                <a:ext cx="74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6" name="Line 714">
                <a:extLst>
                  <a:ext uri="{FF2B5EF4-FFF2-40B4-BE49-F238E27FC236}">
                    <a16:creationId xmlns:a16="http://schemas.microsoft.com/office/drawing/2014/main" id="{70553685-C016-43F3-A499-169B0F15F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1" y="3265"/>
                <a:ext cx="46" cy="1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7" name="Line 715">
                <a:extLst>
                  <a:ext uri="{FF2B5EF4-FFF2-40B4-BE49-F238E27FC236}">
                    <a16:creationId xmlns:a16="http://schemas.microsoft.com/office/drawing/2014/main" id="{3C7CC231-0AEB-45F1-AD5E-87B309AA9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3254"/>
                <a:ext cx="28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8" name="Line 716">
                <a:extLst>
                  <a:ext uri="{FF2B5EF4-FFF2-40B4-BE49-F238E27FC236}">
                    <a16:creationId xmlns:a16="http://schemas.microsoft.com/office/drawing/2014/main" id="{9304FAC8-C5EC-43FB-AAEC-2FDA006B7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7" y="3254"/>
                <a:ext cx="96" cy="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9" name="Line 717">
                <a:extLst>
                  <a:ext uri="{FF2B5EF4-FFF2-40B4-BE49-F238E27FC236}">
                    <a16:creationId xmlns:a16="http://schemas.microsoft.com/office/drawing/2014/main" id="{908F1B5D-77DA-4626-9E28-1E2FA8139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11" y="3366"/>
                <a:ext cx="102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0" name="Line 718">
                <a:extLst>
                  <a:ext uri="{FF2B5EF4-FFF2-40B4-BE49-F238E27FC236}">
                    <a16:creationId xmlns:a16="http://schemas.microsoft.com/office/drawing/2014/main" id="{01D5F446-45D3-4E9F-935A-E39475EE19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213"/>
                <a:ext cx="6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1" name="Line 719">
                <a:extLst>
                  <a:ext uri="{FF2B5EF4-FFF2-40B4-BE49-F238E27FC236}">
                    <a16:creationId xmlns:a16="http://schemas.microsoft.com/office/drawing/2014/main" id="{6EAD1D33-023E-488B-BAF6-15AC1CD579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54" y="2106"/>
                <a:ext cx="5" cy="1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2" name="Line 720">
                <a:extLst>
                  <a:ext uri="{FF2B5EF4-FFF2-40B4-BE49-F238E27FC236}">
                    <a16:creationId xmlns:a16="http://schemas.microsoft.com/office/drawing/2014/main" id="{B1C59742-2D07-436A-9836-4EFE38CA7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0" y="2016"/>
                <a:ext cx="113" cy="1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3" name="Line 721">
                <a:extLst>
                  <a:ext uri="{FF2B5EF4-FFF2-40B4-BE49-F238E27FC236}">
                    <a16:creationId xmlns:a16="http://schemas.microsoft.com/office/drawing/2014/main" id="{E0CA0A4E-0ED4-47A0-8A5E-DE83D3BE0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0" y="2159"/>
                <a:ext cx="1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4" name="Line 722">
                <a:extLst>
                  <a:ext uri="{FF2B5EF4-FFF2-40B4-BE49-F238E27FC236}">
                    <a16:creationId xmlns:a16="http://schemas.microsoft.com/office/drawing/2014/main" id="{A70BA4BE-9CAF-4B49-88F0-A4CE5FD6B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5" y="2505"/>
                <a:ext cx="261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5" name="Line 723">
                <a:extLst>
                  <a:ext uri="{FF2B5EF4-FFF2-40B4-BE49-F238E27FC236}">
                    <a16:creationId xmlns:a16="http://schemas.microsoft.com/office/drawing/2014/main" id="{1C059584-C995-4805-8438-43CCBC3FFA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6" y="2505"/>
                <a:ext cx="23" cy="1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6" name="Line 724">
                <a:extLst>
                  <a:ext uri="{FF2B5EF4-FFF2-40B4-BE49-F238E27FC236}">
                    <a16:creationId xmlns:a16="http://schemas.microsoft.com/office/drawing/2014/main" id="{18A45CD4-986F-4BAA-A0F7-75B7E0E66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6" y="2595"/>
                <a:ext cx="363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7" name="Line 725">
                <a:extLst>
                  <a:ext uri="{FF2B5EF4-FFF2-40B4-BE49-F238E27FC236}">
                    <a16:creationId xmlns:a16="http://schemas.microsoft.com/office/drawing/2014/main" id="{12CFA88A-2467-4040-AD96-A1A9D5D82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8" y="2563"/>
                <a:ext cx="28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8" name="Line 726">
                <a:extLst>
                  <a:ext uri="{FF2B5EF4-FFF2-40B4-BE49-F238E27FC236}">
                    <a16:creationId xmlns:a16="http://schemas.microsoft.com/office/drawing/2014/main" id="{264A891F-5D17-4817-962A-236A12F099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" y="2510"/>
                <a:ext cx="107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9" name="Line 727">
                <a:extLst>
                  <a:ext uri="{FF2B5EF4-FFF2-40B4-BE49-F238E27FC236}">
                    <a16:creationId xmlns:a16="http://schemas.microsoft.com/office/drawing/2014/main" id="{9E1801EE-A581-4B4A-832D-8A2418CB0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898"/>
                <a:ext cx="124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0" name="Line 728">
                <a:extLst>
                  <a:ext uri="{FF2B5EF4-FFF2-40B4-BE49-F238E27FC236}">
                    <a16:creationId xmlns:a16="http://schemas.microsoft.com/office/drawing/2014/main" id="{5845C04B-F965-4641-8614-FA8E38B77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05" y="2978"/>
                <a:ext cx="22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1" name="Line 729">
                <a:extLst>
                  <a:ext uri="{FF2B5EF4-FFF2-40B4-BE49-F238E27FC236}">
                    <a16:creationId xmlns:a16="http://schemas.microsoft.com/office/drawing/2014/main" id="{574B77BA-4C5C-4688-9AE6-449570467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12" y="2898"/>
                <a:ext cx="1" cy="19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2" name="Line 730">
                <a:extLst>
                  <a:ext uri="{FF2B5EF4-FFF2-40B4-BE49-F238E27FC236}">
                    <a16:creationId xmlns:a16="http://schemas.microsoft.com/office/drawing/2014/main" id="{FF08A126-47FC-460B-B853-2CA6EA2F4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2" y="3036"/>
                <a:ext cx="193" cy="5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3" name="Line 731">
                <a:extLst>
                  <a:ext uri="{FF2B5EF4-FFF2-40B4-BE49-F238E27FC236}">
                    <a16:creationId xmlns:a16="http://schemas.microsoft.com/office/drawing/2014/main" id="{4194601F-2E70-4125-B098-AA50A442B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16" y="2675"/>
                <a:ext cx="56" cy="10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4" name="Line 732">
                <a:extLst>
                  <a:ext uri="{FF2B5EF4-FFF2-40B4-BE49-F238E27FC236}">
                    <a16:creationId xmlns:a16="http://schemas.microsoft.com/office/drawing/2014/main" id="{7D2FF6A1-A209-4520-A5FB-C98889928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36" y="2723"/>
                <a:ext cx="46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5" name="Line 733">
                <a:extLst>
                  <a:ext uri="{FF2B5EF4-FFF2-40B4-BE49-F238E27FC236}">
                    <a16:creationId xmlns:a16="http://schemas.microsoft.com/office/drawing/2014/main" id="{D8437694-32B7-4A95-8561-65945483E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19" y="2521"/>
                <a:ext cx="57" cy="10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6" name="Line 734">
                <a:extLst>
                  <a:ext uri="{FF2B5EF4-FFF2-40B4-BE49-F238E27FC236}">
                    <a16:creationId xmlns:a16="http://schemas.microsoft.com/office/drawing/2014/main" id="{DBE10F4E-E3C6-43F8-9F86-AE060F3D9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82" y="2776"/>
                <a:ext cx="34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7" name="Line 735">
                <a:extLst>
                  <a:ext uri="{FF2B5EF4-FFF2-40B4-BE49-F238E27FC236}">
                    <a16:creationId xmlns:a16="http://schemas.microsoft.com/office/drawing/2014/main" id="{5D9FE142-1017-4CE3-B691-C2A9E21397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2" y="3414"/>
                <a:ext cx="45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8" name="Line 736">
                <a:extLst>
                  <a:ext uri="{FF2B5EF4-FFF2-40B4-BE49-F238E27FC236}">
                    <a16:creationId xmlns:a16="http://schemas.microsoft.com/office/drawing/2014/main" id="{90F4CAC8-E717-400B-A229-FBD71341D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0" y="3414"/>
                <a:ext cx="12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9" name="Line 737">
                <a:extLst>
                  <a:ext uri="{FF2B5EF4-FFF2-40B4-BE49-F238E27FC236}">
                    <a16:creationId xmlns:a16="http://schemas.microsoft.com/office/drawing/2014/main" id="{A1FE4E26-1669-4DE1-9EB8-DD734BCD8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0" y="3270"/>
                <a:ext cx="40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0" name="Line 738">
                <a:extLst>
                  <a:ext uri="{FF2B5EF4-FFF2-40B4-BE49-F238E27FC236}">
                    <a16:creationId xmlns:a16="http://schemas.microsoft.com/office/drawing/2014/main" id="{BD4D9664-D716-4630-872C-70ECDEAF8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90" y="3302"/>
                <a:ext cx="130" cy="1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1" name="Line 739">
                <a:extLst>
                  <a:ext uri="{FF2B5EF4-FFF2-40B4-BE49-F238E27FC236}">
                    <a16:creationId xmlns:a16="http://schemas.microsoft.com/office/drawing/2014/main" id="{2FA6F92E-800B-4820-ADC0-EF3890030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0" y="3270"/>
                <a:ext cx="187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2" name="Line 740">
                <a:extLst>
                  <a:ext uri="{FF2B5EF4-FFF2-40B4-BE49-F238E27FC236}">
                    <a16:creationId xmlns:a16="http://schemas.microsoft.com/office/drawing/2014/main" id="{D56927CE-50FB-42D6-AAE1-6A306D5D1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7" y="3366"/>
                <a:ext cx="34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3" name="Line 741">
                <a:extLst>
                  <a:ext uri="{FF2B5EF4-FFF2-40B4-BE49-F238E27FC236}">
                    <a16:creationId xmlns:a16="http://schemas.microsoft.com/office/drawing/2014/main" id="{E968604B-1EFC-492F-9A5B-1FD8F93EE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1" y="3313"/>
                <a:ext cx="6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4" name="Line 742">
                <a:extLst>
                  <a:ext uri="{FF2B5EF4-FFF2-40B4-BE49-F238E27FC236}">
                    <a16:creationId xmlns:a16="http://schemas.microsoft.com/office/drawing/2014/main" id="{CCD3EAFF-6597-4ABE-A8B6-C11FE6049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44" y="2723"/>
                <a:ext cx="120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5" name="Line 743">
                <a:extLst>
                  <a:ext uri="{FF2B5EF4-FFF2-40B4-BE49-F238E27FC236}">
                    <a16:creationId xmlns:a16="http://schemas.microsoft.com/office/drawing/2014/main" id="{8973E003-4617-49F4-B2ED-417ED838B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5" y="2473"/>
                <a:ext cx="85" cy="12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6" name="Line 744">
                <a:extLst>
                  <a:ext uri="{FF2B5EF4-FFF2-40B4-BE49-F238E27FC236}">
                    <a16:creationId xmlns:a16="http://schemas.microsoft.com/office/drawing/2014/main" id="{79E6A220-BA72-4345-B5B6-08ACBDF236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0" y="2473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7" name="Line 745">
                <a:extLst>
                  <a:ext uri="{FF2B5EF4-FFF2-40B4-BE49-F238E27FC236}">
                    <a16:creationId xmlns:a16="http://schemas.microsoft.com/office/drawing/2014/main" id="{6ABA3427-B316-4D9E-BEF1-45EF0EF48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6" y="2473"/>
                <a:ext cx="244" cy="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8" name="Line 746">
                <a:extLst>
                  <a:ext uri="{FF2B5EF4-FFF2-40B4-BE49-F238E27FC236}">
                    <a16:creationId xmlns:a16="http://schemas.microsoft.com/office/drawing/2014/main" id="{EE852BA4-D0F9-462C-9669-304FA0712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6" y="2569"/>
                <a:ext cx="40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9" name="Line 747">
                <a:extLst>
                  <a:ext uri="{FF2B5EF4-FFF2-40B4-BE49-F238E27FC236}">
                    <a16:creationId xmlns:a16="http://schemas.microsoft.com/office/drawing/2014/main" id="{DB5ED804-C80D-4407-B868-AE2A7732F1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64" y="2712"/>
                <a:ext cx="147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0" name="Line 748">
                <a:extLst>
                  <a:ext uri="{FF2B5EF4-FFF2-40B4-BE49-F238E27FC236}">
                    <a16:creationId xmlns:a16="http://schemas.microsoft.com/office/drawing/2014/main" id="{A4230868-9FE8-4DC1-AC18-1631BC463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9" y="2733"/>
                <a:ext cx="79" cy="20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1" name="Line 749">
                <a:extLst>
                  <a:ext uri="{FF2B5EF4-FFF2-40B4-BE49-F238E27FC236}">
                    <a16:creationId xmlns:a16="http://schemas.microsoft.com/office/drawing/2014/main" id="{F557BE83-D79E-42E0-9A58-E0A0F64BB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1" y="2744"/>
                <a:ext cx="45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2" name="Line 750">
                <a:extLst>
                  <a:ext uri="{FF2B5EF4-FFF2-40B4-BE49-F238E27FC236}">
                    <a16:creationId xmlns:a16="http://schemas.microsoft.com/office/drawing/2014/main" id="{1B67F736-8F11-4337-84FD-BF86B6263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67" y="2941"/>
                <a:ext cx="51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3" name="Line 751">
                <a:extLst>
                  <a:ext uri="{FF2B5EF4-FFF2-40B4-BE49-F238E27FC236}">
                    <a16:creationId xmlns:a16="http://schemas.microsoft.com/office/drawing/2014/main" id="{66B5A113-0021-4260-ADE8-4329226B5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59" y="2994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4" name="Line 752">
                <a:extLst>
                  <a:ext uri="{FF2B5EF4-FFF2-40B4-BE49-F238E27FC236}">
                    <a16:creationId xmlns:a16="http://schemas.microsoft.com/office/drawing/2014/main" id="{3B820429-F129-4B70-9D94-704F4EF0B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9" y="2781"/>
                <a:ext cx="12" cy="2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5" name="Line 753">
                <a:extLst>
                  <a:ext uri="{FF2B5EF4-FFF2-40B4-BE49-F238E27FC236}">
                    <a16:creationId xmlns:a16="http://schemas.microsoft.com/office/drawing/2014/main" id="{12E0DE60-4FEC-4E70-BB3B-C573181C4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9" y="2787"/>
                <a:ext cx="102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6" name="Line 754">
                <a:extLst>
                  <a:ext uri="{FF2B5EF4-FFF2-40B4-BE49-F238E27FC236}">
                    <a16:creationId xmlns:a16="http://schemas.microsoft.com/office/drawing/2014/main" id="{40790CD9-56EB-4544-BDEA-599A221C1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0" y="2595"/>
                <a:ext cx="165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7" name="Line 755">
                <a:extLst>
                  <a:ext uri="{FF2B5EF4-FFF2-40B4-BE49-F238E27FC236}">
                    <a16:creationId xmlns:a16="http://schemas.microsoft.com/office/drawing/2014/main" id="{280BB71A-745B-4F9A-80C4-2FC5039A0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1" y="2606"/>
                <a:ext cx="1" cy="18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8" name="Line 756">
                <a:extLst>
                  <a:ext uri="{FF2B5EF4-FFF2-40B4-BE49-F238E27FC236}">
                    <a16:creationId xmlns:a16="http://schemas.microsoft.com/office/drawing/2014/main" id="{0E9FF264-0543-4DD2-BB7C-0773E4D18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5" y="2595"/>
                <a:ext cx="56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9" name="Line 757">
                <a:extLst>
                  <a:ext uri="{FF2B5EF4-FFF2-40B4-BE49-F238E27FC236}">
                    <a16:creationId xmlns:a16="http://schemas.microsoft.com/office/drawing/2014/main" id="{9C75FFF2-DE36-4B6F-8E08-D71968921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11" y="2712"/>
                <a:ext cx="40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0" name="Line 758">
                <a:extLst>
                  <a:ext uri="{FF2B5EF4-FFF2-40B4-BE49-F238E27FC236}">
                    <a16:creationId xmlns:a16="http://schemas.microsoft.com/office/drawing/2014/main" id="{4904E99A-A820-4CE9-A0ED-0EE362900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1" y="2601"/>
                <a:ext cx="79" cy="1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1" name="Line 759">
                <a:extLst>
                  <a:ext uri="{FF2B5EF4-FFF2-40B4-BE49-F238E27FC236}">
                    <a16:creationId xmlns:a16="http://schemas.microsoft.com/office/drawing/2014/main" id="{FC465D99-D04A-4D68-BF6E-7BA2DDE96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0" y="3541"/>
                <a:ext cx="40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2" name="Line 760">
                <a:extLst>
                  <a:ext uri="{FF2B5EF4-FFF2-40B4-BE49-F238E27FC236}">
                    <a16:creationId xmlns:a16="http://schemas.microsoft.com/office/drawing/2014/main" id="{BE079803-D050-4263-AE86-45B54C1D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4" y="3541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3" name="Line 761">
                <a:extLst>
                  <a:ext uri="{FF2B5EF4-FFF2-40B4-BE49-F238E27FC236}">
                    <a16:creationId xmlns:a16="http://schemas.microsoft.com/office/drawing/2014/main" id="{AFF47059-2724-41E8-BA4F-623DE5DE6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67" y="3727"/>
                <a:ext cx="29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4" name="Line 762">
                <a:extLst>
                  <a:ext uri="{FF2B5EF4-FFF2-40B4-BE49-F238E27FC236}">
                    <a16:creationId xmlns:a16="http://schemas.microsoft.com/office/drawing/2014/main" id="{54499085-27C4-4363-B820-34C754854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96" y="3568"/>
                <a:ext cx="34" cy="17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5" name="Line 763">
                <a:extLst>
                  <a:ext uri="{FF2B5EF4-FFF2-40B4-BE49-F238E27FC236}">
                    <a16:creationId xmlns:a16="http://schemas.microsoft.com/office/drawing/2014/main" id="{FAEFD489-E4A1-4C98-A889-2CA21891E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8" y="3621"/>
                <a:ext cx="79" cy="10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6" name="Line 764">
                <a:extLst>
                  <a:ext uri="{FF2B5EF4-FFF2-40B4-BE49-F238E27FC236}">
                    <a16:creationId xmlns:a16="http://schemas.microsoft.com/office/drawing/2014/main" id="{E71D4D5D-6F2A-4C8F-BF4F-C64ED333C8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09" y="2117"/>
                <a:ext cx="68" cy="13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7" name="Line 765">
                <a:extLst>
                  <a:ext uri="{FF2B5EF4-FFF2-40B4-BE49-F238E27FC236}">
                    <a16:creationId xmlns:a16="http://schemas.microsoft.com/office/drawing/2014/main" id="{57178A2F-9D49-4772-90D0-85E621135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7" y="1198"/>
                <a:ext cx="171" cy="6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8" name="Line 766">
                <a:extLst>
                  <a:ext uri="{FF2B5EF4-FFF2-40B4-BE49-F238E27FC236}">
                    <a16:creationId xmlns:a16="http://schemas.microsoft.com/office/drawing/2014/main" id="{106DBCC5-D21A-4FC9-8E3D-0647ADEA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8" y="1851"/>
                <a:ext cx="17" cy="11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9" name="Line 767">
                <a:extLst>
                  <a:ext uri="{FF2B5EF4-FFF2-40B4-BE49-F238E27FC236}">
                    <a16:creationId xmlns:a16="http://schemas.microsoft.com/office/drawing/2014/main" id="{C02AA6F1-90D6-4A80-AB82-05B436B49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937"/>
                <a:ext cx="164" cy="26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0" name="Line 768">
                <a:extLst>
                  <a:ext uri="{FF2B5EF4-FFF2-40B4-BE49-F238E27FC236}">
                    <a16:creationId xmlns:a16="http://schemas.microsoft.com/office/drawing/2014/main" id="{88BC715A-A6F4-482C-BAEA-51BEF7757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" y="2250"/>
                <a:ext cx="33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1" name="Line 769">
                <a:extLst>
                  <a:ext uri="{FF2B5EF4-FFF2-40B4-BE49-F238E27FC236}">
                    <a16:creationId xmlns:a16="http://schemas.microsoft.com/office/drawing/2014/main" id="{1EB6592B-A624-456F-9C78-97CCCF1D4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5" y="2760"/>
                <a:ext cx="73" cy="7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2" name="Line 770">
                <a:extLst>
                  <a:ext uri="{FF2B5EF4-FFF2-40B4-BE49-F238E27FC236}">
                    <a16:creationId xmlns:a16="http://schemas.microsoft.com/office/drawing/2014/main" id="{9462524B-A22F-4A20-BA95-604D78EA9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6" y="2946"/>
                <a:ext cx="74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3" name="Line 771">
                <a:extLst>
                  <a:ext uri="{FF2B5EF4-FFF2-40B4-BE49-F238E27FC236}">
                    <a16:creationId xmlns:a16="http://schemas.microsoft.com/office/drawing/2014/main" id="{0A261864-2F38-43EC-9908-BEBD9D2DF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1" y="2749"/>
                <a:ext cx="45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4" name="Line 772">
                <a:extLst>
                  <a:ext uri="{FF2B5EF4-FFF2-40B4-BE49-F238E27FC236}">
                    <a16:creationId xmlns:a16="http://schemas.microsoft.com/office/drawing/2014/main" id="{E385A308-9250-4501-AE2A-1E549F30F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0" y="2834"/>
                <a:ext cx="28" cy="1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5" name="Line 773">
                <a:extLst>
                  <a:ext uri="{FF2B5EF4-FFF2-40B4-BE49-F238E27FC236}">
                    <a16:creationId xmlns:a16="http://schemas.microsoft.com/office/drawing/2014/main" id="{714ACC6F-1623-46F1-9C84-5D35713A1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98" y="2866"/>
                <a:ext cx="68" cy="8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6" name="Line 774">
                <a:extLst>
                  <a:ext uri="{FF2B5EF4-FFF2-40B4-BE49-F238E27FC236}">
                    <a16:creationId xmlns:a16="http://schemas.microsoft.com/office/drawing/2014/main" id="{40076738-32B3-47BE-B9F6-6D7258673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7" y="4014"/>
                <a:ext cx="119" cy="20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7" name="Line 775">
                <a:extLst>
                  <a:ext uri="{FF2B5EF4-FFF2-40B4-BE49-F238E27FC236}">
                    <a16:creationId xmlns:a16="http://schemas.microsoft.com/office/drawing/2014/main" id="{9C788070-7726-43D4-9041-9E06B695F2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8" y="2723"/>
                <a:ext cx="159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8" name="Line 776">
                <a:extLst>
                  <a:ext uri="{FF2B5EF4-FFF2-40B4-BE49-F238E27FC236}">
                    <a16:creationId xmlns:a16="http://schemas.microsoft.com/office/drawing/2014/main" id="{52FF15A5-7210-4618-9CA3-C7D22D062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8" y="2781"/>
                <a:ext cx="114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9" name="Line 777">
                <a:extLst>
                  <a:ext uri="{FF2B5EF4-FFF2-40B4-BE49-F238E27FC236}">
                    <a16:creationId xmlns:a16="http://schemas.microsoft.com/office/drawing/2014/main" id="{5DA0DF29-377D-4C98-BEFC-F9AF890FC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7" y="2723"/>
                <a:ext cx="74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0" name="Line 778">
                <a:extLst>
                  <a:ext uri="{FF2B5EF4-FFF2-40B4-BE49-F238E27FC236}">
                    <a16:creationId xmlns:a16="http://schemas.microsoft.com/office/drawing/2014/main" id="{476BB6C6-CA06-477B-B9AF-03534F8B60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02" y="2861"/>
                <a:ext cx="96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1" name="Line 779">
                <a:extLst>
                  <a:ext uri="{FF2B5EF4-FFF2-40B4-BE49-F238E27FC236}">
                    <a16:creationId xmlns:a16="http://schemas.microsoft.com/office/drawing/2014/main" id="{D09B3648-4B22-4B22-B8FD-414E3772C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98" y="2760"/>
                <a:ext cx="23" cy="10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2" name="Line 780">
                <a:extLst>
                  <a:ext uri="{FF2B5EF4-FFF2-40B4-BE49-F238E27FC236}">
                    <a16:creationId xmlns:a16="http://schemas.microsoft.com/office/drawing/2014/main" id="{4821F3AF-961E-478B-B734-5C48D36AD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9" y="2260"/>
                <a:ext cx="1" cy="12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3" name="Line 781">
                <a:extLst>
                  <a:ext uri="{FF2B5EF4-FFF2-40B4-BE49-F238E27FC236}">
                    <a16:creationId xmlns:a16="http://schemas.microsoft.com/office/drawing/2014/main" id="{D53A6E5D-2892-4CEB-8605-3E0D5695C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4" y="2260"/>
                <a:ext cx="125" cy="11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4" name="Line 782">
                <a:extLst>
                  <a:ext uri="{FF2B5EF4-FFF2-40B4-BE49-F238E27FC236}">
                    <a16:creationId xmlns:a16="http://schemas.microsoft.com/office/drawing/2014/main" id="{AE7DD558-36A7-4638-978D-FF186D552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4" y="2377"/>
                <a:ext cx="1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5" name="Oval 783">
                <a:extLst>
                  <a:ext uri="{FF2B5EF4-FFF2-40B4-BE49-F238E27FC236}">
                    <a16:creationId xmlns:a16="http://schemas.microsoft.com/office/drawing/2014/main" id="{F80EB94D-4C4D-4F7D-AA38-D26C731F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" y="2255"/>
                <a:ext cx="17" cy="1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9126" name="Line 784">
                <a:extLst>
                  <a:ext uri="{FF2B5EF4-FFF2-40B4-BE49-F238E27FC236}">
                    <a16:creationId xmlns:a16="http://schemas.microsoft.com/office/drawing/2014/main" id="{0FC4118E-FA5E-4FEB-82E2-8F6001444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14" y="2383"/>
                <a:ext cx="125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7" name="Line 785">
                <a:extLst>
                  <a:ext uri="{FF2B5EF4-FFF2-40B4-BE49-F238E27FC236}">
                    <a16:creationId xmlns:a16="http://schemas.microsoft.com/office/drawing/2014/main" id="{449A0D00-879F-4179-9422-844C07E72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5" y="2723"/>
                <a:ext cx="141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8" name="Line 786">
                <a:extLst>
                  <a:ext uri="{FF2B5EF4-FFF2-40B4-BE49-F238E27FC236}">
                    <a16:creationId xmlns:a16="http://schemas.microsoft.com/office/drawing/2014/main" id="{75D079BD-9B65-43B1-9FA0-87B7269E1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6" y="2627"/>
                <a:ext cx="113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9" name="Line 787">
                <a:extLst>
                  <a:ext uri="{FF2B5EF4-FFF2-40B4-BE49-F238E27FC236}">
                    <a16:creationId xmlns:a16="http://schemas.microsoft.com/office/drawing/2014/main" id="{3AD1AB6B-1487-4F5A-A866-98D2C1EC4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6" y="2670"/>
                <a:ext cx="40" cy="7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0" name="Line 788">
                <a:extLst>
                  <a:ext uri="{FF2B5EF4-FFF2-40B4-BE49-F238E27FC236}">
                    <a16:creationId xmlns:a16="http://schemas.microsoft.com/office/drawing/2014/main" id="{67C7545F-6E03-4BE6-988D-62C1F57AF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9" y="2627"/>
                <a:ext cx="17" cy="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1" name="Line 789">
                <a:extLst>
                  <a:ext uri="{FF2B5EF4-FFF2-40B4-BE49-F238E27FC236}">
                    <a16:creationId xmlns:a16="http://schemas.microsoft.com/office/drawing/2014/main" id="{8026489A-6484-4F6F-9FC0-1317000CE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6" y="2749"/>
                <a:ext cx="29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2" name="Line 790">
                <a:extLst>
                  <a:ext uri="{FF2B5EF4-FFF2-40B4-BE49-F238E27FC236}">
                    <a16:creationId xmlns:a16="http://schemas.microsoft.com/office/drawing/2014/main" id="{173E6D03-238B-4C22-94B5-1D72C9A94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" y="2271"/>
                <a:ext cx="181" cy="12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3" name="Line 791">
                <a:extLst>
                  <a:ext uri="{FF2B5EF4-FFF2-40B4-BE49-F238E27FC236}">
                    <a16:creationId xmlns:a16="http://schemas.microsoft.com/office/drawing/2014/main" id="{383B01C2-30D0-4729-B613-B6EF92A74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5" y="1968"/>
                <a:ext cx="175" cy="22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4" name="Line 792">
                <a:extLst>
                  <a:ext uri="{FF2B5EF4-FFF2-40B4-BE49-F238E27FC236}">
                    <a16:creationId xmlns:a16="http://schemas.microsoft.com/office/drawing/2014/main" id="{82B98D7F-ADF5-4359-B66E-1EDFF21EB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1" y="2250"/>
                <a:ext cx="6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5" name="Line 793">
                <a:extLst>
                  <a:ext uri="{FF2B5EF4-FFF2-40B4-BE49-F238E27FC236}">
                    <a16:creationId xmlns:a16="http://schemas.microsoft.com/office/drawing/2014/main" id="{F13D7955-C07F-45D5-B06F-28FB73B9B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1" y="1968"/>
                <a:ext cx="114" cy="28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6" name="Line 794">
                <a:extLst>
                  <a:ext uri="{FF2B5EF4-FFF2-40B4-BE49-F238E27FC236}">
                    <a16:creationId xmlns:a16="http://schemas.microsoft.com/office/drawing/2014/main" id="{DE9764AF-0F5B-458A-9387-F3223CF97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98" y="2399"/>
                <a:ext cx="34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7" name="Line 795">
                <a:extLst>
                  <a:ext uri="{FF2B5EF4-FFF2-40B4-BE49-F238E27FC236}">
                    <a16:creationId xmlns:a16="http://schemas.microsoft.com/office/drawing/2014/main" id="{4547F449-3BD9-42C0-9C45-C5C75EB56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32" y="246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8" name="Line 796">
                <a:extLst>
                  <a:ext uri="{FF2B5EF4-FFF2-40B4-BE49-F238E27FC236}">
                    <a16:creationId xmlns:a16="http://schemas.microsoft.com/office/drawing/2014/main" id="{03831407-3E9B-4C0E-B6B4-F0493A2F9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8" y="2468"/>
                <a:ext cx="232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9" name="Line 797">
                <a:extLst>
                  <a:ext uri="{FF2B5EF4-FFF2-40B4-BE49-F238E27FC236}">
                    <a16:creationId xmlns:a16="http://schemas.microsoft.com/office/drawing/2014/main" id="{CA71C7F9-F899-4801-B03A-82C066C6B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0" y="2404"/>
                <a:ext cx="6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0" name="Line 798">
                <a:extLst>
                  <a:ext uri="{FF2B5EF4-FFF2-40B4-BE49-F238E27FC236}">
                    <a16:creationId xmlns:a16="http://schemas.microsoft.com/office/drawing/2014/main" id="{05CD666C-AE31-4168-8B8E-7A8947A577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" y="2191"/>
                <a:ext cx="148" cy="9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1" name="Line 799">
                <a:extLst>
                  <a:ext uri="{FF2B5EF4-FFF2-40B4-BE49-F238E27FC236}">
                    <a16:creationId xmlns:a16="http://schemas.microsoft.com/office/drawing/2014/main" id="{782B8ED0-B4CC-4166-9123-E30D74FEC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0" y="2324"/>
                <a:ext cx="6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2" name="Line 800">
                <a:extLst>
                  <a:ext uri="{FF2B5EF4-FFF2-40B4-BE49-F238E27FC236}">
                    <a16:creationId xmlns:a16="http://schemas.microsoft.com/office/drawing/2014/main" id="{344BDC7C-3A6D-4684-9CF6-2E7BF8DA8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" y="2191"/>
                <a:ext cx="102" cy="20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3" name="Line 801">
                <a:extLst>
                  <a:ext uri="{FF2B5EF4-FFF2-40B4-BE49-F238E27FC236}">
                    <a16:creationId xmlns:a16="http://schemas.microsoft.com/office/drawing/2014/main" id="{B6F2CA9E-5559-465F-A2BF-257C53345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4" y="3536"/>
                <a:ext cx="74" cy="1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4" name="Line 802">
                <a:extLst>
                  <a:ext uri="{FF2B5EF4-FFF2-40B4-BE49-F238E27FC236}">
                    <a16:creationId xmlns:a16="http://schemas.microsoft.com/office/drawing/2014/main" id="{D5C3F753-499D-419C-A825-42250F78B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74" y="3674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5" name="Line 803">
                <a:extLst>
                  <a:ext uri="{FF2B5EF4-FFF2-40B4-BE49-F238E27FC236}">
                    <a16:creationId xmlns:a16="http://schemas.microsoft.com/office/drawing/2014/main" id="{D8595932-0BED-4A51-9778-93C77066A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8" y="3525"/>
                <a:ext cx="51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6" name="Line 804">
                <a:extLst>
                  <a:ext uri="{FF2B5EF4-FFF2-40B4-BE49-F238E27FC236}">
                    <a16:creationId xmlns:a16="http://schemas.microsoft.com/office/drawing/2014/main" id="{03E87114-4B7C-4653-BB0F-B510343B5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9" y="3525"/>
                <a:ext cx="85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7" name="Line 805">
                <a:extLst>
                  <a:ext uri="{FF2B5EF4-FFF2-40B4-BE49-F238E27FC236}">
                    <a16:creationId xmlns:a16="http://schemas.microsoft.com/office/drawing/2014/main" id="{8A2D8A71-0E69-48C1-852B-C62979844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80" y="3653"/>
                <a:ext cx="6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8" name="Line 806">
                <a:extLst>
                  <a:ext uri="{FF2B5EF4-FFF2-40B4-BE49-F238E27FC236}">
                    <a16:creationId xmlns:a16="http://schemas.microsoft.com/office/drawing/2014/main" id="{C89DF1DB-5F6A-45E9-AF19-E5CA0BDC1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2" y="3621"/>
                <a:ext cx="46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9" name="Line 807">
                <a:extLst>
                  <a:ext uri="{FF2B5EF4-FFF2-40B4-BE49-F238E27FC236}">
                    <a16:creationId xmlns:a16="http://schemas.microsoft.com/office/drawing/2014/main" id="{F952F50D-53BF-4E40-AF19-8CD0CC6740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88" y="3541"/>
                <a:ext cx="96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0" name="Line 808">
                <a:extLst>
                  <a:ext uri="{FF2B5EF4-FFF2-40B4-BE49-F238E27FC236}">
                    <a16:creationId xmlns:a16="http://schemas.microsoft.com/office/drawing/2014/main" id="{5024454D-288C-4A1A-9B1C-B1090AC5E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90" y="2059"/>
                <a:ext cx="11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1" name="Line 809">
                <a:extLst>
                  <a:ext uri="{FF2B5EF4-FFF2-40B4-BE49-F238E27FC236}">
                    <a16:creationId xmlns:a16="http://schemas.microsoft.com/office/drawing/2014/main" id="{CDB055C7-972C-4043-B2B3-6337A8736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0" y="2000"/>
                <a:ext cx="51" cy="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2" name="Line 810">
                <a:extLst>
                  <a:ext uri="{FF2B5EF4-FFF2-40B4-BE49-F238E27FC236}">
                    <a16:creationId xmlns:a16="http://schemas.microsoft.com/office/drawing/2014/main" id="{3F35E790-9422-4534-A79C-D387BE746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1" y="2000"/>
                <a:ext cx="62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3" name="Line 811">
                <a:extLst>
                  <a:ext uri="{FF2B5EF4-FFF2-40B4-BE49-F238E27FC236}">
                    <a16:creationId xmlns:a16="http://schemas.microsoft.com/office/drawing/2014/main" id="{C1ABFAD5-9ADD-42D1-9658-9690D6F95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10" y="2792"/>
                <a:ext cx="28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4" name="Line 812">
                <a:extLst>
                  <a:ext uri="{FF2B5EF4-FFF2-40B4-BE49-F238E27FC236}">
                    <a16:creationId xmlns:a16="http://schemas.microsoft.com/office/drawing/2014/main" id="{6CDD6AD5-C8E8-4651-B00B-4530828CF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8" y="2776"/>
                <a:ext cx="176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5" name="Line 813">
                <a:extLst>
                  <a:ext uri="{FF2B5EF4-FFF2-40B4-BE49-F238E27FC236}">
                    <a16:creationId xmlns:a16="http://schemas.microsoft.com/office/drawing/2014/main" id="{62C97FB8-55FA-4716-9B1A-07BB8B5BD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3" y="2776"/>
                <a:ext cx="11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6" name="Line 814">
                <a:extLst>
                  <a:ext uri="{FF2B5EF4-FFF2-40B4-BE49-F238E27FC236}">
                    <a16:creationId xmlns:a16="http://schemas.microsoft.com/office/drawing/2014/main" id="{BD78F799-8EB6-4250-9A53-B5A23FAFF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10" y="2824"/>
                <a:ext cx="102" cy="7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7" name="Line 815">
                <a:extLst>
                  <a:ext uri="{FF2B5EF4-FFF2-40B4-BE49-F238E27FC236}">
                    <a16:creationId xmlns:a16="http://schemas.microsoft.com/office/drawing/2014/main" id="{7820DC73-544F-4CCB-B641-B92EC75EA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2" y="2898"/>
                <a:ext cx="9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8" name="Line 816">
                <a:extLst>
                  <a:ext uri="{FF2B5EF4-FFF2-40B4-BE49-F238E27FC236}">
                    <a16:creationId xmlns:a16="http://schemas.microsoft.com/office/drawing/2014/main" id="{473440CE-5B61-4112-B435-C59E4339F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7" y="2994"/>
                <a:ext cx="51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9" name="Line 817">
                <a:extLst>
                  <a:ext uri="{FF2B5EF4-FFF2-40B4-BE49-F238E27FC236}">
                    <a16:creationId xmlns:a16="http://schemas.microsoft.com/office/drawing/2014/main" id="{D0F1710C-1C6D-4804-875F-AFB6698074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5" y="2994"/>
                <a:ext cx="45" cy="10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0" name="Line 818">
                <a:extLst>
                  <a:ext uri="{FF2B5EF4-FFF2-40B4-BE49-F238E27FC236}">
                    <a16:creationId xmlns:a16="http://schemas.microsoft.com/office/drawing/2014/main" id="{E4677CA5-D7A0-441A-9512-09F679B99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10" y="3058"/>
                <a:ext cx="103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Line 819">
                <a:extLst>
                  <a:ext uri="{FF2B5EF4-FFF2-40B4-BE49-F238E27FC236}">
                    <a16:creationId xmlns:a16="http://schemas.microsoft.com/office/drawing/2014/main" id="{CDEBA479-BD28-4704-803F-4089EE432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13" y="3052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Line 820">
                <a:extLst>
                  <a:ext uri="{FF2B5EF4-FFF2-40B4-BE49-F238E27FC236}">
                    <a16:creationId xmlns:a16="http://schemas.microsoft.com/office/drawing/2014/main" id="{6F528764-EB56-45C9-9EDE-63B3636DB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5" y="2994"/>
                <a:ext cx="102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Line 821">
                <a:extLst>
                  <a:ext uri="{FF2B5EF4-FFF2-40B4-BE49-F238E27FC236}">
                    <a16:creationId xmlns:a16="http://schemas.microsoft.com/office/drawing/2014/main" id="{115D9ECD-01BD-45A0-9940-D4800013D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" y="3068"/>
                <a:ext cx="124" cy="39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Line 822">
                <a:extLst>
                  <a:ext uri="{FF2B5EF4-FFF2-40B4-BE49-F238E27FC236}">
                    <a16:creationId xmlns:a16="http://schemas.microsoft.com/office/drawing/2014/main" id="{F463EA96-FF2C-4ED7-AEEA-D2010125E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8" y="3068"/>
                <a:ext cx="34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Line 823">
                <a:extLst>
                  <a:ext uri="{FF2B5EF4-FFF2-40B4-BE49-F238E27FC236}">
                    <a16:creationId xmlns:a16="http://schemas.microsoft.com/office/drawing/2014/main" id="{35B3989E-2BFD-4325-A5E2-C1C805FE83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4" y="3238"/>
                <a:ext cx="34" cy="14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Line 824">
                <a:extLst>
                  <a:ext uri="{FF2B5EF4-FFF2-40B4-BE49-F238E27FC236}">
                    <a16:creationId xmlns:a16="http://schemas.microsoft.com/office/drawing/2014/main" id="{B1AB4059-19C8-4D2A-8109-3DC418B30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1" y="3462"/>
                <a:ext cx="120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Line 825">
                <a:extLst>
                  <a:ext uri="{FF2B5EF4-FFF2-40B4-BE49-F238E27FC236}">
                    <a16:creationId xmlns:a16="http://schemas.microsoft.com/office/drawing/2014/main" id="{52C7B431-4C27-479A-AB4B-3AE31288E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4" y="3467"/>
                <a:ext cx="51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Line 826">
                <a:extLst>
                  <a:ext uri="{FF2B5EF4-FFF2-40B4-BE49-F238E27FC236}">
                    <a16:creationId xmlns:a16="http://schemas.microsoft.com/office/drawing/2014/main" id="{CDA50826-E6D0-47D0-AAB8-4902DE0A1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2" y="3074"/>
                <a:ext cx="222" cy="16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Line 827">
                <a:extLst>
                  <a:ext uri="{FF2B5EF4-FFF2-40B4-BE49-F238E27FC236}">
                    <a16:creationId xmlns:a16="http://schemas.microsoft.com/office/drawing/2014/main" id="{1C039C9B-B47B-45DC-AAE2-598A5017F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1" y="3382"/>
                <a:ext cx="17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Line 828">
                <a:extLst>
                  <a:ext uri="{FF2B5EF4-FFF2-40B4-BE49-F238E27FC236}">
                    <a16:creationId xmlns:a16="http://schemas.microsoft.com/office/drawing/2014/main" id="{B75CA8FE-9F99-47C1-9A2C-F5BFE79538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1" y="3940"/>
                <a:ext cx="210" cy="27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Line 829">
                <a:extLst>
                  <a:ext uri="{FF2B5EF4-FFF2-40B4-BE49-F238E27FC236}">
                    <a16:creationId xmlns:a16="http://schemas.microsoft.com/office/drawing/2014/main" id="{9DE28141-47FC-4072-B0FD-07737C7EB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1" y="3913"/>
                <a:ext cx="34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Line 830">
                <a:extLst>
                  <a:ext uri="{FF2B5EF4-FFF2-40B4-BE49-F238E27FC236}">
                    <a16:creationId xmlns:a16="http://schemas.microsoft.com/office/drawing/2014/main" id="{F0CDFE4B-7283-4CC3-9F6A-6ADCEF4CE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6" y="4004"/>
                <a:ext cx="420" cy="2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Line 831">
                <a:extLst>
                  <a:ext uri="{FF2B5EF4-FFF2-40B4-BE49-F238E27FC236}">
                    <a16:creationId xmlns:a16="http://schemas.microsoft.com/office/drawing/2014/main" id="{F310E892-4FC8-4E79-86D7-C99BE5194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92" y="2898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Line 832">
                <a:extLst>
                  <a:ext uri="{FF2B5EF4-FFF2-40B4-BE49-F238E27FC236}">
                    <a16:creationId xmlns:a16="http://schemas.microsoft.com/office/drawing/2014/main" id="{3B97EFC2-4E7E-4265-9E70-9071E394D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92" y="2946"/>
                <a:ext cx="85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Line 833">
                <a:extLst>
                  <a:ext uri="{FF2B5EF4-FFF2-40B4-BE49-F238E27FC236}">
                    <a16:creationId xmlns:a16="http://schemas.microsoft.com/office/drawing/2014/main" id="{5619FA9A-4A2A-4F66-BC06-54B93B824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2" y="3015"/>
                <a:ext cx="45" cy="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Line 834">
                <a:extLst>
                  <a:ext uri="{FF2B5EF4-FFF2-40B4-BE49-F238E27FC236}">
                    <a16:creationId xmlns:a16="http://schemas.microsoft.com/office/drawing/2014/main" id="{FA4FF5E6-A9EE-4887-B099-76440D6D0C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77" y="3068"/>
                <a:ext cx="85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Line 835">
                <a:extLst>
                  <a:ext uri="{FF2B5EF4-FFF2-40B4-BE49-F238E27FC236}">
                    <a16:creationId xmlns:a16="http://schemas.microsoft.com/office/drawing/2014/main" id="{8EE1C294-62FA-422A-9064-908B5E57B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07" y="2989"/>
                <a:ext cx="6" cy="2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Line 836">
                <a:extLst>
                  <a:ext uri="{FF2B5EF4-FFF2-40B4-BE49-F238E27FC236}">
                    <a16:creationId xmlns:a16="http://schemas.microsoft.com/office/drawing/2014/main" id="{F927907B-4605-415D-94F1-10878F643C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7" y="2898"/>
                <a:ext cx="102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Line 837">
                <a:extLst>
                  <a:ext uri="{FF2B5EF4-FFF2-40B4-BE49-F238E27FC236}">
                    <a16:creationId xmlns:a16="http://schemas.microsoft.com/office/drawing/2014/main" id="{564DE508-A249-4C56-B7F7-F2C4C6655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3749"/>
                <a:ext cx="85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Line 838">
                <a:extLst>
                  <a:ext uri="{FF2B5EF4-FFF2-40B4-BE49-F238E27FC236}">
                    <a16:creationId xmlns:a16="http://schemas.microsoft.com/office/drawing/2014/main" id="{B7E309D0-BB6B-4DBA-A164-63D419BD05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5" y="3791"/>
                <a:ext cx="74" cy="13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Line 839">
                <a:extLst>
                  <a:ext uri="{FF2B5EF4-FFF2-40B4-BE49-F238E27FC236}">
                    <a16:creationId xmlns:a16="http://schemas.microsoft.com/office/drawing/2014/main" id="{911F5B96-CD7B-408D-A65C-869BA9681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7" y="3924"/>
                <a:ext cx="102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Line 840">
                <a:extLst>
                  <a:ext uri="{FF2B5EF4-FFF2-40B4-BE49-F238E27FC236}">
                    <a16:creationId xmlns:a16="http://schemas.microsoft.com/office/drawing/2014/main" id="{4BFA7BF9-0B2D-412E-83B5-B02BC4B2D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28" y="3749"/>
                <a:ext cx="102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Line 841">
                <a:extLst>
                  <a:ext uri="{FF2B5EF4-FFF2-40B4-BE49-F238E27FC236}">
                    <a16:creationId xmlns:a16="http://schemas.microsoft.com/office/drawing/2014/main" id="{506E7197-7A84-4021-AC10-59ECB75CE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6" y="4004"/>
                <a:ext cx="91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320" name="Group 19">
              <a:extLst>
                <a:ext uri="{FF2B5EF4-FFF2-40B4-BE49-F238E27FC236}">
                  <a16:creationId xmlns:a16="http://schemas.microsoft.com/office/drawing/2014/main" id="{C212014D-31CC-4D2D-A6E1-D8A11873F4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" y="810"/>
              <a:ext cx="4229" cy="3385"/>
              <a:chOff x="709" y="810"/>
              <a:chExt cx="4229" cy="3385"/>
            </a:xfrm>
          </p:grpSpPr>
          <p:sp>
            <p:nvSpPr>
              <p:cNvPr id="48784" name="Line 843">
                <a:extLst>
                  <a:ext uri="{FF2B5EF4-FFF2-40B4-BE49-F238E27FC236}">
                    <a16:creationId xmlns:a16="http://schemas.microsoft.com/office/drawing/2014/main" id="{7EC8F61B-B12E-4F33-AF2C-EBABD4EA9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17" y="3881"/>
                <a:ext cx="79" cy="12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5" name="Line 844">
                <a:extLst>
                  <a:ext uri="{FF2B5EF4-FFF2-40B4-BE49-F238E27FC236}">
                    <a16:creationId xmlns:a16="http://schemas.microsoft.com/office/drawing/2014/main" id="{83300F09-B270-43D5-9790-56B0C8D32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83" y="3632"/>
                <a:ext cx="102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6" name="Line 845">
                <a:extLst>
                  <a:ext uri="{FF2B5EF4-FFF2-40B4-BE49-F238E27FC236}">
                    <a16:creationId xmlns:a16="http://schemas.microsoft.com/office/drawing/2014/main" id="{4661F989-DAF6-455E-B87D-3465016A7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0" y="3504"/>
                <a:ext cx="34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7" name="Line 846">
                <a:extLst>
                  <a:ext uri="{FF2B5EF4-FFF2-40B4-BE49-F238E27FC236}">
                    <a16:creationId xmlns:a16="http://schemas.microsoft.com/office/drawing/2014/main" id="{A78EA0B7-6953-402D-B136-31DB5B0CC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4" y="3451"/>
                <a:ext cx="51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8" name="Line 847">
                <a:extLst>
                  <a:ext uri="{FF2B5EF4-FFF2-40B4-BE49-F238E27FC236}">
                    <a16:creationId xmlns:a16="http://schemas.microsoft.com/office/drawing/2014/main" id="{19DAC434-6F31-4D2C-B90A-1BA394806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0" y="3451"/>
                <a:ext cx="113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9" name="Line 848">
                <a:extLst>
                  <a:ext uri="{FF2B5EF4-FFF2-40B4-BE49-F238E27FC236}">
                    <a16:creationId xmlns:a16="http://schemas.microsoft.com/office/drawing/2014/main" id="{BB9CF735-1F9B-40CA-B874-62A0A65AC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5" y="3451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0" name="Line 849">
                <a:extLst>
                  <a:ext uri="{FF2B5EF4-FFF2-40B4-BE49-F238E27FC236}">
                    <a16:creationId xmlns:a16="http://schemas.microsoft.com/office/drawing/2014/main" id="{128793E9-439A-4EC4-95F0-6A3418D4B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0" y="3552"/>
                <a:ext cx="113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1" name="Line 850">
                <a:extLst>
                  <a:ext uri="{FF2B5EF4-FFF2-40B4-BE49-F238E27FC236}">
                    <a16:creationId xmlns:a16="http://schemas.microsoft.com/office/drawing/2014/main" id="{B088AB66-C62E-42A4-8883-4810A75A5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3" y="3488"/>
                <a:ext cx="17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2" name="Line 851">
                <a:extLst>
                  <a:ext uri="{FF2B5EF4-FFF2-40B4-BE49-F238E27FC236}">
                    <a16:creationId xmlns:a16="http://schemas.microsoft.com/office/drawing/2014/main" id="{6AD23101-46F9-43A8-B78F-6F67ADBC0C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5" y="3525"/>
                <a:ext cx="45" cy="1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3" name="Line 852">
                <a:extLst>
                  <a:ext uri="{FF2B5EF4-FFF2-40B4-BE49-F238E27FC236}">
                    <a16:creationId xmlns:a16="http://schemas.microsoft.com/office/drawing/2014/main" id="{0BD5F381-BFDF-41A7-95DA-5625B3BD4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8" y="3095"/>
                <a:ext cx="51" cy="1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4" name="Line 853">
                <a:extLst>
                  <a:ext uri="{FF2B5EF4-FFF2-40B4-BE49-F238E27FC236}">
                    <a16:creationId xmlns:a16="http://schemas.microsoft.com/office/drawing/2014/main" id="{CD8AB5D4-8197-41FD-87B1-62DDC84AC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3254"/>
                <a:ext cx="34" cy="11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5" name="Line 854">
                <a:extLst>
                  <a:ext uri="{FF2B5EF4-FFF2-40B4-BE49-F238E27FC236}">
                    <a16:creationId xmlns:a16="http://schemas.microsoft.com/office/drawing/2014/main" id="{7C8688C5-1EAF-49B0-870D-8A6232BDE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8" y="3371"/>
                <a:ext cx="45" cy="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6" name="Line 855">
                <a:extLst>
                  <a:ext uri="{FF2B5EF4-FFF2-40B4-BE49-F238E27FC236}">
                    <a16:creationId xmlns:a16="http://schemas.microsoft.com/office/drawing/2014/main" id="{923108B2-0928-4626-8739-9B9A38D83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20" y="3345"/>
                <a:ext cx="181" cy="10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7" name="Line 856">
                <a:extLst>
                  <a:ext uri="{FF2B5EF4-FFF2-40B4-BE49-F238E27FC236}">
                    <a16:creationId xmlns:a16="http://schemas.microsoft.com/office/drawing/2014/main" id="{68B118D9-D5D5-4A68-9687-C1EAE0A79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9" y="3074"/>
                <a:ext cx="39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8" name="Line 857">
                <a:extLst>
                  <a:ext uri="{FF2B5EF4-FFF2-40B4-BE49-F238E27FC236}">
                    <a16:creationId xmlns:a16="http://schemas.microsoft.com/office/drawing/2014/main" id="{F5232C8B-42EF-4C78-8AD1-95926A289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1" y="3430"/>
                <a:ext cx="17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9" name="Line 858">
                <a:extLst>
                  <a:ext uri="{FF2B5EF4-FFF2-40B4-BE49-F238E27FC236}">
                    <a16:creationId xmlns:a16="http://schemas.microsoft.com/office/drawing/2014/main" id="{AE15381D-4C86-4D02-8D77-FF2508969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20" y="3074"/>
                <a:ext cx="119" cy="27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0" name="Line 859">
                <a:extLst>
                  <a:ext uri="{FF2B5EF4-FFF2-40B4-BE49-F238E27FC236}">
                    <a16:creationId xmlns:a16="http://schemas.microsoft.com/office/drawing/2014/main" id="{66F167D8-96B4-4925-B365-17967FB20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39" y="2723"/>
                <a:ext cx="5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1" name="Line 860">
                <a:extLst>
                  <a:ext uri="{FF2B5EF4-FFF2-40B4-BE49-F238E27FC236}">
                    <a16:creationId xmlns:a16="http://schemas.microsoft.com/office/drawing/2014/main" id="{977818EF-4685-40DA-918B-DDC0DAE43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2" y="2675"/>
                <a:ext cx="244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2" name="Line 861">
                <a:extLst>
                  <a:ext uri="{FF2B5EF4-FFF2-40B4-BE49-F238E27FC236}">
                    <a16:creationId xmlns:a16="http://schemas.microsoft.com/office/drawing/2014/main" id="{8704C163-F906-4AA0-A834-343CDBD5A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76" y="2484"/>
                <a:ext cx="6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3" name="Line 862">
                <a:extLst>
                  <a:ext uri="{FF2B5EF4-FFF2-40B4-BE49-F238E27FC236}">
                    <a16:creationId xmlns:a16="http://schemas.microsoft.com/office/drawing/2014/main" id="{39066B71-D70B-49B7-9B51-8C8595AAC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2" y="2484"/>
                <a:ext cx="164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4" name="Line 863">
                <a:extLst>
                  <a:ext uri="{FF2B5EF4-FFF2-40B4-BE49-F238E27FC236}">
                    <a16:creationId xmlns:a16="http://schemas.microsoft.com/office/drawing/2014/main" id="{5998FF4C-FFC9-4254-AA51-C9DDAA488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2494"/>
                <a:ext cx="170" cy="1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5" name="Line 864">
                <a:extLst>
                  <a:ext uri="{FF2B5EF4-FFF2-40B4-BE49-F238E27FC236}">
                    <a16:creationId xmlns:a16="http://schemas.microsoft.com/office/drawing/2014/main" id="{A00B7646-6F38-4ABE-AE80-6821C4326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76" y="2521"/>
                <a:ext cx="96" cy="15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6" name="Line 865">
                <a:extLst>
                  <a:ext uri="{FF2B5EF4-FFF2-40B4-BE49-F238E27FC236}">
                    <a16:creationId xmlns:a16="http://schemas.microsoft.com/office/drawing/2014/main" id="{43D40D88-687E-436F-B53D-1C451E668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6" y="2606"/>
                <a:ext cx="28" cy="11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7" name="Line 866">
                <a:extLst>
                  <a:ext uri="{FF2B5EF4-FFF2-40B4-BE49-F238E27FC236}">
                    <a16:creationId xmlns:a16="http://schemas.microsoft.com/office/drawing/2014/main" id="{CA3C2490-8A9B-44C8-B83D-85F15C13FE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16" y="2733"/>
                <a:ext cx="23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8" name="Line 867">
                <a:extLst>
                  <a:ext uri="{FF2B5EF4-FFF2-40B4-BE49-F238E27FC236}">
                    <a16:creationId xmlns:a16="http://schemas.microsoft.com/office/drawing/2014/main" id="{F927F00B-A48F-4524-B0C4-01A6C05562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5" y="2819"/>
                <a:ext cx="34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9" name="Line 868">
                <a:extLst>
                  <a:ext uri="{FF2B5EF4-FFF2-40B4-BE49-F238E27FC236}">
                    <a16:creationId xmlns:a16="http://schemas.microsoft.com/office/drawing/2014/main" id="{F022E6B8-9D17-4539-9CA1-066E3402B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13" y="2941"/>
                <a:ext cx="62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0" name="Line 869">
                <a:extLst>
                  <a:ext uri="{FF2B5EF4-FFF2-40B4-BE49-F238E27FC236}">
                    <a16:creationId xmlns:a16="http://schemas.microsoft.com/office/drawing/2014/main" id="{15D705FA-AB8C-4970-82F4-B9BF4C51D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39" y="2749"/>
                <a:ext cx="12" cy="1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1" name="Line 870">
                <a:extLst>
                  <a:ext uri="{FF2B5EF4-FFF2-40B4-BE49-F238E27FC236}">
                    <a16:creationId xmlns:a16="http://schemas.microsoft.com/office/drawing/2014/main" id="{108B38AE-E79B-4DA1-BAF1-D48ADA434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2749"/>
                <a:ext cx="158" cy="7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2" name="Line 871">
                <a:extLst>
                  <a:ext uri="{FF2B5EF4-FFF2-40B4-BE49-F238E27FC236}">
                    <a16:creationId xmlns:a16="http://schemas.microsoft.com/office/drawing/2014/main" id="{AC28AE2D-52E8-4B2A-8801-721DF574E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39" y="2909"/>
                <a:ext cx="74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3" name="Line 872">
                <a:extLst>
                  <a:ext uri="{FF2B5EF4-FFF2-40B4-BE49-F238E27FC236}">
                    <a16:creationId xmlns:a16="http://schemas.microsoft.com/office/drawing/2014/main" id="{2C5ADC9B-6F5C-4704-B9A5-4C105D0D9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5" y="3770"/>
                <a:ext cx="136" cy="1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4" name="Line 873">
                <a:extLst>
                  <a:ext uri="{FF2B5EF4-FFF2-40B4-BE49-F238E27FC236}">
                    <a16:creationId xmlns:a16="http://schemas.microsoft.com/office/drawing/2014/main" id="{E16124B6-9FC6-4872-8953-33A6E1D01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3754"/>
                <a:ext cx="221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5" name="Line 874">
                <a:extLst>
                  <a:ext uri="{FF2B5EF4-FFF2-40B4-BE49-F238E27FC236}">
                    <a16:creationId xmlns:a16="http://schemas.microsoft.com/office/drawing/2014/main" id="{FCB1A7D3-3C52-4ED1-9BA6-F6C3EBD49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2" y="3754"/>
                <a:ext cx="6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6" name="Line 875">
                <a:extLst>
                  <a:ext uri="{FF2B5EF4-FFF2-40B4-BE49-F238E27FC236}">
                    <a16:creationId xmlns:a16="http://schemas.microsoft.com/office/drawing/2014/main" id="{8A253E1A-9C1E-4B2B-A7DE-BE61FC2FE3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65" y="3881"/>
                <a:ext cx="352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7" name="Line 876">
                <a:extLst>
                  <a:ext uri="{FF2B5EF4-FFF2-40B4-BE49-F238E27FC236}">
                    <a16:creationId xmlns:a16="http://schemas.microsoft.com/office/drawing/2014/main" id="{A083E0A7-9475-4DFD-BA6B-C156538D4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7" y="3759"/>
                <a:ext cx="11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8" name="Line 877">
                <a:extLst>
                  <a:ext uri="{FF2B5EF4-FFF2-40B4-BE49-F238E27FC236}">
                    <a16:creationId xmlns:a16="http://schemas.microsoft.com/office/drawing/2014/main" id="{9459CE76-0892-4E78-9042-82C458E7FE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14" y="2218"/>
                <a:ext cx="34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9" name="Line 878">
                <a:extLst>
                  <a:ext uri="{FF2B5EF4-FFF2-40B4-BE49-F238E27FC236}">
                    <a16:creationId xmlns:a16="http://schemas.microsoft.com/office/drawing/2014/main" id="{CDE5BCCA-9491-4E94-86A4-B32A7BEEA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48" y="2175"/>
                <a:ext cx="102" cy="1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0" name="Line 879">
                <a:extLst>
                  <a:ext uri="{FF2B5EF4-FFF2-40B4-BE49-F238E27FC236}">
                    <a16:creationId xmlns:a16="http://schemas.microsoft.com/office/drawing/2014/main" id="{012F3CFA-09F0-4DA1-BC79-17DABFC9AF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0" y="2245"/>
                <a:ext cx="244" cy="7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1" name="Line 880">
                <a:extLst>
                  <a:ext uri="{FF2B5EF4-FFF2-40B4-BE49-F238E27FC236}">
                    <a16:creationId xmlns:a16="http://schemas.microsoft.com/office/drawing/2014/main" id="{9B8AAF06-BC42-4C01-9ED8-CE0BE7759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0" y="2175"/>
                <a:ext cx="198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2" name="Line 881">
                <a:extLst>
                  <a:ext uri="{FF2B5EF4-FFF2-40B4-BE49-F238E27FC236}">
                    <a16:creationId xmlns:a16="http://schemas.microsoft.com/office/drawing/2014/main" id="{111B0743-34E2-47B3-8787-D01AFB6F6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548" y="2282"/>
                <a:ext cx="22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3" name="Line 882">
                <a:extLst>
                  <a:ext uri="{FF2B5EF4-FFF2-40B4-BE49-F238E27FC236}">
                    <a16:creationId xmlns:a16="http://schemas.microsoft.com/office/drawing/2014/main" id="{3A5E4047-224D-4AD0-A6B9-E559636C01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96" y="3074"/>
                <a:ext cx="56" cy="1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4" name="Line 883">
                <a:extLst>
                  <a:ext uri="{FF2B5EF4-FFF2-40B4-BE49-F238E27FC236}">
                    <a16:creationId xmlns:a16="http://schemas.microsoft.com/office/drawing/2014/main" id="{5B49FEF4-8DA1-4A59-AD4C-B91E68ACD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07" y="2771"/>
                <a:ext cx="641" cy="2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5" name="Line 884">
                <a:extLst>
                  <a:ext uri="{FF2B5EF4-FFF2-40B4-BE49-F238E27FC236}">
                    <a16:creationId xmlns:a16="http://schemas.microsoft.com/office/drawing/2014/main" id="{523E5B4E-AE2F-4D68-929E-50AB2D698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52" y="3206"/>
                <a:ext cx="74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6" name="Line 885">
                <a:extLst>
                  <a:ext uri="{FF2B5EF4-FFF2-40B4-BE49-F238E27FC236}">
                    <a16:creationId xmlns:a16="http://schemas.microsoft.com/office/drawing/2014/main" id="{9E1AB175-D9AF-4A61-BB94-C70CC1FF4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6" y="2978"/>
                <a:ext cx="11" cy="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7" name="Line 886">
                <a:extLst>
                  <a:ext uri="{FF2B5EF4-FFF2-40B4-BE49-F238E27FC236}">
                    <a16:creationId xmlns:a16="http://schemas.microsoft.com/office/drawing/2014/main" id="{1EC11E53-ED4A-43B0-8DBB-9FBE04281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6" y="3005"/>
                <a:ext cx="805" cy="22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8" name="Line 887">
                <a:extLst>
                  <a:ext uri="{FF2B5EF4-FFF2-40B4-BE49-F238E27FC236}">
                    <a16:creationId xmlns:a16="http://schemas.microsoft.com/office/drawing/2014/main" id="{24409993-5351-48EC-B6AA-B4A1A62AE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10" y="1920"/>
                <a:ext cx="91" cy="17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9" name="Line 888">
                <a:extLst>
                  <a:ext uri="{FF2B5EF4-FFF2-40B4-BE49-F238E27FC236}">
                    <a16:creationId xmlns:a16="http://schemas.microsoft.com/office/drawing/2014/main" id="{D2435318-91FF-4392-8BB7-07CB298D6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59" y="2096"/>
                <a:ext cx="51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0" name="Line 889">
                <a:extLst>
                  <a:ext uri="{FF2B5EF4-FFF2-40B4-BE49-F238E27FC236}">
                    <a16:creationId xmlns:a16="http://schemas.microsoft.com/office/drawing/2014/main" id="{BBFCB072-AEB7-4686-B9AA-60686316F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5" y="1729"/>
                <a:ext cx="108" cy="28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1" name="Line 890">
                <a:extLst>
                  <a:ext uri="{FF2B5EF4-FFF2-40B4-BE49-F238E27FC236}">
                    <a16:creationId xmlns:a16="http://schemas.microsoft.com/office/drawing/2014/main" id="{51EE2ED2-B81D-4E06-B3E9-D3BD898B0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4" y="1857"/>
                <a:ext cx="17" cy="6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2" name="Line 891">
                <a:extLst>
                  <a:ext uri="{FF2B5EF4-FFF2-40B4-BE49-F238E27FC236}">
                    <a16:creationId xmlns:a16="http://schemas.microsoft.com/office/drawing/2014/main" id="{4BED87E6-8284-4266-B9E7-4693A172B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729"/>
                <a:ext cx="329" cy="12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3" name="Line 892">
                <a:extLst>
                  <a:ext uri="{FF2B5EF4-FFF2-40B4-BE49-F238E27FC236}">
                    <a16:creationId xmlns:a16="http://schemas.microsoft.com/office/drawing/2014/main" id="{56C1048E-FBD0-4405-A465-A9564E10E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3" y="2016"/>
                <a:ext cx="96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4" name="Line 893">
                <a:extLst>
                  <a:ext uri="{FF2B5EF4-FFF2-40B4-BE49-F238E27FC236}">
                    <a16:creationId xmlns:a16="http://schemas.microsoft.com/office/drawing/2014/main" id="{CC43455F-7D28-49C0-92AB-836B3EB09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09" y="3791"/>
                <a:ext cx="663" cy="19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5" name="Line 894">
                <a:extLst>
                  <a:ext uri="{FF2B5EF4-FFF2-40B4-BE49-F238E27FC236}">
                    <a16:creationId xmlns:a16="http://schemas.microsoft.com/office/drawing/2014/main" id="{78A910AF-D815-4955-B9E8-BD2FB90D1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3605"/>
                <a:ext cx="227" cy="37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6" name="Line 895">
                <a:extLst>
                  <a:ext uri="{FF2B5EF4-FFF2-40B4-BE49-F238E27FC236}">
                    <a16:creationId xmlns:a16="http://schemas.microsoft.com/office/drawing/2014/main" id="{B75251F7-3A13-473B-B94C-5C8235EEF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1" y="3531"/>
                <a:ext cx="74" cy="7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7" name="Line 896">
                <a:extLst>
                  <a:ext uri="{FF2B5EF4-FFF2-40B4-BE49-F238E27FC236}">
                    <a16:creationId xmlns:a16="http://schemas.microsoft.com/office/drawing/2014/main" id="{E1330669-3E84-4A1B-886B-7F75D2CA9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9" y="3557"/>
                <a:ext cx="136" cy="22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8" name="Line 897">
                <a:extLst>
                  <a:ext uri="{FF2B5EF4-FFF2-40B4-BE49-F238E27FC236}">
                    <a16:creationId xmlns:a16="http://schemas.microsoft.com/office/drawing/2014/main" id="{2C8548AD-9587-4E75-A104-F0D572CD7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" y="3531"/>
                <a:ext cx="226" cy="2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9" name="Line 898">
                <a:extLst>
                  <a:ext uri="{FF2B5EF4-FFF2-40B4-BE49-F238E27FC236}">
                    <a16:creationId xmlns:a16="http://schemas.microsoft.com/office/drawing/2014/main" id="{D7BC6246-F5E7-4677-BBA0-906B3C23EE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41" y="2298"/>
                <a:ext cx="11" cy="19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0" name="Line 899">
                <a:extLst>
                  <a:ext uri="{FF2B5EF4-FFF2-40B4-BE49-F238E27FC236}">
                    <a16:creationId xmlns:a16="http://schemas.microsoft.com/office/drawing/2014/main" id="{261F693F-A171-48E7-9619-CCB2006F7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41" y="2489"/>
                <a:ext cx="448" cy="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1" name="Line 900">
                <a:extLst>
                  <a:ext uri="{FF2B5EF4-FFF2-40B4-BE49-F238E27FC236}">
                    <a16:creationId xmlns:a16="http://schemas.microsoft.com/office/drawing/2014/main" id="{0773F726-B3BF-4BD6-A2C5-EB5342135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5" y="2122"/>
                <a:ext cx="96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2" name="Line 901">
                <a:extLst>
                  <a:ext uri="{FF2B5EF4-FFF2-40B4-BE49-F238E27FC236}">
                    <a16:creationId xmlns:a16="http://schemas.microsoft.com/office/drawing/2014/main" id="{E4764AA4-F80F-402E-87CB-BCC5C6B1B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48" y="1787"/>
                <a:ext cx="323" cy="12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3" name="Line 902">
                <a:extLst>
                  <a:ext uri="{FF2B5EF4-FFF2-40B4-BE49-F238E27FC236}">
                    <a16:creationId xmlns:a16="http://schemas.microsoft.com/office/drawing/2014/main" id="{32F678B5-929D-4FF2-AD88-7A59FA126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24" y="1878"/>
                <a:ext cx="119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4" name="Line 903">
                <a:extLst>
                  <a:ext uri="{FF2B5EF4-FFF2-40B4-BE49-F238E27FC236}">
                    <a16:creationId xmlns:a16="http://schemas.microsoft.com/office/drawing/2014/main" id="{C931943D-524B-49D3-9BA5-BDF055834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82" y="1458"/>
                <a:ext cx="290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5" name="Line 904">
                <a:extLst>
                  <a:ext uri="{FF2B5EF4-FFF2-40B4-BE49-F238E27FC236}">
                    <a16:creationId xmlns:a16="http://schemas.microsoft.com/office/drawing/2014/main" id="{C3E26A56-FC0D-4799-9BDA-2853293DB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40" y="2606"/>
                <a:ext cx="108" cy="16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" name="Line 905">
                <a:extLst>
                  <a:ext uri="{FF2B5EF4-FFF2-40B4-BE49-F238E27FC236}">
                    <a16:creationId xmlns:a16="http://schemas.microsoft.com/office/drawing/2014/main" id="{F53E7873-2780-4E93-89FA-F1C05B5F0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31" y="3005"/>
                <a:ext cx="607" cy="29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7" name="Line 906">
                <a:extLst>
                  <a:ext uri="{FF2B5EF4-FFF2-40B4-BE49-F238E27FC236}">
                    <a16:creationId xmlns:a16="http://schemas.microsoft.com/office/drawing/2014/main" id="{8859D8ED-5249-44D9-A9F4-6D4578056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48" y="2771"/>
                <a:ext cx="283" cy="23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8" name="Line 907">
                <a:extLst>
                  <a:ext uri="{FF2B5EF4-FFF2-40B4-BE49-F238E27FC236}">
                    <a16:creationId xmlns:a16="http://schemas.microsoft.com/office/drawing/2014/main" id="{7C1A8086-FBE3-446E-BDFC-A713839866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5" y="1686"/>
                <a:ext cx="165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9" name="Line 908">
                <a:extLst>
                  <a:ext uri="{FF2B5EF4-FFF2-40B4-BE49-F238E27FC236}">
                    <a16:creationId xmlns:a16="http://schemas.microsoft.com/office/drawing/2014/main" id="{87F77549-9912-48D0-BC21-8A9B5BD06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96" y="1761"/>
                <a:ext cx="102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0" name="Line 909">
                <a:extLst>
                  <a:ext uri="{FF2B5EF4-FFF2-40B4-BE49-F238E27FC236}">
                    <a16:creationId xmlns:a16="http://schemas.microsoft.com/office/drawing/2014/main" id="{9E782B52-9AE0-4752-9A98-DB6395EFAC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7" y="1442"/>
                <a:ext cx="51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1" name="Line 910">
                <a:extLst>
                  <a:ext uri="{FF2B5EF4-FFF2-40B4-BE49-F238E27FC236}">
                    <a16:creationId xmlns:a16="http://schemas.microsoft.com/office/drawing/2014/main" id="{468699E6-98C8-4425-8088-3D848304E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43" y="1878"/>
                <a:ext cx="363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2" name="Line 911">
                <a:extLst>
                  <a:ext uri="{FF2B5EF4-FFF2-40B4-BE49-F238E27FC236}">
                    <a16:creationId xmlns:a16="http://schemas.microsoft.com/office/drawing/2014/main" id="{56CC34A2-CC0A-488A-9996-1892D7048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43" y="1702"/>
                <a:ext cx="125" cy="17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3" name="Line 912">
                <a:extLst>
                  <a:ext uri="{FF2B5EF4-FFF2-40B4-BE49-F238E27FC236}">
                    <a16:creationId xmlns:a16="http://schemas.microsoft.com/office/drawing/2014/main" id="{79320ACE-522B-4E9D-B1BF-F1DFC1D7B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1740"/>
                <a:ext cx="17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4" name="Line 913">
                <a:extLst>
                  <a:ext uri="{FF2B5EF4-FFF2-40B4-BE49-F238E27FC236}">
                    <a16:creationId xmlns:a16="http://schemas.microsoft.com/office/drawing/2014/main" id="{19867C20-1312-462B-88CD-800BEAADF1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56" y="1437"/>
                <a:ext cx="119" cy="2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5" name="Line 914">
                <a:extLst>
                  <a:ext uri="{FF2B5EF4-FFF2-40B4-BE49-F238E27FC236}">
                    <a16:creationId xmlns:a16="http://schemas.microsoft.com/office/drawing/2014/main" id="{F7230350-92D6-4A43-8467-4A7712732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89" y="2585"/>
                <a:ext cx="51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6" name="Line 915">
                <a:extLst>
                  <a:ext uri="{FF2B5EF4-FFF2-40B4-BE49-F238E27FC236}">
                    <a16:creationId xmlns:a16="http://schemas.microsoft.com/office/drawing/2014/main" id="{C6D93FBB-DBF8-4F11-93C0-3301E905D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1" y="2128"/>
                <a:ext cx="108" cy="45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7" name="Line 916">
                <a:extLst>
                  <a:ext uri="{FF2B5EF4-FFF2-40B4-BE49-F238E27FC236}">
                    <a16:creationId xmlns:a16="http://schemas.microsoft.com/office/drawing/2014/main" id="{B5215A2B-C7B3-4C5F-8FCF-3A2103139E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1" y="1984"/>
                <a:ext cx="165" cy="14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8" name="Line 917">
                <a:extLst>
                  <a:ext uri="{FF2B5EF4-FFF2-40B4-BE49-F238E27FC236}">
                    <a16:creationId xmlns:a16="http://schemas.microsoft.com/office/drawing/2014/main" id="{78D0D26E-0937-4C0D-8F60-38A2A1EF7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7" y="2032"/>
                <a:ext cx="216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9" name="Line 918">
                <a:extLst>
                  <a:ext uri="{FF2B5EF4-FFF2-40B4-BE49-F238E27FC236}">
                    <a16:creationId xmlns:a16="http://schemas.microsoft.com/office/drawing/2014/main" id="{E8801B14-4B62-4B7E-9F89-D941049A2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0" y="2133"/>
                <a:ext cx="363" cy="47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0" name="Line 919">
                <a:extLst>
                  <a:ext uri="{FF2B5EF4-FFF2-40B4-BE49-F238E27FC236}">
                    <a16:creationId xmlns:a16="http://schemas.microsoft.com/office/drawing/2014/main" id="{9F714FAD-7CC4-4D02-B75D-5E0294BAB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246" y="1160"/>
                <a:ext cx="114" cy="6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1" name="Line 920">
                <a:extLst>
                  <a:ext uri="{FF2B5EF4-FFF2-40B4-BE49-F238E27FC236}">
                    <a16:creationId xmlns:a16="http://schemas.microsoft.com/office/drawing/2014/main" id="{CE27E35B-D06D-4612-834D-E5A47DB12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45" y="1139"/>
                <a:ext cx="272" cy="9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2" name="Line 921">
                <a:extLst>
                  <a:ext uri="{FF2B5EF4-FFF2-40B4-BE49-F238E27FC236}">
                    <a16:creationId xmlns:a16="http://schemas.microsoft.com/office/drawing/2014/main" id="{A77609A6-F1D7-4A3E-BCA2-616993EC5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71" y="1915"/>
                <a:ext cx="181" cy="38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3" name="Line 922">
                <a:extLst>
                  <a:ext uri="{FF2B5EF4-FFF2-40B4-BE49-F238E27FC236}">
                    <a16:creationId xmlns:a16="http://schemas.microsoft.com/office/drawing/2014/main" id="{6D8F26CE-2D46-4B92-87BE-AB2483A44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2" y="2122"/>
                <a:ext cx="233" cy="17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4" name="Line 923">
                <a:extLst>
                  <a:ext uri="{FF2B5EF4-FFF2-40B4-BE49-F238E27FC236}">
                    <a16:creationId xmlns:a16="http://schemas.microsoft.com/office/drawing/2014/main" id="{85A4118B-BBF1-4278-A72A-20EE40518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4" y="1915"/>
                <a:ext cx="261" cy="2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5" name="Line 924">
                <a:extLst>
                  <a:ext uri="{FF2B5EF4-FFF2-40B4-BE49-F238E27FC236}">
                    <a16:creationId xmlns:a16="http://schemas.microsoft.com/office/drawing/2014/main" id="{03FDE6A0-ACCF-42FE-BDAD-805783D17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1" y="1915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6" name="Line 925">
                <a:extLst>
                  <a:ext uri="{FF2B5EF4-FFF2-40B4-BE49-F238E27FC236}">
                    <a16:creationId xmlns:a16="http://schemas.microsoft.com/office/drawing/2014/main" id="{5FD9DD16-13DE-444C-97BE-1A3283405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50" y="1740"/>
                <a:ext cx="255" cy="4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7" name="Line 926">
                <a:extLst>
                  <a:ext uri="{FF2B5EF4-FFF2-40B4-BE49-F238E27FC236}">
                    <a16:creationId xmlns:a16="http://schemas.microsoft.com/office/drawing/2014/main" id="{FA40BD70-AE90-49DB-B531-61C3C820C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50" y="1671"/>
                <a:ext cx="102" cy="1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8" name="Line 927">
                <a:extLst>
                  <a:ext uri="{FF2B5EF4-FFF2-40B4-BE49-F238E27FC236}">
                    <a16:creationId xmlns:a16="http://schemas.microsoft.com/office/drawing/2014/main" id="{116FC254-B9E4-4D1F-8A6E-6AA416B27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93" y="1686"/>
                <a:ext cx="57" cy="1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9" name="Line 928">
                <a:extLst>
                  <a:ext uri="{FF2B5EF4-FFF2-40B4-BE49-F238E27FC236}">
                    <a16:creationId xmlns:a16="http://schemas.microsoft.com/office/drawing/2014/main" id="{0CC1AD04-117A-426F-AF49-CF0218D62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598" y="1798"/>
                <a:ext cx="11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0" name="Line 929">
                <a:extLst>
                  <a:ext uri="{FF2B5EF4-FFF2-40B4-BE49-F238E27FC236}">
                    <a16:creationId xmlns:a16="http://schemas.microsoft.com/office/drawing/2014/main" id="{2C301DD8-88DC-4A2F-9EBF-4337752F9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575" y="1649"/>
                <a:ext cx="23" cy="14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1" name="Line 930">
                <a:extLst>
                  <a:ext uri="{FF2B5EF4-FFF2-40B4-BE49-F238E27FC236}">
                    <a16:creationId xmlns:a16="http://schemas.microsoft.com/office/drawing/2014/main" id="{2447FC10-6262-471C-BF39-EBFDD0A86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75" y="1166"/>
                <a:ext cx="204" cy="48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2" name="Line 931">
                <a:extLst>
                  <a:ext uri="{FF2B5EF4-FFF2-40B4-BE49-F238E27FC236}">
                    <a16:creationId xmlns:a16="http://schemas.microsoft.com/office/drawing/2014/main" id="{9223E6AC-FD18-402A-8A1B-B23A1763F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6" y="1091"/>
                <a:ext cx="187" cy="11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3" name="Line 932">
                <a:extLst>
                  <a:ext uri="{FF2B5EF4-FFF2-40B4-BE49-F238E27FC236}">
                    <a16:creationId xmlns:a16="http://schemas.microsoft.com/office/drawing/2014/main" id="{8996B410-24BF-44A2-A624-5CC4C49CB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4" y="1203"/>
                <a:ext cx="317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4" name="Line 933">
                <a:extLst>
                  <a:ext uri="{FF2B5EF4-FFF2-40B4-BE49-F238E27FC236}">
                    <a16:creationId xmlns:a16="http://schemas.microsoft.com/office/drawing/2014/main" id="{86F6005C-7D17-48FC-83AB-6ABDFABDB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89" y="1224"/>
                <a:ext cx="171" cy="19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5" name="Line 934">
                <a:extLst>
                  <a:ext uri="{FF2B5EF4-FFF2-40B4-BE49-F238E27FC236}">
                    <a16:creationId xmlns:a16="http://schemas.microsoft.com/office/drawing/2014/main" id="{A0892845-6529-44E2-A718-2C53B7F1D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63" y="1437"/>
                <a:ext cx="193" cy="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6" name="Line 935">
                <a:extLst>
                  <a:ext uri="{FF2B5EF4-FFF2-40B4-BE49-F238E27FC236}">
                    <a16:creationId xmlns:a16="http://schemas.microsoft.com/office/drawing/2014/main" id="{BCFD97D9-DF10-400D-B58A-2E9B6B2ED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5" y="1229"/>
                <a:ext cx="11" cy="20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7" name="Line 936">
                <a:extLst>
                  <a:ext uri="{FF2B5EF4-FFF2-40B4-BE49-F238E27FC236}">
                    <a16:creationId xmlns:a16="http://schemas.microsoft.com/office/drawing/2014/main" id="{083BC839-9CB8-444A-BB1F-44BA61077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0" y="1224"/>
                <a:ext cx="85" cy="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8" name="Line 937">
                <a:extLst>
                  <a:ext uri="{FF2B5EF4-FFF2-40B4-BE49-F238E27FC236}">
                    <a16:creationId xmlns:a16="http://schemas.microsoft.com/office/drawing/2014/main" id="{F3048A5B-4C34-4AFF-91E1-15D7E245A1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9" y="1022"/>
                <a:ext cx="34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9" name="Line 938">
                <a:extLst>
                  <a:ext uri="{FF2B5EF4-FFF2-40B4-BE49-F238E27FC236}">
                    <a16:creationId xmlns:a16="http://schemas.microsoft.com/office/drawing/2014/main" id="{4B62716C-9F0A-41FE-A513-839D6E160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3" y="1091"/>
                <a:ext cx="57" cy="6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0" name="Line 939">
                <a:extLst>
                  <a:ext uri="{FF2B5EF4-FFF2-40B4-BE49-F238E27FC236}">
                    <a16:creationId xmlns:a16="http://schemas.microsoft.com/office/drawing/2014/main" id="{AA6D48FC-D5CB-41CE-8C74-6D8174EF0B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60" y="1554"/>
                <a:ext cx="375" cy="27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1" name="Line 940">
                <a:extLst>
                  <a:ext uri="{FF2B5EF4-FFF2-40B4-BE49-F238E27FC236}">
                    <a16:creationId xmlns:a16="http://schemas.microsoft.com/office/drawing/2014/main" id="{454CE89D-7B2D-49E5-8D42-36EFA4D542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5" y="1787"/>
                <a:ext cx="113" cy="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2" name="Line 941">
                <a:extLst>
                  <a:ext uri="{FF2B5EF4-FFF2-40B4-BE49-F238E27FC236}">
                    <a16:creationId xmlns:a16="http://schemas.microsoft.com/office/drawing/2014/main" id="{64C37195-988D-4222-BED3-E1D8DB867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56" y="1341"/>
                <a:ext cx="204" cy="2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3" name="Line 942">
                <a:extLst>
                  <a:ext uri="{FF2B5EF4-FFF2-40B4-BE49-F238E27FC236}">
                    <a16:creationId xmlns:a16="http://schemas.microsoft.com/office/drawing/2014/main" id="{27A89F0B-DB48-45D9-AF5E-03B4D1F7E5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8" y="1458"/>
                <a:ext cx="249" cy="32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4" name="Line 943">
                <a:extLst>
                  <a:ext uri="{FF2B5EF4-FFF2-40B4-BE49-F238E27FC236}">
                    <a16:creationId xmlns:a16="http://schemas.microsoft.com/office/drawing/2014/main" id="{F955ECDF-AB1B-4DFD-A88C-56FF5FBE0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06" y="1926"/>
                <a:ext cx="40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5" name="Line 944">
                <a:extLst>
                  <a:ext uri="{FF2B5EF4-FFF2-40B4-BE49-F238E27FC236}">
                    <a16:creationId xmlns:a16="http://schemas.microsoft.com/office/drawing/2014/main" id="{E780863F-5195-4DC4-80E1-0E274A6CD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87" y="1787"/>
                <a:ext cx="63" cy="24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6" name="Line 945">
                <a:extLst>
                  <a:ext uri="{FF2B5EF4-FFF2-40B4-BE49-F238E27FC236}">
                    <a16:creationId xmlns:a16="http://schemas.microsoft.com/office/drawing/2014/main" id="{5E6DF17C-3B87-4C29-834B-7DE9C1BFE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29" y="1793"/>
                <a:ext cx="164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7" name="Line 946">
                <a:extLst>
                  <a:ext uri="{FF2B5EF4-FFF2-40B4-BE49-F238E27FC236}">
                    <a16:creationId xmlns:a16="http://schemas.microsoft.com/office/drawing/2014/main" id="{E7B5E963-EBBB-4052-9338-61E72FD55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06" y="1809"/>
                <a:ext cx="23" cy="11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8" name="Line 947">
                <a:extLst>
                  <a:ext uri="{FF2B5EF4-FFF2-40B4-BE49-F238E27FC236}">
                    <a16:creationId xmlns:a16="http://schemas.microsoft.com/office/drawing/2014/main" id="{28988772-4C7C-4CF0-9E90-6CA45B6B1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46" y="1984"/>
                <a:ext cx="141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9" name="Line 948">
                <a:extLst>
                  <a:ext uri="{FF2B5EF4-FFF2-40B4-BE49-F238E27FC236}">
                    <a16:creationId xmlns:a16="http://schemas.microsoft.com/office/drawing/2014/main" id="{94911C49-4DC2-45FB-B326-13755CC31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93" y="1787"/>
                <a:ext cx="57" cy="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0" name="Line 949">
                <a:extLst>
                  <a:ext uri="{FF2B5EF4-FFF2-40B4-BE49-F238E27FC236}">
                    <a16:creationId xmlns:a16="http://schemas.microsoft.com/office/drawing/2014/main" id="{5D3E02E7-42B0-4188-BB34-937D18188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3" y="1617"/>
                <a:ext cx="125" cy="20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1" name="Line 950">
                <a:extLst>
                  <a:ext uri="{FF2B5EF4-FFF2-40B4-BE49-F238E27FC236}">
                    <a16:creationId xmlns:a16="http://schemas.microsoft.com/office/drawing/2014/main" id="{A388F36B-E006-48B1-BE88-62316B07C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3" y="1809"/>
                <a:ext cx="306" cy="3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2" name="Line 951">
                <a:extLst>
                  <a:ext uri="{FF2B5EF4-FFF2-40B4-BE49-F238E27FC236}">
                    <a16:creationId xmlns:a16="http://schemas.microsoft.com/office/drawing/2014/main" id="{D15C8EE8-214E-4F5A-9A8E-6BBB97120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03" y="2133"/>
                <a:ext cx="635" cy="43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3" name="Line 952">
                <a:extLst>
                  <a:ext uri="{FF2B5EF4-FFF2-40B4-BE49-F238E27FC236}">
                    <a16:creationId xmlns:a16="http://schemas.microsoft.com/office/drawing/2014/main" id="{6E44D398-DB9E-42A2-9A57-54A0B37D2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3" y="2122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4" name="Line 953">
                <a:extLst>
                  <a:ext uri="{FF2B5EF4-FFF2-40B4-BE49-F238E27FC236}">
                    <a16:creationId xmlns:a16="http://schemas.microsoft.com/office/drawing/2014/main" id="{3822DD59-68CA-4AAA-B349-50AFFA34E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9" y="1809"/>
                <a:ext cx="204" cy="1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5" name="Line 954">
                <a:extLst>
                  <a:ext uri="{FF2B5EF4-FFF2-40B4-BE49-F238E27FC236}">
                    <a16:creationId xmlns:a16="http://schemas.microsoft.com/office/drawing/2014/main" id="{40EAF9D4-54A6-4BBD-B449-9F80823DF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13" y="1819"/>
                <a:ext cx="125" cy="8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6" name="Line 955">
                <a:extLst>
                  <a:ext uri="{FF2B5EF4-FFF2-40B4-BE49-F238E27FC236}">
                    <a16:creationId xmlns:a16="http://schemas.microsoft.com/office/drawing/2014/main" id="{6D906C05-274A-49B4-B28C-77B811329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85" y="1490"/>
                <a:ext cx="102" cy="2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7" name="Line 956">
                <a:extLst>
                  <a:ext uri="{FF2B5EF4-FFF2-40B4-BE49-F238E27FC236}">
                    <a16:creationId xmlns:a16="http://schemas.microsoft.com/office/drawing/2014/main" id="{8DCA531A-04E2-4AE7-876E-BD6A93CEB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12" y="1697"/>
                <a:ext cx="73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8" name="Line 957">
                <a:extLst>
                  <a:ext uri="{FF2B5EF4-FFF2-40B4-BE49-F238E27FC236}">
                    <a16:creationId xmlns:a16="http://schemas.microsoft.com/office/drawing/2014/main" id="{EA4B2CD2-9665-4F92-824F-C3DE78F4A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61" y="1463"/>
                <a:ext cx="147" cy="15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9" name="Oval 958">
                <a:extLst>
                  <a:ext uri="{FF2B5EF4-FFF2-40B4-BE49-F238E27FC236}">
                    <a16:creationId xmlns:a16="http://schemas.microsoft.com/office/drawing/2014/main" id="{457658DB-BE1C-4771-8BD9-046349F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1734"/>
                <a:ext cx="17" cy="1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00" name="Line 959">
                <a:extLst>
                  <a:ext uri="{FF2B5EF4-FFF2-40B4-BE49-F238E27FC236}">
                    <a16:creationId xmlns:a16="http://schemas.microsoft.com/office/drawing/2014/main" id="{38258520-C05E-4B9F-978C-6003DDA58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72" y="1495"/>
                <a:ext cx="96" cy="20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1" name="Line 960">
                <a:extLst>
                  <a:ext uri="{FF2B5EF4-FFF2-40B4-BE49-F238E27FC236}">
                    <a16:creationId xmlns:a16="http://schemas.microsoft.com/office/drawing/2014/main" id="{E87F888B-06BA-44F7-997D-8D6AC8076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2" y="1479"/>
                <a:ext cx="85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2" name="Line 961">
                <a:extLst>
                  <a:ext uri="{FF2B5EF4-FFF2-40B4-BE49-F238E27FC236}">
                    <a16:creationId xmlns:a16="http://schemas.microsoft.com/office/drawing/2014/main" id="{732ED425-88F4-416F-8349-966389011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7" y="1479"/>
                <a:ext cx="204" cy="1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3" name="Line 962">
                <a:extLst>
                  <a:ext uri="{FF2B5EF4-FFF2-40B4-BE49-F238E27FC236}">
                    <a16:creationId xmlns:a16="http://schemas.microsoft.com/office/drawing/2014/main" id="{0E90F941-1B67-4972-902E-986C06B79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8" y="1702"/>
                <a:ext cx="244" cy="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4" name="Line 963">
                <a:extLst>
                  <a:ext uri="{FF2B5EF4-FFF2-40B4-BE49-F238E27FC236}">
                    <a16:creationId xmlns:a16="http://schemas.microsoft.com/office/drawing/2014/main" id="{F29CA1A3-6DA8-402E-AF5E-8850B29F8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1" y="1617"/>
                <a:ext cx="51" cy="12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5" name="Line 964">
                <a:extLst>
                  <a:ext uri="{FF2B5EF4-FFF2-40B4-BE49-F238E27FC236}">
                    <a16:creationId xmlns:a16="http://schemas.microsoft.com/office/drawing/2014/main" id="{7A796634-1A10-4E7B-BF45-3F2BED077B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60" y="826"/>
                <a:ext cx="159" cy="19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6" name="Line 965">
                <a:extLst>
                  <a:ext uri="{FF2B5EF4-FFF2-40B4-BE49-F238E27FC236}">
                    <a16:creationId xmlns:a16="http://schemas.microsoft.com/office/drawing/2014/main" id="{B6CEF7FE-060C-4336-B8F7-22C956589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19" y="964"/>
                <a:ext cx="351" cy="5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7" name="Line 966">
                <a:extLst>
                  <a:ext uri="{FF2B5EF4-FFF2-40B4-BE49-F238E27FC236}">
                    <a16:creationId xmlns:a16="http://schemas.microsoft.com/office/drawing/2014/main" id="{15051E16-F295-4903-B3C3-734BAE0E1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8" y="1203"/>
                <a:ext cx="73" cy="23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8" name="Line 967">
                <a:extLst>
                  <a:ext uri="{FF2B5EF4-FFF2-40B4-BE49-F238E27FC236}">
                    <a16:creationId xmlns:a16="http://schemas.microsoft.com/office/drawing/2014/main" id="{21FB9443-E32C-42D4-8370-E90042F9D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08" y="1426"/>
                <a:ext cx="255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9" name="Line 968">
                <a:extLst>
                  <a:ext uri="{FF2B5EF4-FFF2-40B4-BE49-F238E27FC236}">
                    <a16:creationId xmlns:a16="http://schemas.microsoft.com/office/drawing/2014/main" id="{92130DB6-891F-4C26-A9F8-EFFC7BB8B1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1" y="1155"/>
                <a:ext cx="29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0" name="Line 969">
                <a:extLst>
                  <a:ext uri="{FF2B5EF4-FFF2-40B4-BE49-F238E27FC236}">
                    <a16:creationId xmlns:a16="http://schemas.microsoft.com/office/drawing/2014/main" id="{1E6C48BE-BA9C-4A29-B4B9-05CB164F3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0" y="1155"/>
                <a:ext cx="119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1" name="Line 970">
                <a:extLst>
                  <a:ext uri="{FF2B5EF4-FFF2-40B4-BE49-F238E27FC236}">
                    <a16:creationId xmlns:a16="http://schemas.microsoft.com/office/drawing/2014/main" id="{857E26FC-97FF-4CFA-82B0-807A1FFE9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05" y="1740"/>
                <a:ext cx="91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2" name="Line 971">
                <a:extLst>
                  <a:ext uri="{FF2B5EF4-FFF2-40B4-BE49-F238E27FC236}">
                    <a16:creationId xmlns:a16="http://schemas.microsoft.com/office/drawing/2014/main" id="{21EAEA5A-CB27-47C3-ACE6-A1A3F89C87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99" y="1490"/>
                <a:ext cx="153" cy="18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3" name="Line 972">
                <a:extLst>
                  <a:ext uri="{FF2B5EF4-FFF2-40B4-BE49-F238E27FC236}">
                    <a16:creationId xmlns:a16="http://schemas.microsoft.com/office/drawing/2014/main" id="{D5E88D90-FF7C-45F3-B86E-5D0F3865C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63" y="1469"/>
                <a:ext cx="233" cy="29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4" name="Line 973">
                <a:extLst>
                  <a:ext uri="{FF2B5EF4-FFF2-40B4-BE49-F238E27FC236}">
                    <a16:creationId xmlns:a16="http://schemas.microsoft.com/office/drawing/2014/main" id="{7F2E09D9-B0CA-48AF-B303-6EF46D72B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252" y="1671"/>
                <a:ext cx="153" cy="6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5" name="Line 974">
                <a:extLst>
                  <a:ext uri="{FF2B5EF4-FFF2-40B4-BE49-F238E27FC236}">
                    <a16:creationId xmlns:a16="http://schemas.microsoft.com/office/drawing/2014/main" id="{21888FF4-3D65-4BD0-A3D6-146852B9E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8" y="1442"/>
                <a:ext cx="85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6" name="Line 975">
                <a:extLst>
                  <a:ext uri="{FF2B5EF4-FFF2-40B4-BE49-F238E27FC236}">
                    <a16:creationId xmlns:a16="http://schemas.microsoft.com/office/drawing/2014/main" id="{56D3506F-B66C-4D9F-A6C5-E94C22F97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802" y="1166"/>
                <a:ext cx="136" cy="23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7" name="Line 976">
                <a:extLst>
                  <a:ext uri="{FF2B5EF4-FFF2-40B4-BE49-F238E27FC236}">
                    <a16:creationId xmlns:a16="http://schemas.microsoft.com/office/drawing/2014/main" id="{AA5D2D3F-E201-407F-A653-A369FCF95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" y="937"/>
                <a:ext cx="1247" cy="35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8" name="Line 977">
                <a:extLst>
                  <a:ext uri="{FF2B5EF4-FFF2-40B4-BE49-F238E27FC236}">
                    <a16:creationId xmlns:a16="http://schemas.microsoft.com/office/drawing/2014/main" id="{AA60CFA4-F1CB-4BD7-AE62-8D02CB7D1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09" y="810"/>
                <a:ext cx="164" cy="1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9" name="Line 978">
                <a:extLst>
                  <a:ext uri="{FF2B5EF4-FFF2-40B4-BE49-F238E27FC236}">
                    <a16:creationId xmlns:a16="http://schemas.microsoft.com/office/drawing/2014/main" id="{44931DEF-85E2-43C5-A2EB-C23A436AA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8" y="895"/>
                <a:ext cx="488" cy="30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0" name="Line 979">
                <a:extLst>
                  <a:ext uri="{FF2B5EF4-FFF2-40B4-BE49-F238E27FC236}">
                    <a16:creationId xmlns:a16="http://schemas.microsoft.com/office/drawing/2014/main" id="{E1E63EE1-CDB2-43B7-B02F-58D9D3EE61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97" y="1458"/>
                <a:ext cx="8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1" name="Line 980">
                <a:extLst>
                  <a:ext uri="{FF2B5EF4-FFF2-40B4-BE49-F238E27FC236}">
                    <a16:creationId xmlns:a16="http://schemas.microsoft.com/office/drawing/2014/main" id="{0E504CAC-1EBA-415C-9680-CE5FD3D70E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82" y="1325"/>
                <a:ext cx="182" cy="13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2" name="Line 981">
                <a:extLst>
                  <a:ext uri="{FF2B5EF4-FFF2-40B4-BE49-F238E27FC236}">
                    <a16:creationId xmlns:a16="http://schemas.microsoft.com/office/drawing/2014/main" id="{3A89D6DF-979E-44A5-A90E-E3EDACABD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4" y="1203"/>
                <a:ext cx="102" cy="1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3" name="Line 982">
                <a:extLst>
                  <a:ext uri="{FF2B5EF4-FFF2-40B4-BE49-F238E27FC236}">
                    <a16:creationId xmlns:a16="http://schemas.microsoft.com/office/drawing/2014/main" id="{C11AEBE5-6456-401F-92F5-67961C142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6" y="958"/>
                <a:ext cx="141" cy="50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4" name="Line 983">
                <a:extLst>
                  <a:ext uri="{FF2B5EF4-FFF2-40B4-BE49-F238E27FC236}">
                    <a16:creationId xmlns:a16="http://schemas.microsoft.com/office/drawing/2014/main" id="{AB7EF10A-01D0-4F88-9092-F624DAD3A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7" y="1139"/>
                <a:ext cx="62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5" name="Line 984">
                <a:extLst>
                  <a:ext uri="{FF2B5EF4-FFF2-40B4-BE49-F238E27FC236}">
                    <a16:creationId xmlns:a16="http://schemas.microsoft.com/office/drawing/2014/main" id="{5A8D71D0-E689-4F56-97C5-5E31A7468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581" y="826"/>
                <a:ext cx="136" cy="3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6" name="Line 985">
                <a:extLst>
                  <a:ext uri="{FF2B5EF4-FFF2-40B4-BE49-F238E27FC236}">
                    <a16:creationId xmlns:a16="http://schemas.microsoft.com/office/drawing/2014/main" id="{0A6A353E-F4B8-43BC-A8EB-6A210748A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9" y="1166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7" name="Line 986">
                <a:extLst>
                  <a:ext uri="{FF2B5EF4-FFF2-40B4-BE49-F238E27FC236}">
                    <a16:creationId xmlns:a16="http://schemas.microsoft.com/office/drawing/2014/main" id="{CAB60350-2640-42D5-8DF6-5469ACC83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02" y="1128"/>
                <a:ext cx="136" cy="3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8" name="Line 987">
                <a:extLst>
                  <a:ext uri="{FF2B5EF4-FFF2-40B4-BE49-F238E27FC236}">
                    <a16:creationId xmlns:a16="http://schemas.microsoft.com/office/drawing/2014/main" id="{E8810E8C-0521-4C9E-9B95-F89397F18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0" y="1288"/>
                <a:ext cx="136" cy="5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9" name="Line 988">
                <a:extLst>
                  <a:ext uri="{FF2B5EF4-FFF2-40B4-BE49-F238E27FC236}">
                    <a16:creationId xmlns:a16="http://schemas.microsoft.com/office/drawing/2014/main" id="{48D4E04B-22D0-4D1C-9684-C31192278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8" y="810"/>
                <a:ext cx="23" cy="8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0" name="Line 989">
                <a:extLst>
                  <a:ext uri="{FF2B5EF4-FFF2-40B4-BE49-F238E27FC236}">
                    <a16:creationId xmlns:a16="http://schemas.microsoft.com/office/drawing/2014/main" id="{543CC8D7-E4B0-4C7E-902D-5987871E53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6" y="958"/>
                <a:ext cx="800" cy="38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1" name="Line 990">
                <a:extLst>
                  <a:ext uri="{FF2B5EF4-FFF2-40B4-BE49-F238E27FC236}">
                    <a16:creationId xmlns:a16="http://schemas.microsoft.com/office/drawing/2014/main" id="{7BBA5257-EB93-471C-BBD4-8998CFE49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20" y="810"/>
                <a:ext cx="544" cy="47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2" name="Line 991">
                <a:extLst>
                  <a:ext uri="{FF2B5EF4-FFF2-40B4-BE49-F238E27FC236}">
                    <a16:creationId xmlns:a16="http://schemas.microsoft.com/office/drawing/2014/main" id="{691B81E6-5290-4DA3-A5A5-CC0E318D6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56" y="895"/>
                <a:ext cx="22" cy="6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3" name="Line 992">
                <a:extLst>
                  <a:ext uri="{FF2B5EF4-FFF2-40B4-BE49-F238E27FC236}">
                    <a16:creationId xmlns:a16="http://schemas.microsoft.com/office/drawing/2014/main" id="{EE168FBC-48CD-42C0-8C5A-8E3239052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08" y="1160"/>
                <a:ext cx="238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4" name="Line 993">
                <a:extLst>
                  <a:ext uri="{FF2B5EF4-FFF2-40B4-BE49-F238E27FC236}">
                    <a16:creationId xmlns:a16="http://schemas.microsoft.com/office/drawing/2014/main" id="{06CCDEEF-4DCC-461C-88D7-ABCDDBB56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2" y="958"/>
                <a:ext cx="34" cy="20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5" name="Line 994">
                <a:extLst>
                  <a:ext uri="{FF2B5EF4-FFF2-40B4-BE49-F238E27FC236}">
                    <a16:creationId xmlns:a16="http://schemas.microsoft.com/office/drawing/2014/main" id="{9F10DF09-2706-4F3D-927B-11D878BD6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29" y="964"/>
                <a:ext cx="141" cy="21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6" name="Line 995">
                <a:extLst>
                  <a:ext uri="{FF2B5EF4-FFF2-40B4-BE49-F238E27FC236}">
                    <a16:creationId xmlns:a16="http://schemas.microsoft.com/office/drawing/2014/main" id="{F314C9C2-8832-4FB1-B8F9-0AEA25840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70" y="921"/>
                <a:ext cx="68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7" name="Line 996">
                <a:extLst>
                  <a:ext uri="{FF2B5EF4-FFF2-40B4-BE49-F238E27FC236}">
                    <a16:creationId xmlns:a16="http://schemas.microsoft.com/office/drawing/2014/main" id="{86AE3B08-F5A4-4DC8-B827-02469E61F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29" y="1182"/>
                <a:ext cx="51" cy="2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8" name="Line 997">
                <a:extLst>
                  <a:ext uri="{FF2B5EF4-FFF2-40B4-BE49-F238E27FC236}">
                    <a16:creationId xmlns:a16="http://schemas.microsoft.com/office/drawing/2014/main" id="{3A630A96-A6AF-4014-A8AF-76CFF68C3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12" y="826"/>
                <a:ext cx="369" cy="13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9" name="Line 998">
                <a:extLst>
                  <a:ext uri="{FF2B5EF4-FFF2-40B4-BE49-F238E27FC236}">
                    <a16:creationId xmlns:a16="http://schemas.microsoft.com/office/drawing/2014/main" id="{F7E78BCA-1410-40E2-9118-D24890173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65" y="810"/>
                <a:ext cx="73" cy="11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0" name="Line 999">
                <a:extLst>
                  <a:ext uri="{FF2B5EF4-FFF2-40B4-BE49-F238E27FC236}">
                    <a16:creationId xmlns:a16="http://schemas.microsoft.com/office/drawing/2014/main" id="{5E5755B4-8911-419D-BE2F-8A71EE459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81" y="810"/>
                <a:ext cx="5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1" name="Line 1000">
                <a:extLst>
                  <a:ext uri="{FF2B5EF4-FFF2-40B4-BE49-F238E27FC236}">
                    <a16:creationId xmlns:a16="http://schemas.microsoft.com/office/drawing/2014/main" id="{04BAAA95-D29B-4310-B7E9-D705C763B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138" y="921"/>
                <a:ext cx="74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2" name="Line 1001">
                <a:extLst>
                  <a:ext uri="{FF2B5EF4-FFF2-40B4-BE49-F238E27FC236}">
                    <a16:creationId xmlns:a16="http://schemas.microsoft.com/office/drawing/2014/main" id="{4CF1388F-B82F-4019-B55C-332CF29B8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21" y="810"/>
                <a:ext cx="39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3" name="Line 1002">
                <a:extLst>
                  <a:ext uri="{FF2B5EF4-FFF2-40B4-BE49-F238E27FC236}">
                    <a16:creationId xmlns:a16="http://schemas.microsoft.com/office/drawing/2014/main" id="{3EEAB3B2-47DA-4D44-8C10-CFCE67AB7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0" y="810"/>
                <a:ext cx="329" cy="1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4" name="Line 1003">
                <a:extLst>
                  <a:ext uri="{FF2B5EF4-FFF2-40B4-BE49-F238E27FC236}">
                    <a16:creationId xmlns:a16="http://schemas.microsoft.com/office/drawing/2014/main" id="{30DF2946-F5FC-4E24-BDB4-B4DF0B8CB8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87" y="1490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5" name="Line 1004">
                <a:extLst>
                  <a:ext uri="{FF2B5EF4-FFF2-40B4-BE49-F238E27FC236}">
                    <a16:creationId xmlns:a16="http://schemas.microsoft.com/office/drawing/2014/main" id="{BD0B8009-F72B-4FC2-81E7-0AF6A18DE4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08" y="1208"/>
                <a:ext cx="181" cy="2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6" name="Line 1005">
                <a:extLst>
                  <a:ext uri="{FF2B5EF4-FFF2-40B4-BE49-F238E27FC236}">
                    <a16:creationId xmlns:a16="http://schemas.microsoft.com/office/drawing/2014/main" id="{DB94611B-3CA0-4B3C-89C2-B078A65DA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63" y="1426"/>
                <a:ext cx="45" cy="3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7" name="Line 1006">
                <a:extLst>
                  <a:ext uri="{FF2B5EF4-FFF2-40B4-BE49-F238E27FC236}">
                    <a16:creationId xmlns:a16="http://schemas.microsoft.com/office/drawing/2014/main" id="{6D97A158-2C51-4430-BA93-6319A51DE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78" y="1421"/>
                <a:ext cx="11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" name="Line 1007">
                <a:extLst>
                  <a:ext uri="{FF2B5EF4-FFF2-40B4-BE49-F238E27FC236}">
                    <a16:creationId xmlns:a16="http://schemas.microsoft.com/office/drawing/2014/main" id="{28B81934-AB02-4CE5-9A45-E10CD952B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08" y="1463"/>
                <a:ext cx="79" cy="2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" name="Line 1008">
                <a:extLst>
                  <a:ext uri="{FF2B5EF4-FFF2-40B4-BE49-F238E27FC236}">
                    <a16:creationId xmlns:a16="http://schemas.microsoft.com/office/drawing/2014/main" id="{223D2091-2B6B-41FD-A47A-BD40CF0D1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63" y="1208"/>
                <a:ext cx="17" cy="21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0" name="Line 1009">
                <a:extLst>
                  <a:ext uri="{FF2B5EF4-FFF2-40B4-BE49-F238E27FC236}">
                    <a16:creationId xmlns:a16="http://schemas.microsoft.com/office/drawing/2014/main" id="{DDD10B58-2699-412D-82FA-DBFEA3BA0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99" y="1442"/>
                <a:ext cx="79" cy="48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1" name="Line 1010">
                <a:extLst>
                  <a:ext uri="{FF2B5EF4-FFF2-40B4-BE49-F238E27FC236}">
                    <a16:creationId xmlns:a16="http://schemas.microsoft.com/office/drawing/2014/main" id="{5DFFFA5A-44C6-4493-9670-E0915BA7E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0" y="1208"/>
                <a:ext cx="28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2" name="Oval 1011">
                <a:extLst>
                  <a:ext uri="{FF2B5EF4-FFF2-40B4-BE49-F238E27FC236}">
                    <a16:creationId xmlns:a16="http://schemas.microsoft.com/office/drawing/2014/main" id="{5A90DD7B-C5FE-44A0-9305-A01A7F911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059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3" name="Oval 1012">
                <a:extLst>
                  <a:ext uri="{FF2B5EF4-FFF2-40B4-BE49-F238E27FC236}">
                    <a16:creationId xmlns:a16="http://schemas.microsoft.com/office/drawing/2014/main" id="{D65EFAEA-3E90-4199-A5CB-D108BDDAD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287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4" name="Oval 1013">
                <a:extLst>
                  <a:ext uri="{FF2B5EF4-FFF2-40B4-BE49-F238E27FC236}">
                    <a16:creationId xmlns:a16="http://schemas.microsoft.com/office/drawing/2014/main" id="{BBC0881B-6411-432B-95AF-7996ABD75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3701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5" name="Oval 1014">
                <a:extLst>
                  <a:ext uri="{FF2B5EF4-FFF2-40B4-BE49-F238E27FC236}">
                    <a16:creationId xmlns:a16="http://schemas.microsoft.com/office/drawing/2014/main" id="{3EC9BFC9-DC15-4299-A615-04FCD3A00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" y="271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6" name="Oval 1015">
                <a:extLst>
                  <a:ext uri="{FF2B5EF4-FFF2-40B4-BE49-F238E27FC236}">
                    <a16:creationId xmlns:a16="http://schemas.microsoft.com/office/drawing/2014/main" id="{CC30E954-BBC8-4BB1-B2DA-79A7972D8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234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7" name="Oval 1016">
                <a:extLst>
                  <a:ext uri="{FF2B5EF4-FFF2-40B4-BE49-F238E27FC236}">
                    <a16:creationId xmlns:a16="http://schemas.microsoft.com/office/drawing/2014/main" id="{5E9F18DA-7D6C-46F8-8425-00D161F70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3573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8" name="Oval 1017">
                <a:extLst>
                  <a:ext uri="{FF2B5EF4-FFF2-40B4-BE49-F238E27FC236}">
                    <a16:creationId xmlns:a16="http://schemas.microsoft.com/office/drawing/2014/main" id="{45EC84A1-2018-49B9-99B6-FD15B719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989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59" name="Oval 1018">
                <a:extLst>
                  <a:ext uri="{FF2B5EF4-FFF2-40B4-BE49-F238E27FC236}">
                    <a16:creationId xmlns:a16="http://schemas.microsoft.com/office/drawing/2014/main" id="{78323898-3532-48AC-8A88-D3751698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0" y="3143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0" name="Oval 1019">
                <a:extLst>
                  <a:ext uri="{FF2B5EF4-FFF2-40B4-BE49-F238E27FC236}">
                    <a16:creationId xmlns:a16="http://schemas.microsoft.com/office/drawing/2014/main" id="{63AD9947-D59C-4D93-B091-25CD24F27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372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1" name="Oval 1020">
                <a:extLst>
                  <a:ext uri="{FF2B5EF4-FFF2-40B4-BE49-F238E27FC236}">
                    <a16:creationId xmlns:a16="http://schemas.microsoft.com/office/drawing/2014/main" id="{68C975F5-8477-41C8-A82A-0AB4170C0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" y="2393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2" name="Oval 1021">
                <a:extLst>
                  <a:ext uri="{FF2B5EF4-FFF2-40B4-BE49-F238E27FC236}">
                    <a16:creationId xmlns:a16="http://schemas.microsoft.com/office/drawing/2014/main" id="{4AA527B4-54EC-41F7-876E-4BD9F14B0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074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3" name="Oval 1022">
                <a:extLst>
                  <a:ext uri="{FF2B5EF4-FFF2-40B4-BE49-F238E27FC236}">
                    <a16:creationId xmlns:a16="http://schemas.microsoft.com/office/drawing/2014/main" id="{9268DEFD-0437-4365-BD38-E0AC7E42F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76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4" name="Oval 1023">
                <a:extLst>
                  <a:ext uri="{FF2B5EF4-FFF2-40B4-BE49-F238E27FC236}">
                    <a16:creationId xmlns:a16="http://schemas.microsoft.com/office/drawing/2014/main" id="{EC96524A-C53A-437B-AA93-B15C1387E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" y="347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5" name="Oval 0">
                <a:extLst>
                  <a:ext uri="{FF2B5EF4-FFF2-40B4-BE49-F238E27FC236}">
                    <a16:creationId xmlns:a16="http://schemas.microsoft.com/office/drawing/2014/main" id="{45B9834B-07AC-494C-A11C-F550A74B7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" y="343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6" name="Oval 1">
                <a:extLst>
                  <a:ext uri="{FF2B5EF4-FFF2-40B4-BE49-F238E27FC236}">
                    <a16:creationId xmlns:a16="http://schemas.microsoft.com/office/drawing/2014/main" id="{D2C6D077-0696-4F12-839B-EA316DFC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888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7" name="Oval 2">
                <a:extLst>
                  <a:ext uri="{FF2B5EF4-FFF2-40B4-BE49-F238E27FC236}">
                    <a16:creationId xmlns:a16="http://schemas.microsoft.com/office/drawing/2014/main" id="{94E3AA20-6D27-478E-B326-1196FC069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3005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8" name="Oval 3">
                <a:extLst>
                  <a:ext uri="{FF2B5EF4-FFF2-40B4-BE49-F238E27FC236}">
                    <a16:creationId xmlns:a16="http://schemas.microsoft.com/office/drawing/2014/main" id="{70FF6817-51F7-4BD2-9CAB-12D6FB563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1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69" name="Oval 4">
                <a:extLst>
                  <a:ext uri="{FF2B5EF4-FFF2-40B4-BE49-F238E27FC236}">
                    <a16:creationId xmlns:a16="http://schemas.microsoft.com/office/drawing/2014/main" id="{FD8E43CE-E75B-4301-A6AC-763A9D13C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809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0" name="Oval 5">
                <a:extLst>
                  <a:ext uri="{FF2B5EF4-FFF2-40B4-BE49-F238E27FC236}">
                    <a16:creationId xmlns:a16="http://schemas.microsoft.com/office/drawing/2014/main" id="{81DAB93D-CCA7-44D7-B39F-59B1884C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0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1" name="Oval 6">
                <a:extLst>
                  <a:ext uri="{FF2B5EF4-FFF2-40B4-BE49-F238E27FC236}">
                    <a16:creationId xmlns:a16="http://schemas.microsoft.com/office/drawing/2014/main" id="{6FF98448-13FE-4EE6-8C94-C081A69F0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416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2" name="Oval 7">
                <a:extLst>
                  <a:ext uri="{FF2B5EF4-FFF2-40B4-BE49-F238E27FC236}">
                    <a16:creationId xmlns:a16="http://schemas.microsoft.com/office/drawing/2014/main" id="{877D74A8-C8CD-45D0-B71A-913B39633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" y="401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3" name="Oval 8">
                <a:extLst>
                  <a:ext uri="{FF2B5EF4-FFF2-40B4-BE49-F238E27FC236}">
                    <a16:creationId xmlns:a16="http://schemas.microsoft.com/office/drawing/2014/main" id="{8FE3CFA3-E4EC-4A30-B0ED-20018511D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338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4" name="Oval 9">
                <a:extLst>
                  <a:ext uri="{FF2B5EF4-FFF2-40B4-BE49-F238E27FC236}">
                    <a16:creationId xmlns:a16="http://schemas.microsoft.com/office/drawing/2014/main" id="{68218D28-4852-4438-9C93-FE89284F5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316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5" name="Oval 10">
                <a:extLst>
                  <a:ext uri="{FF2B5EF4-FFF2-40B4-BE49-F238E27FC236}">
                    <a16:creationId xmlns:a16="http://schemas.microsoft.com/office/drawing/2014/main" id="{C5EBA002-D0C0-4B6B-9EC4-BB404EF0F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3058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6" name="Oval 11">
                <a:extLst>
                  <a:ext uri="{FF2B5EF4-FFF2-40B4-BE49-F238E27FC236}">
                    <a16:creationId xmlns:a16="http://schemas.microsoft.com/office/drawing/2014/main" id="{3EFB349E-0E0C-498B-BC2E-2C7AAC6B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59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7" name="Oval 12">
                <a:extLst>
                  <a:ext uri="{FF2B5EF4-FFF2-40B4-BE49-F238E27FC236}">
                    <a16:creationId xmlns:a16="http://schemas.microsoft.com/office/drawing/2014/main" id="{4A15D746-13FD-4C4B-ACBE-2F4A7C0F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3472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8" name="Oval 13">
                <a:extLst>
                  <a:ext uri="{FF2B5EF4-FFF2-40B4-BE49-F238E27FC236}">
                    <a16:creationId xmlns:a16="http://schemas.microsoft.com/office/drawing/2014/main" id="{62A81D2C-AF10-40A3-A31F-98400AC9F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347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79" name="Oval 14">
                <a:extLst>
                  <a:ext uri="{FF2B5EF4-FFF2-40B4-BE49-F238E27FC236}">
                    <a16:creationId xmlns:a16="http://schemas.microsoft.com/office/drawing/2014/main" id="{D318B20B-2E62-4D35-8D8E-59F2CF54C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" y="318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80" name="Oval 15">
                <a:extLst>
                  <a:ext uri="{FF2B5EF4-FFF2-40B4-BE49-F238E27FC236}">
                    <a16:creationId xmlns:a16="http://schemas.microsoft.com/office/drawing/2014/main" id="{99417731-B7C3-40A2-83F3-4904FE0A5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3074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81" name="Oval 16">
                <a:extLst>
                  <a:ext uri="{FF2B5EF4-FFF2-40B4-BE49-F238E27FC236}">
                    <a16:creationId xmlns:a16="http://schemas.microsoft.com/office/drawing/2014/main" id="{2EB692B6-6DBB-4FDC-B6EA-970A66C5C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" y="2904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82" name="Oval 17">
                <a:extLst>
                  <a:ext uri="{FF2B5EF4-FFF2-40B4-BE49-F238E27FC236}">
                    <a16:creationId xmlns:a16="http://schemas.microsoft.com/office/drawing/2014/main" id="{812FD9EF-2E64-49E3-A002-5C308A8A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46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983" name="Oval 18">
                <a:extLst>
                  <a:ext uri="{FF2B5EF4-FFF2-40B4-BE49-F238E27FC236}">
                    <a16:creationId xmlns:a16="http://schemas.microsoft.com/office/drawing/2014/main" id="{C374206E-1CAD-4E3D-9306-4E1ABE4A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2712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8321" name="Group 220">
              <a:extLst>
                <a:ext uri="{FF2B5EF4-FFF2-40B4-BE49-F238E27FC236}">
                  <a16:creationId xmlns:a16="http://schemas.microsoft.com/office/drawing/2014/main" id="{F634A7E6-3F2C-4C3A-81FB-8884C73C35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" y="873"/>
              <a:ext cx="3979" cy="3354"/>
              <a:chOff x="930" y="873"/>
              <a:chExt cx="3979" cy="3354"/>
            </a:xfrm>
          </p:grpSpPr>
          <p:sp>
            <p:nvSpPr>
              <p:cNvPr id="48584" name="Oval 20">
                <a:extLst>
                  <a:ext uri="{FF2B5EF4-FFF2-40B4-BE49-F238E27FC236}">
                    <a16:creationId xmlns:a16="http://schemas.microsoft.com/office/drawing/2014/main" id="{35ADB13C-F49A-4428-8C7A-F1EA10A0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4057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85" name="Oval 21">
                <a:extLst>
                  <a:ext uri="{FF2B5EF4-FFF2-40B4-BE49-F238E27FC236}">
                    <a16:creationId xmlns:a16="http://schemas.microsoft.com/office/drawing/2014/main" id="{5BCD7BB6-CF3A-4AEE-98CB-3CBD53B70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" y="2670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86" name="Oval 22">
                <a:extLst>
                  <a:ext uri="{FF2B5EF4-FFF2-40B4-BE49-F238E27FC236}">
                    <a16:creationId xmlns:a16="http://schemas.microsoft.com/office/drawing/2014/main" id="{6D45B5D4-2E83-4DA2-8D31-8B6DAAE37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606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87" name="Oval 23">
                <a:extLst>
                  <a:ext uri="{FF2B5EF4-FFF2-40B4-BE49-F238E27FC236}">
                    <a16:creationId xmlns:a16="http://schemas.microsoft.com/office/drawing/2014/main" id="{80033DA9-4177-4C34-9556-1D993096C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70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88" name="Oval 24">
                <a:extLst>
                  <a:ext uri="{FF2B5EF4-FFF2-40B4-BE49-F238E27FC236}">
                    <a16:creationId xmlns:a16="http://schemas.microsoft.com/office/drawing/2014/main" id="{F0FEC5CD-7FEC-431E-8054-95DA08B39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" y="2319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89" name="Oval 25">
                <a:extLst>
                  <a:ext uri="{FF2B5EF4-FFF2-40B4-BE49-F238E27FC236}">
                    <a16:creationId xmlns:a16="http://schemas.microsoft.com/office/drawing/2014/main" id="{9C0A6749-71F8-42ED-86F9-6C65FEBF6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" y="287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0" name="Oval 26">
                <a:extLst>
                  <a:ext uri="{FF2B5EF4-FFF2-40B4-BE49-F238E27FC236}">
                    <a16:creationId xmlns:a16="http://schemas.microsoft.com/office/drawing/2014/main" id="{ED76097D-39B9-4A78-8B80-19517403A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3446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1" name="Oval 27">
                <a:extLst>
                  <a:ext uri="{FF2B5EF4-FFF2-40B4-BE49-F238E27FC236}">
                    <a16:creationId xmlns:a16="http://schemas.microsoft.com/office/drawing/2014/main" id="{59BFA586-053B-4105-B4CF-9CCD69A46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3148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2" name="Oval 28">
                <a:extLst>
                  <a:ext uri="{FF2B5EF4-FFF2-40B4-BE49-F238E27FC236}">
                    <a16:creationId xmlns:a16="http://schemas.microsoft.com/office/drawing/2014/main" id="{D1570F2E-F869-4CF1-BDB0-2A1B3986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1" y="279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3" name="Oval 29">
                <a:extLst>
                  <a:ext uri="{FF2B5EF4-FFF2-40B4-BE49-F238E27FC236}">
                    <a16:creationId xmlns:a16="http://schemas.microsoft.com/office/drawing/2014/main" id="{3924B5F0-0B1F-4259-897D-FCB4A8266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999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4" name="Oval 30">
                <a:extLst>
                  <a:ext uri="{FF2B5EF4-FFF2-40B4-BE49-F238E27FC236}">
                    <a16:creationId xmlns:a16="http://schemas.microsoft.com/office/drawing/2014/main" id="{01643F57-A900-406C-AD7C-C719835F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3398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5" name="Oval 31">
                <a:extLst>
                  <a:ext uri="{FF2B5EF4-FFF2-40B4-BE49-F238E27FC236}">
                    <a16:creationId xmlns:a16="http://schemas.microsoft.com/office/drawing/2014/main" id="{A473D4B7-392B-4A84-BC71-251211906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43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6" name="Oval 32">
                <a:extLst>
                  <a:ext uri="{FF2B5EF4-FFF2-40B4-BE49-F238E27FC236}">
                    <a16:creationId xmlns:a16="http://schemas.microsoft.com/office/drawing/2014/main" id="{DFCE4237-83B1-4182-B19B-86ADCB3CC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3674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7" name="Oval 33">
                <a:extLst>
                  <a:ext uri="{FF2B5EF4-FFF2-40B4-BE49-F238E27FC236}">
                    <a16:creationId xmlns:a16="http://schemas.microsoft.com/office/drawing/2014/main" id="{A53CEA47-9943-4B85-8E00-567F9EDD8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309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8" name="Oval 34">
                <a:extLst>
                  <a:ext uri="{FF2B5EF4-FFF2-40B4-BE49-F238E27FC236}">
                    <a16:creationId xmlns:a16="http://schemas.microsoft.com/office/drawing/2014/main" id="{3ECA978A-07D6-4D4C-BD6D-F3C1919C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85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599" name="Oval 35">
                <a:extLst>
                  <a:ext uri="{FF2B5EF4-FFF2-40B4-BE49-F238E27FC236}">
                    <a16:creationId xmlns:a16="http://schemas.microsoft.com/office/drawing/2014/main" id="{E6F78AA5-9B32-45A4-BFA8-82CE1055C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324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0" name="Oval 36">
                <a:extLst>
                  <a:ext uri="{FF2B5EF4-FFF2-40B4-BE49-F238E27FC236}">
                    <a16:creationId xmlns:a16="http://schemas.microsoft.com/office/drawing/2014/main" id="{F6722654-52F4-4204-B5B0-5AD98F2EA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" y="3345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1" name="Oval 37">
                <a:extLst>
                  <a:ext uri="{FF2B5EF4-FFF2-40B4-BE49-F238E27FC236}">
                    <a16:creationId xmlns:a16="http://schemas.microsoft.com/office/drawing/2014/main" id="{8E84B7E8-47CA-4CE4-8314-8A7CA0B1E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308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2" name="Oval 38">
                <a:extLst>
                  <a:ext uri="{FF2B5EF4-FFF2-40B4-BE49-F238E27FC236}">
                    <a16:creationId xmlns:a16="http://schemas.microsoft.com/office/drawing/2014/main" id="{46A8606F-3688-4579-BC58-4D21CFF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316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3" name="Oval 39">
                <a:extLst>
                  <a:ext uri="{FF2B5EF4-FFF2-40B4-BE49-F238E27FC236}">
                    <a16:creationId xmlns:a16="http://schemas.microsoft.com/office/drawing/2014/main" id="{71372466-21D8-4CB8-AED9-B61B6A598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360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4" name="Oval 40">
                <a:extLst>
                  <a:ext uri="{FF2B5EF4-FFF2-40B4-BE49-F238E27FC236}">
                    <a16:creationId xmlns:a16="http://schemas.microsoft.com/office/drawing/2014/main" id="{D84EF55C-E21E-4E32-9814-425465B7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233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5" name="Oval 41">
                <a:extLst>
                  <a:ext uri="{FF2B5EF4-FFF2-40B4-BE49-F238E27FC236}">
                    <a16:creationId xmlns:a16="http://schemas.microsoft.com/office/drawing/2014/main" id="{6F96FB1F-88E8-4F5D-B81C-FAD3108A9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234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6" name="Oval 42">
                <a:extLst>
                  <a:ext uri="{FF2B5EF4-FFF2-40B4-BE49-F238E27FC236}">
                    <a16:creationId xmlns:a16="http://schemas.microsoft.com/office/drawing/2014/main" id="{C2CB758D-CD2A-49D1-88F1-ACC2235C2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3345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7" name="Oval 43">
                <a:extLst>
                  <a:ext uri="{FF2B5EF4-FFF2-40B4-BE49-F238E27FC236}">
                    <a16:creationId xmlns:a16="http://schemas.microsoft.com/office/drawing/2014/main" id="{0F059BB5-E420-4EF9-880A-5CD660148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3695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8" name="Oval 44">
                <a:extLst>
                  <a:ext uri="{FF2B5EF4-FFF2-40B4-BE49-F238E27FC236}">
                    <a16:creationId xmlns:a16="http://schemas.microsoft.com/office/drawing/2014/main" id="{F212A3BB-F169-49F5-8FBA-C748F9F6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606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09" name="Oval 45">
                <a:extLst>
                  <a:ext uri="{FF2B5EF4-FFF2-40B4-BE49-F238E27FC236}">
                    <a16:creationId xmlns:a16="http://schemas.microsoft.com/office/drawing/2014/main" id="{75F85B02-3896-4A59-BDBB-BC261A923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" y="3042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0" name="Oval 46">
                <a:extLst>
                  <a:ext uri="{FF2B5EF4-FFF2-40B4-BE49-F238E27FC236}">
                    <a16:creationId xmlns:a16="http://schemas.microsoft.com/office/drawing/2014/main" id="{D2B8F4DC-46C9-4FC3-ABCA-BF274C34D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311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1" name="Oval 47">
                <a:extLst>
                  <a:ext uri="{FF2B5EF4-FFF2-40B4-BE49-F238E27FC236}">
                    <a16:creationId xmlns:a16="http://schemas.microsoft.com/office/drawing/2014/main" id="{8E61E4CF-77FB-4EEC-9A0D-B8D83668D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420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2" name="Oval 48">
                <a:extLst>
                  <a:ext uri="{FF2B5EF4-FFF2-40B4-BE49-F238E27FC236}">
                    <a16:creationId xmlns:a16="http://schemas.microsoft.com/office/drawing/2014/main" id="{518F0BA2-0E00-4088-98B4-421C204A9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245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3" name="Oval 49">
                <a:extLst>
                  <a:ext uri="{FF2B5EF4-FFF2-40B4-BE49-F238E27FC236}">
                    <a16:creationId xmlns:a16="http://schemas.microsoft.com/office/drawing/2014/main" id="{A87FCF73-2824-4537-A2E2-CFDE443A4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3621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4" name="Oval 50">
                <a:extLst>
                  <a:ext uri="{FF2B5EF4-FFF2-40B4-BE49-F238E27FC236}">
                    <a16:creationId xmlns:a16="http://schemas.microsoft.com/office/drawing/2014/main" id="{2522620F-869D-4201-B7A0-37FC9E2B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345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5" name="Oval 51">
                <a:extLst>
                  <a:ext uri="{FF2B5EF4-FFF2-40B4-BE49-F238E27FC236}">
                    <a16:creationId xmlns:a16="http://schemas.microsoft.com/office/drawing/2014/main" id="{AE2DDF6C-C0BC-4BF5-92B9-386E05378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" y="357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6" name="Oval 52">
                <a:extLst>
                  <a:ext uri="{FF2B5EF4-FFF2-40B4-BE49-F238E27FC236}">
                    <a16:creationId xmlns:a16="http://schemas.microsoft.com/office/drawing/2014/main" id="{0E7FD5BD-F62A-4529-B824-30D892670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3297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7" name="Oval 53">
                <a:extLst>
                  <a:ext uri="{FF2B5EF4-FFF2-40B4-BE49-F238E27FC236}">
                    <a16:creationId xmlns:a16="http://schemas.microsoft.com/office/drawing/2014/main" id="{C07EDD60-E0E0-409B-AA8E-8EA84D2A6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335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8" name="Oval 54">
                <a:extLst>
                  <a:ext uri="{FF2B5EF4-FFF2-40B4-BE49-F238E27FC236}">
                    <a16:creationId xmlns:a16="http://schemas.microsoft.com/office/drawing/2014/main" id="{1E7A25EE-60BB-4901-8F99-A0D75F3A5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" y="2144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19" name="Oval 55">
                <a:extLst>
                  <a:ext uri="{FF2B5EF4-FFF2-40B4-BE49-F238E27FC236}">
                    <a16:creationId xmlns:a16="http://schemas.microsoft.com/office/drawing/2014/main" id="{BA154A6E-3E41-4D86-860F-C97E5D429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302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0" name="Oval 56">
                <a:extLst>
                  <a:ext uri="{FF2B5EF4-FFF2-40B4-BE49-F238E27FC236}">
                    <a16:creationId xmlns:a16="http://schemas.microsoft.com/office/drawing/2014/main" id="{8724D743-10D0-416C-973A-6C8E25013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67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1" name="Oval 57">
                <a:extLst>
                  <a:ext uri="{FF2B5EF4-FFF2-40B4-BE49-F238E27FC236}">
                    <a16:creationId xmlns:a16="http://schemas.microsoft.com/office/drawing/2014/main" id="{806B512C-51FB-4077-A066-C23340B5C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3701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2" name="Oval 58">
                <a:extLst>
                  <a:ext uri="{FF2B5EF4-FFF2-40B4-BE49-F238E27FC236}">
                    <a16:creationId xmlns:a16="http://schemas.microsoft.com/office/drawing/2014/main" id="{0F39220D-94E6-4852-81F6-C837DF031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208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3" name="Oval 59">
                <a:extLst>
                  <a:ext uri="{FF2B5EF4-FFF2-40B4-BE49-F238E27FC236}">
                    <a16:creationId xmlns:a16="http://schemas.microsoft.com/office/drawing/2014/main" id="{9851C6B5-1752-4433-8AB9-E44556780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196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4" name="Oval 60">
                <a:extLst>
                  <a:ext uri="{FF2B5EF4-FFF2-40B4-BE49-F238E27FC236}">
                    <a16:creationId xmlns:a16="http://schemas.microsoft.com/office/drawing/2014/main" id="{F84A1356-55B1-41A0-B558-F04452C39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2138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5" name="Oval 61">
                <a:extLst>
                  <a:ext uri="{FF2B5EF4-FFF2-40B4-BE49-F238E27FC236}">
                    <a16:creationId xmlns:a16="http://schemas.microsoft.com/office/drawing/2014/main" id="{4FB18162-5E9D-4CAD-8641-B42764632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77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6" name="Oval 62">
                <a:extLst>
                  <a:ext uri="{FF2B5EF4-FFF2-40B4-BE49-F238E27FC236}">
                    <a16:creationId xmlns:a16="http://schemas.microsoft.com/office/drawing/2014/main" id="{C66D75AC-41F9-4093-8FA6-B70180A03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3185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7" name="Oval 63">
                <a:extLst>
                  <a:ext uri="{FF2B5EF4-FFF2-40B4-BE49-F238E27FC236}">
                    <a16:creationId xmlns:a16="http://schemas.microsoft.com/office/drawing/2014/main" id="{37F14E1D-C3F8-4680-844B-E405C25CC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3175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8" name="Oval 64">
                <a:extLst>
                  <a:ext uri="{FF2B5EF4-FFF2-40B4-BE49-F238E27FC236}">
                    <a16:creationId xmlns:a16="http://schemas.microsoft.com/office/drawing/2014/main" id="{1077E003-2D21-4081-BBCE-705A2FE94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2888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29" name="Oval 65">
                <a:extLst>
                  <a:ext uri="{FF2B5EF4-FFF2-40B4-BE49-F238E27FC236}">
                    <a16:creationId xmlns:a16="http://schemas.microsoft.com/office/drawing/2014/main" id="{842AC4D5-9608-4620-B6BB-DE4874561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338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0" name="Oval 66">
                <a:extLst>
                  <a:ext uri="{FF2B5EF4-FFF2-40B4-BE49-F238E27FC236}">
                    <a16:creationId xmlns:a16="http://schemas.microsoft.com/office/drawing/2014/main" id="{578C8900-E341-42C1-92D8-DFD9CB95E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616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1" name="Oval 67">
                <a:extLst>
                  <a:ext uri="{FF2B5EF4-FFF2-40B4-BE49-F238E27FC236}">
                    <a16:creationId xmlns:a16="http://schemas.microsoft.com/office/drawing/2014/main" id="{C75C93C7-CEEC-4ABB-BD24-3D0E22AC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0" y="3318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2" name="Oval 68">
                <a:extLst>
                  <a:ext uri="{FF2B5EF4-FFF2-40B4-BE49-F238E27FC236}">
                    <a16:creationId xmlns:a16="http://schemas.microsoft.com/office/drawing/2014/main" id="{89C30445-2344-4809-8911-7C5DAE816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5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3" name="Oval 69">
                <a:extLst>
                  <a:ext uri="{FF2B5EF4-FFF2-40B4-BE49-F238E27FC236}">
                    <a16:creationId xmlns:a16="http://schemas.microsoft.com/office/drawing/2014/main" id="{9D568693-FAD8-4B2F-A720-A2EEFD6FB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71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4" name="Oval 70">
                <a:extLst>
                  <a:ext uri="{FF2B5EF4-FFF2-40B4-BE49-F238E27FC236}">
                    <a16:creationId xmlns:a16="http://schemas.microsoft.com/office/drawing/2014/main" id="{57003434-2199-4C17-8EDB-7DDACB715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293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5" name="Oval 71">
                <a:extLst>
                  <a:ext uri="{FF2B5EF4-FFF2-40B4-BE49-F238E27FC236}">
                    <a16:creationId xmlns:a16="http://schemas.microsoft.com/office/drawing/2014/main" id="{76E019D2-6595-42E9-B091-1BD2573E4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" y="321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6" name="Oval 72">
                <a:extLst>
                  <a:ext uri="{FF2B5EF4-FFF2-40B4-BE49-F238E27FC236}">
                    <a16:creationId xmlns:a16="http://schemas.microsoft.com/office/drawing/2014/main" id="{62F591BA-3C36-46A9-9B80-125E8A094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66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7" name="Oval 73">
                <a:extLst>
                  <a:ext uri="{FF2B5EF4-FFF2-40B4-BE49-F238E27FC236}">
                    <a16:creationId xmlns:a16="http://schemas.microsoft.com/office/drawing/2014/main" id="{0B1BB947-6D73-40FD-BF61-3862F45C2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333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8" name="Oval 74">
                <a:extLst>
                  <a:ext uri="{FF2B5EF4-FFF2-40B4-BE49-F238E27FC236}">
                    <a16:creationId xmlns:a16="http://schemas.microsoft.com/office/drawing/2014/main" id="{4CA7FC17-FC64-4926-A672-7DE302BF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" y="2011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39" name="Oval 75">
                <a:extLst>
                  <a:ext uri="{FF2B5EF4-FFF2-40B4-BE49-F238E27FC236}">
                    <a16:creationId xmlns:a16="http://schemas.microsoft.com/office/drawing/2014/main" id="{6C2699AA-7DD0-429B-9D34-AEC3BB623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436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0" name="Oval 76">
                <a:extLst>
                  <a:ext uri="{FF2B5EF4-FFF2-40B4-BE49-F238E27FC236}">
                    <a16:creationId xmlns:a16="http://schemas.microsoft.com/office/drawing/2014/main" id="{E6C7C3F8-0FA8-49DB-8F8C-BE4B63D6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759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1" name="Oval 77">
                <a:extLst>
                  <a:ext uri="{FF2B5EF4-FFF2-40B4-BE49-F238E27FC236}">
                    <a16:creationId xmlns:a16="http://schemas.microsoft.com/office/drawing/2014/main" id="{3ED1EA9D-9F73-4ED8-8FEC-DF0021DED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3446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2" name="Oval 78">
                <a:extLst>
                  <a:ext uri="{FF2B5EF4-FFF2-40B4-BE49-F238E27FC236}">
                    <a16:creationId xmlns:a16="http://schemas.microsoft.com/office/drawing/2014/main" id="{F0093571-14C3-45A7-A362-76E0954F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2303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3" name="Oval 79">
                <a:extLst>
                  <a:ext uri="{FF2B5EF4-FFF2-40B4-BE49-F238E27FC236}">
                    <a16:creationId xmlns:a16="http://schemas.microsoft.com/office/drawing/2014/main" id="{6B600DEE-3689-474E-A14B-DE656463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84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4" name="Oval 80">
                <a:extLst>
                  <a:ext uri="{FF2B5EF4-FFF2-40B4-BE49-F238E27FC236}">
                    <a16:creationId xmlns:a16="http://schemas.microsoft.com/office/drawing/2014/main" id="{11DB64EF-BE5D-4926-8536-D2720B353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840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5" name="Oval 81">
                <a:extLst>
                  <a:ext uri="{FF2B5EF4-FFF2-40B4-BE49-F238E27FC236}">
                    <a16:creationId xmlns:a16="http://schemas.microsoft.com/office/drawing/2014/main" id="{20D0C122-F7E6-40B7-B26F-53DCE88DA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403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6" name="Oval 82">
                <a:extLst>
                  <a:ext uri="{FF2B5EF4-FFF2-40B4-BE49-F238E27FC236}">
                    <a16:creationId xmlns:a16="http://schemas.microsoft.com/office/drawing/2014/main" id="{6A16850D-54F7-4CE5-9AC2-C70413D85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67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7" name="Oval 83">
                <a:extLst>
                  <a:ext uri="{FF2B5EF4-FFF2-40B4-BE49-F238E27FC236}">
                    <a16:creationId xmlns:a16="http://schemas.microsoft.com/office/drawing/2014/main" id="{95BC4391-DB4B-4A6B-AD14-8EDB73E72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6" y="3424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8" name="Oval 84">
                <a:extLst>
                  <a:ext uri="{FF2B5EF4-FFF2-40B4-BE49-F238E27FC236}">
                    <a16:creationId xmlns:a16="http://schemas.microsoft.com/office/drawing/2014/main" id="{7F38090F-BFC9-44D8-9DEE-D48C51C3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363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49" name="Oval 85">
                <a:extLst>
                  <a:ext uri="{FF2B5EF4-FFF2-40B4-BE49-F238E27FC236}">
                    <a16:creationId xmlns:a16="http://schemas.microsoft.com/office/drawing/2014/main" id="{8B4CED70-8C4C-44DD-80A9-D40E4002D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16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0" name="Oval 86">
                <a:extLst>
                  <a:ext uri="{FF2B5EF4-FFF2-40B4-BE49-F238E27FC236}">
                    <a16:creationId xmlns:a16="http://schemas.microsoft.com/office/drawing/2014/main" id="{BC37400E-BFD0-45DC-A7B8-AF250A6D3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3664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1" name="Oval 87">
                <a:extLst>
                  <a:ext uri="{FF2B5EF4-FFF2-40B4-BE49-F238E27FC236}">
                    <a16:creationId xmlns:a16="http://schemas.microsoft.com/office/drawing/2014/main" id="{58C9AC6F-A429-4356-B2F4-A140E02C8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310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2" name="Oval 88">
                <a:extLst>
                  <a:ext uri="{FF2B5EF4-FFF2-40B4-BE49-F238E27FC236}">
                    <a16:creationId xmlns:a16="http://schemas.microsoft.com/office/drawing/2014/main" id="{C95B3074-6F6E-400D-8421-687FF6E95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904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3" name="Oval 89">
                <a:extLst>
                  <a:ext uri="{FF2B5EF4-FFF2-40B4-BE49-F238E27FC236}">
                    <a16:creationId xmlns:a16="http://schemas.microsoft.com/office/drawing/2014/main" id="{C33ABEF9-5E50-4A6B-BEEC-B0EF56A23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" y="228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4" name="Oval 90">
                <a:extLst>
                  <a:ext uri="{FF2B5EF4-FFF2-40B4-BE49-F238E27FC236}">
                    <a16:creationId xmlns:a16="http://schemas.microsoft.com/office/drawing/2014/main" id="{6DD8877E-7ABE-4701-A688-1B220E6D9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2962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5" name="Oval 91">
                <a:extLst>
                  <a:ext uri="{FF2B5EF4-FFF2-40B4-BE49-F238E27FC236}">
                    <a16:creationId xmlns:a16="http://schemas.microsoft.com/office/drawing/2014/main" id="{03038283-A731-4736-A530-B29CDC7BD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3371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6" name="Oval 92">
                <a:extLst>
                  <a:ext uri="{FF2B5EF4-FFF2-40B4-BE49-F238E27FC236}">
                    <a16:creationId xmlns:a16="http://schemas.microsoft.com/office/drawing/2014/main" id="{AB26F735-AC77-4BC1-B912-4FF38B941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2138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7" name="Oval 93">
                <a:extLst>
                  <a:ext uri="{FF2B5EF4-FFF2-40B4-BE49-F238E27FC236}">
                    <a16:creationId xmlns:a16="http://schemas.microsoft.com/office/drawing/2014/main" id="{AC7C00A0-7ADE-4822-90BE-CE024F926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" y="2595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8" name="Oval 94">
                <a:extLst>
                  <a:ext uri="{FF2B5EF4-FFF2-40B4-BE49-F238E27FC236}">
                    <a16:creationId xmlns:a16="http://schemas.microsoft.com/office/drawing/2014/main" id="{7664AE45-A43C-4A4E-BD79-3A94BFB2C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935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59" name="Oval 95">
                <a:extLst>
                  <a:ext uri="{FF2B5EF4-FFF2-40B4-BE49-F238E27FC236}">
                    <a16:creationId xmlns:a16="http://schemas.microsoft.com/office/drawing/2014/main" id="{471B5056-1236-4307-9A8A-2D055B18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" y="2686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0" name="Oval 96">
                <a:extLst>
                  <a:ext uri="{FF2B5EF4-FFF2-40B4-BE49-F238E27FC236}">
                    <a16:creationId xmlns:a16="http://schemas.microsoft.com/office/drawing/2014/main" id="{AC99AB16-D9FD-4D24-80A5-529237636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35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1" name="Oval 97">
                <a:extLst>
                  <a:ext uri="{FF2B5EF4-FFF2-40B4-BE49-F238E27FC236}">
                    <a16:creationId xmlns:a16="http://schemas.microsoft.com/office/drawing/2014/main" id="{4EADA1F4-08D4-4678-8BA1-4E4BDFF95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" y="257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2" name="Oval 98">
                <a:extLst>
                  <a:ext uri="{FF2B5EF4-FFF2-40B4-BE49-F238E27FC236}">
                    <a16:creationId xmlns:a16="http://schemas.microsoft.com/office/drawing/2014/main" id="{C3AC2EEF-8F2E-4A64-9F6D-0A82337C4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914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3" name="Oval 99">
                <a:extLst>
                  <a:ext uri="{FF2B5EF4-FFF2-40B4-BE49-F238E27FC236}">
                    <a16:creationId xmlns:a16="http://schemas.microsoft.com/office/drawing/2014/main" id="{E7E6BE00-C413-4B1E-B6BD-99596EC94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" y="2712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4" name="Oval 100">
                <a:extLst>
                  <a:ext uri="{FF2B5EF4-FFF2-40B4-BE49-F238E27FC236}">
                    <a16:creationId xmlns:a16="http://schemas.microsoft.com/office/drawing/2014/main" id="{E68E503F-998C-4CCA-B69B-B16BFC1DB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65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5" name="Oval 101">
                <a:extLst>
                  <a:ext uri="{FF2B5EF4-FFF2-40B4-BE49-F238E27FC236}">
                    <a16:creationId xmlns:a16="http://schemas.microsoft.com/office/drawing/2014/main" id="{75C01921-C958-4B23-A179-2F6973831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" y="2191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6" name="Oval 102">
                <a:extLst>
                  <a:ext uri="{FF2B5EF4-FFF2-40B4-BE49-F238E27FC236}">
                    <a16:creationId xmlns:a16="http://schemas.microsoft.com/office/drawing/2014/main" id="{E37A4A10-2ECE-4C95-8D05-340096069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819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7" name="Oval 103">
                <a:extLst>
                  <a:ext uri="{FF2B5EF4-FFF2-40B4-BE49-F238E27FC236}">
                    <a16:creationId xmlns:a16="http://schemas.microsoft.com/office/drawing/2014/main" id="{B031CE11-4D4A-4FF9-ADEE-98754CC51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4152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8" name="Oval 104">
                <a:extLst>
                  <a:ext uri="{FF2B5EF4-FFF2-40B4-BE49-F238E27FC236}">
                    <a16:creationId xmlns:a16="http://schemas.microsoft.com/office/drawing/2014/main" id="{169518D5-CCE1-47DF-8DA7-8E65AD3D4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79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69" name="Oval 105">
                <a:extLst>
                  <a:ext uri="{FF2B5EF4-FFF2-40B4-BE49-F238E27FC236}">
                    <a16:creationId xmlns:a16="http://schemas.microsoft.com/office/drawing/2014/main" id="{FF915E6D-6F0C-429B-AD2B-0BD044D38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2340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0" name="Oval 106">
                <a:extLst>
                  <a:ext uri="{FF2B5EF4-FFF2-40B4-BE49-F238E27FC236}">
                    <a16:creationId xmlns:a16="http://schemas.microsoft.com/office/drawing/2014/main" id="{C7EDD764-3430-4069-B156-36A79A26F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70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1" name="Oval 107">
                <a:extLst>
                  <a:ext uri="{FF2B5EF4-FFF2-40B4-BE49-F238E27FC236}">
                    <a16:creationId xmlns:a16="http://schemas.microsoft.com/office/drawing/2014/main" id="{1409C2DB-3AC2-4841-B641-03BD9148C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228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2" name="Oval 108">
                <a:extLst>
                  <a:ext uri="{FF2B5EF4-FFF2-40B4-BE49-F238E27FC236}">
                    <a16:creationId xmlns:a16="http://schemas.microsoft.com/office/drawing/2014/main" id="{3FA39D7F-17EC-4CF1-966E-270B83E66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314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3" name="Oval 109">
                <a:extLst>
                  <a:ext uri="{FF2B5EF4-FFF2-40B4-BE49-F238E27FC236}">
                    <a16:creationId xmlns:a16="http://schemas.microsoft.com/office/drawing/2014/main" id="{328A2AD9-B375-4D48-A13D-4398E0A9B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357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4" name="Oval 110">
                <a:extLst>
                  <a:ext uri="{FF2B5EF4-FFF2-40B4-BE49-F238E27FC236}">
                    <a16:creationId xmlns:a16="http://schemas.microsoft.com/office/drawing/2014/main" id="{EDC92851-3436-40A2-BFD1-B6CABEC86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048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5" name="Oval 111">
                <a:extLst>
                  <a:ext uri="{FF2B5EF4-FFF2-40B4-BE49-F238E27FC236}">
                    <a16:creationId xmlns:a16="http://schemas.microsoft.com/office/drawing/2014/main" id="{04620DE9-7BFB-4760-B31C-337D1D9F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84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6" name="Oval 112">
                <a:extLst>
                  <a:ext uri="{FF2B5EF4-FFF2-40B4-BE49-F238E27FC236}">
                    <a16:creationId xmlns:a16="http://schemas.microsoft.com/office/drawing/2014/main" id="{2697E813-A543-4085-9E04-65203D603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3052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7" name="Oval 113">
                <a:extLst>
                  <a:ext uri="{FF2B5EF4-FFF2-40B4-BE49-F238E27FC236}">
                    <a16:creationId xmlns:a16="http://schemas.microsoft.com/office/drawing/2014/main" id="{2A7F4D5B-322B-4FC6-B60A-85D0BBDC1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" y="329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8" name="Oval 114">
                <a:extLst>
                  <a:ext uri="{FF2B5EF4-FFF2-40B4-BE49-F238E27FC236}">
                    <a16:creationId xmlns:a16="http://schemas.microsoft.com/office/drawing/2014/main" id="{3752FF71-C796-4CAB-A35C-0D0D69BCC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3935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79" name="Oval 115">
                <a:extLst>
                  <a:ext uri="{FF2B5EF4-FFF2-40B4-BE49-F238E27FC236}">
                    <a16:creationId xmlns:a16="http://schemas.microsoft.com/office/drawing/2014/main" id="{3205BF4B-AD4F-4CFB-B479-D50EBC430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941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0" name="Oval 116">
                <a:extLst>
                  <a:ext uri="{FF2B5EF4-FFF2-40B4-BE49-F238E27FC236}">
                    <a16:creationId xmlns:a16="http://schemas.microsoft.com/office/drawing/2014/main" id="{A0844907-197A-4A01-A74F-77D6FD4D9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3844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1" name="Oval 117">
                <a:extLst>
                  <a:ext uri="{FF2B5EF4-FFF2-40B4-BE49-F238E27FC236}">
                    <a16:creationId xmlns:a16="http://schemas.microsoft.com/office/drawing/2014/main" id="{0F009DB8-0ABE-4591-B8D7-60AB51A49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3541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2" name="Oval 118">
                <a:extLst>
                  <a:ext uri="{FF2B5EF4-FFF2-40B4-BE49-F238E27FC236}">
                    <a16:creationId xmlns:a16="http://schemas.microsoft.com/office/drawing/2014/main" id="{3E01F14C-D2E6-49AC-A93C-C17864FD3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5" y="318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3" name="Oval 119">
                <a:extLst>
                  <a:ext uri="{FF2B5EF4-FFF2-40B4-BE49-F238E27FC236}">
                    <a16:creationId xmlns:a16="http://schemas.microsoft.com/office/drawing/2014/main" id="{AB67B12F-25AA-4506-8FE7-2AD9A6988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2638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4" name="Oval 120">
                <a:extLst>
                  <a:ext uri="{FF2B5EF4-FFF2-40B4-BE49-F238E27FC236}">
                    <a16:creationId xmlns:a16="http://schemas.microsoft.com/office/drawing/2014/main" id="{6D5C8087-A067-4A83-9E27-EB0D28937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85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5" name="Oval 121">
                <a:extLst>
                  <a:ext uri="{FF2B5EF4-FFF2-40B4-BE49-F238E27FC236}">
                    <a16:creationId xmlns:a16="http://schemas.microsoft.com/office/drawing/2014/main" id="{22E3C5D8-4B81-41BB-A809-9544F6321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28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6" name="Oval 122">
                <a:extLst>
                  <a:ext uri="{FF2B5EF4-FFF2-40B4-BE49-F238E27FC236}">
                    <a16:creationId xmlns:a16="http://schemas.microsoft.com/office/drawing/2014/main" id="{A45D0B53-A9CF-4DEC-A861-BEB39B32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223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7" name="Oval 123">
                <a:extLst>
                  <a:ext uri="{FF2B5EF4-FFF2-40B4-BE49-F238E27FC236}">
                    <a16:creationId xmlns:a16="http://schemas.microsoft.com/office/drawing/2014/main" id="{5F23A84F-D444-4B13-8358-3F5C4A34F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6" y="304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8" name="Oval 124">
                <a:extLst>
                  <a:ext uri="{FF2B5EF4-FFF2-40B4-BE49-F238E27FC236}">
                    <a16:creationId xmlns:a16="http://schemas.microsoft.com/office/drawing/2014/main" id="{0EF21B7B-4412-4390-9EB0-A226154F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200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89" name="Oval 125">
                <a:extLst>
                  <a:ext uri="{FF2B5EF4-FFF2-40B4-BE49-F238E27FC236}">
                    <a16:creationId xmlns:a16="http://schemas.microsoft.com/office/drawing/2014/main" id="{7E6F2E32-C07C-4849-82E2-3620185A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3749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0" name="Oval 126">
                <a:extLst>
                  <a:ext uri="{FF2B5EF4-FFF2-40B4-BE49-F238E27FC236}">
                    <a16:creationId xmlns:a16="http://schemas.microsoft.com/office/drawing/2014/main" id="{3660B908-E8E9-421B-86F4-067DC36C0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2223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1" name="Oval 127">
                <a:extLst>
                  <a:ext uri="{FF2B5EF4-FFF2-40B4-BE49-F238E27FC236}">
                    <a16:creationId xmlns:a16="http://schemas.microsoft.com/office/drawing/2014/main" id="{70F01AEE-9B1E-4344-BE28-A0A74416B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2000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2" name="Oval 128">
                <a:extLst>
                  <a:ext uri="{FF2B5EF4-FFF2-40B4-BE49-F238E27FC236}">
                    <a16:creationId xmlns:a16="http://schemas.microsoft.com/office/drawing/2014/main" id="{3F0ED88B-B8E3-4012-8775-3A47A2193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8" y="1825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3" name="Oval 129">
                <a:extLst>
                  <a:ext uri="{FF2B5EF4-FFF2-40B4-BE49-F238E27FC236}">
                    <a16:creationId xmlns:a16="http://schemas.microsoft.com/office/drawing/2014/main" id="{62592749-9277-41CD-96CB-CDCD317CD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6" y="1155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4" name="Oval 130">
                <a:extLst>
                  <a:ext uri="{FF2B5EF4-FFF2-40B4-BE49-F238E27FC236}">
                    <a16:creationId xmlns:a16="http://schemas.microsoft.com/office/drawing/2014/main" id="{CF978046-2139-4F20-B6CC-E8799939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" y="169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5" name="Oval 131">
                <a:extLst>
                  <a:ext uri="{FF2B5EF4-FFF2-40B4-BE49-F238E27FC236}">
                    <a16:creationId xmlns:a16="http://schemas.microsoft.com/office/drawing/2014/main" id="{55353235-5C1B-43AB-A770-3EAA81512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" y="1283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6" name="Oval 132">
                <a:extLst>
                  <a:ext uri="{FF2B5EF4-FFF2-40B4-BE49-F238E27FC236}">
                    <a16:creationId xmlns:a16="http://schemas.microsoft.com/office/drawing/2014/main" id="{28BB4D18-B344-493E-8925-BC1308D6B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42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7" name="Oval 133">
                <a:extLst>
                  <a:ext uri="{FF2B5EF4-FFF2-40B4-BE49-F238E27FC236}">
                    <a16:creationId xmlns:a16="http://schemas.microsoft.com/office/drawing/2014/main" id="{4E8357E4-ED6B-4F06-9748-96F36D455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623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8" name="Oval 134">
                <a:extLst>
                  <a:ext uri="{FF2B5EF4-FFF2-40B4-BE49-F238E27FC236}">
                    <a16:creationId xmlns:a16="http://schemas.microsoft.com/office/drawing/2014/main" id="{6CA51981-C0FE-4B54-A7B8-FD84013F2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173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699" name="Oval 135">
                <a:extLst>
                  <a:ext uri="{FF2B5EF4-FFF2-40B4-BE49-F238E27FC236}">
                    <a16:creationId xmlns:a16="http://schemas.microsoft.com/office/drawing/2014/main" id="{69FDC4FA-AE45-4A09-9BF5-C8CC5A356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1304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0" name="Oval 136">
                <a:extLst>
                  <a:ext uri="{FF2B5EF4-FFF2-40B4-BE49-F238E27FC236}">
                    <a16:creationId xmlns:a16="http://schemas.microsoft.com/office/drawing/2014/main" id="{8A3AEABF-16AC-47E9-8133-FA8237CA0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1490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1" name="Oval 137">
                <a:extLst>
                  <a:ext uri="{FF2B5EF4-FFF2-40B4-BE49-F238E27FC236}">
                    <a16:creationId xmlns:a16="http://schemas.microsoft.com/office/drawing/2014/main" id="{9FCFC9C0-6003-4E80-B00C-35A29A681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152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2" name="Oval 138">
                <a:extLst>
                  <a:ext uri="{FF2B5EF4-FFF2-40B4-BE49-F238E27FC236}">
                    <a16:creationId xmlns:a16="http://schemas.microsoft.com/office/drawing/2014/main" id="{37C79BA2-8E24-4166-BDDA-4E5B2D846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1777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3" name="Oval 139">
                <a:extLst>
                  <a:ext uri="{FF2B5EF4-FFF2-40B4-BE49-F238E27FC236}">
                    <a16:creationId xmlns:a16="http://schemas.microsoft.com/office/drawing/2014/main" id="{E266CBB7-2E23-40E3-96B2-51C01B5A3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139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4" name="Oval 140">
                <a:extLst>
                  <a:ext uri="{FF2B5EF4-FFF2-40B4-BE49-F238E27FC236}">
                    <a16:creationId xmlns:a16="http://schemas.microsoft.com/office/drawing/2014/main" id="{C8A4AEFF-E430-4B2C-9DC6-AF11FC41A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7" y="2181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5" name="Oval 141">
                <a:extLst>
                  <a:ext uri="{FF2B5EF4-FFF2-40B4-BE49-F238E27FC236}">
                    <a16:creationId xmlns:a16="http://schemas.microsoft.com/office/drawing/2014/main" id="{ACAE26E3-A931-4DA3-B454-A9CAF453F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1017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6" name="Oval 142">
                <a:extLst>
                  <a:ext uri="{FF2B5EF4-FFF2-40B4-BE49-F238E27FC236}">
                    <a16:creationId xmlns:a16="http://schemas.microsoft.com/office/drawing/2014/main" id="{73036ADD-FFC8-4C8A-9EE9-027A861B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" y="2112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7" name="Oval 143">
                <a:extLst>
                  <a:ext uri="{FF2B5EF4-FFF2-40B4-BE49-F238E27FC236}">
                    <a16:creationId xmlns:a16="http://schemas.microsoft.com/office/drawing/2014/main" id="{843341C0-E2CB-4C0D-AAE5-950032EF6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74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8" name="Oval 144">
                <a:extLst>
                  <a:ext uri="{FF2B5EF4-FFF2-40B4-BE49-F238E27FC236}">
                    <a16:creationId xmlns:a16="http://schemas.microsoft.com/office/drawing/2014/main" id="{F15012D0-7D4F-4D39-9CFA-892AAB196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1447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09" name="Oval 145">
                <a:extLst>
                  <a:ext uri="{FF2B5EF4-FFF2-40B4-BE49-F238E27FC236}">
                    <a16:creationId xmlns:a16="http://schemas.microsoft.com/office/drawing/2014/main" id="{9C34B2B2-4E49-47FE-918A-E55C51A02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1224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0" name="Oval 146">
                <a:extLst>
                  <a:ext uri="{FF2B5EF4-FFF2-40B4-BE49-F238E27FC236}">
                    <a16:creationId xmlns:a16="http://schemas.microsoft.com/office/drawing/2014/main" id="{6BFEB71B-6EBB-44FB-8C44-FDA6A80D6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1405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1" name="Oval 147">
                <a:extLst>
                  <a:ext uri="{FF2B5EF4-FFF2-40B4-BE49-F238E27FC236}">
                    <a16:creationId xmlns:a16="http://schemas.microsoft.com/office/drawing/2014/main" id="{80113A46-22C0-4AF8-9D67-D8297EBE4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100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2" name="Oval 148">
                <a:extLst>
                  <a:ext uri="{FF2B5EF4-FFF2-40B4-BE49-F238E27FC236}">
                    <a16:creationId xmlns:a16="http://schemas.microsoft.com/office/drawing/2014/main" id="{84E69C2D-409B-4ACA-8F3E-7684A984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1309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3" name="Oval 149">
                <a:extLst>
                  <a:ext uri="{FF2B5EF4-FFF2-40B4-BE49-F238E27FC236}">
                    <a16:creationId xmlns:a16="http://schemas.microsoft.com/office/drawing/2014/main" id="{C5D248A0-817C-4D39-B1BC-D26040EC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6" y="1819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4" name="Oval 150">
                <a:extLst>
                  <a:ext uri="{FF2B5EF4-FFF2-40B4-BE49-F238E27FC236}">
                    <a16:creationId xmlns:a16="http://schemas.microsoft.com/office/drawing/2014/main" id="{865E04F4-47A2-484F-9D58-0CA35B837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2159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5" name="Oval 151">
                <a:extLst>
                  <a:ext uri="{FF2B5EF4-FFF2-40B4-BE49-F238E27FC236}">
                    <a16:creationId xmlns:a16="http://schemas.microsoft.com/office/drawing/2014/main" id="{35F2C1E0-EC42-4409-9810-460E99C0E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1575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6" name="Oval 152">
                <a:extLst>
                  <a:ext uri="{FF2B5EF4-FFF2-40B4-BE49-F238E27FC236}">
                    <a16:creationId xmlns:a16="http://schemas.microsoft.com/office/drawing/2014/main" id="{DA14E407-E2A7-4ED7-9696-A4BDA945E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7" y="1628"/>
                <a:ext cx="29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7" name="Oval 153">
                <a:extLst>
                  <a:ext uri="{FF2B5EF4-FFF2-40B4-BE49-F238E27FC236}">
                    <a16:creationId xmlns:a16="http://schemas.microsoft.com/office/drawing/2014/main" id="{85AF15FD-D1B7-458B-B320-2DCFB0ACD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93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8" name="Oval 154">
                <a:extLst>
                  <a:ext uri="{FF2B5EF4-FFF2-40B4-BE49-F238E27FC236}">
                    <a16:creationId xmlns:a16="http://schemas.microsoft.com/office/drawing/2014/main" id="{31AB6B30-8FB4-47F5-BB6B-447371D7E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1325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19" name="Oval 155">
                <a:extLst>
                  <a:ext uri="{FF2B5EF4-FFF2-40B4-BE49-F238E27FC236}">
                    <a16:creationId xmlns:a16="http://schemas.microsoft.com/office/drawing/2014/main" id="{312408AF-C0BC-4F1E-828E-3BB4B213E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1527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0" name="Oval 156">
                <a:extLst>
                  <a:ext uri="{FF2B5EF4-FFF2-40B4-BE49-F238E27FC236}">
                    <a16:creationId xmlns:a16="http://schemas.microsoft.com/office/drawing/2014/main" id="{B744DE8A-8663-4232-AACC-0FA3E5543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92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1" name="Oval 157">
                <a:extLst>
                  <a:ext uri="{FF2B5EF4-FFF2-40B4-BE49-F238E27FC236}">
                    <a16:creationId xmlns:a16="http://schemas.microsoft.com/office/drawing/2014/main" id="{8994BE29-A3F0-4F7A-9C15-96CB7197B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176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2" name="Oval 158">
                <a:extLst>
                  <a:ext uri="{FF2B5EF4-FFF2-40B4-BE49-F238E27FC236}">
                    <a16:creationId xmlns:a16="http://schemas.microsoft.com/office/drawing/2014/main" id="{815EB79A-9000-47E4-BC53-6F07915B9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1" y="873"/>
                <a:ext cx="28" cy="2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3" name="Oval 159">
                <a:extLst>
                  <a:ext uri="{FF2B5EF4-FFF2-40B4-BE49-F238E27FC236}">
                    <a16:creationId xmlns:a16="http://schemas.microsoft.com/office/drawing/2014/main" id="{DF9DDA98-F295-4CF9-B4B2-80A185EFA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980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4" name="Oval 160">
                <a:extLst>
                  <a:ext uri="{FF2B5EF4-FFF2-40B4-BE49-F238E27FC236}">
                    <a16:creationId xmlns:a16="http://schemas.microsoft.com/office/drawing/2014/main" id="{DE42E2D6-7472-4E43-8E84-A3E1C2ADB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9" y="1049"/>
                <a:ext cx="28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5" name="Oval 161">
                <a:extLst>
                  <a:ext uri="{FF2B5EF4-FFF2-40B4-BE49-F238E27FC236}">
                    <a16:creationId xmlns:a16="http://schemas.microsoft.com/office/drawing/2014/main" id="{A9ED070A-C130-4BA1-A89C-8A721AC12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1336"/>
                <a:ext cx="29" cy="2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6" name="Oval 162">
                <a:extLst>
                  <a:ext uri="{FF2B5EF4-FFF2-40B4-BE49-F238E27FC236}">
                    <a16:creationId xmlns:a16="http://schemas.microsoft.com/office/drawing/2014/main" id="{4C451236-A2E6-47B1-9299-32329CBC8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04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7" name="Oval 163">
                <a:extLst>
                  <a:ext uri="{FF2B5EF4-FFF2-40B4-BE49-F238E27FC236}">
                    <a16:creationId xmlns:a16="http://schemas.microsoft.com/office/drawing/2014/main" id="{23D43416-1348-49A0-9217-A29EFCDF0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86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8" name="Oval 164">
                <a:extLst>
                  <a:ext uri="{FF2B5EF4-FFF2-40B4-BE49-F238E27FC236}">
                    <a16:creationId xmlns:a16="http://schemas.microsoft.com/office/drawing/2014/main" id="{DD7C3892-9C88-474A-93E0-ACAC666AF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69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29" name="Oval 165">
                <a:extLst>
                  <a:ext uri="{FF2B5EF4-FFF2-40B4-BE49-F238E27FC236}">
                    <a16:creationId xmlns:a16="http://schemas.microsoft.com/office/drawing/2014/main" id="{37A9D66C-05DF-49FF-B8CD-C0884764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270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0" name="Oval 166">
                <a:extLst>
                  <a:ext uri="{FF2B5EF4-FFF2-40B4-BE49-F238E27FC236}">
                    <a16:creationId xmlns:a16="http://schemas.microsoft.com/office/drawing/2014/main" id="{C3EBD96C-4DA3-429E-A371-60A3AA6D8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33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1" name="Oval 167">
                <a:extLst>
                  <a:ext uri="{FF2B5EF4-FFF2-40B4-BE49-F238E27FC236}">
                    <a16:creationId xmlns:a16="http://schemas.microsoft.com/office/drawing/2014/main" id="{3F6BC1D7-9795-43C1-AA07-5DF870C28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3563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2" name="Oval 168">
                <a:extLst>
                  <a:ext uri="{FF2B5EF4-FFF2-40B4-BE49-F238E27FC236}">
                    <a16:creationId xmlns:a16="http://schemas.microsoft.com/office/drawing/2014/main" id="{F0F2DCD2-4B62-4C8C-87C9-B53410C46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97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3" name="Oval 169">
                <a:extLst>
                  <a:ext uri="{FF2B5EF4-FFF2-40B4-BE49-F238E27FC236}">
                    <a16:creationId xmlns:a16="http://schemas.microsoft.com/office/drawing/2014/main" id="{7726C1C4-93B9-47D3-BE3C-9AC33EC2B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3132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4" name="Oval 170">
                <a:extLst>
                  <a:ext uri="{FF2B5EF4-FFF2-40B4-BE49-F238E27FC236}">
                    <a16:creationId xmlns:a16="http://schemas.microsoft.com/office/drawing/2014/main" id="{1DDF768B-4600-4513-BE5F-7FB96C729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" y="371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5" name="Oval 171">
                <a:extLst>
                  <a:ext uri="{FF2B5EF4-FFF2-40B4-BE49-F238E27FC236}">
                    <a16:creationId xmlns:a16="http://schemas.microsoft.com/office/drawing/2014/main" id="{FCE9EE49-AA11-464D-A531-0E4F6A7E9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" y="238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6" name="Oval 172">
                <a:extLst>
                  <a:ext uri="{FF2B5EF4-FFF2-40B4-BE49-F238E27FC236}">
                    <a16:creationId xmlns:a16="http://schemas.microsoft.com/office/drawing/2014/main" id="{D8891B0D-6B86-43C0-BC67-F8202BB11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306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7" name="Oval 173">
                <a:extLst>
                  <a:ext uri="{FF2B5EF4-FFF2-40B4-BE49-F238E27FC236}">
                    <a16:creationId xmlns:a16="http://schemas.microsoft.com/office/drawing/2014/main" id="{3127979E-9D4B-4C2E-9BEE-561B1291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274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8" name="Oval 174">
                <a:extLst>
                  <a:ext uri="{FF2B5EF4-FFF2-40B4-BE49-F238E27FC236}">
                    <a16:creationId xmlns:a16="http://schemas.microsoft.com/office/drawing/2014/main" id="{1CC5382E-750F-4C14-9893-62709805E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346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39" name="Oval 175">
                <a:extLst>
                  <a:ext uri="{FF2B5EF4-FFF2-40B4-BE49-F238E27FC236}">
                    <a16:creationId xmlns:a16="http://schemas.microsoft.com/office/drawing/2014/main" id="{32C2FBED-FD7C-427F-A14E-C3E94F87E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" y="342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0" name="Oval 176">
                <a:extLst>
                  <a:ext uri="{FF2B5EF4-FFF2-40B4-BE49-F238E27FC236}">
                    <a16:creationId xmlns:a16="http://schemas.microsoft.com/office/drawing/2014/main" id="{2CA607A7-0C53-4974-8F71-93134D6C0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6" y="287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1" name="Oval 177">
                <a:extLst>
                  <a:ext uri="{FF2B5EF4-FFF2-40B4-BE49-F238E27FC236}">
                    <a16:creationId xmlns:a16="http://schemas.microsoft.com/office/drawing/2014/main" id="{09E95FA5-A690-4847-BA3F-DD9CFDB93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99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2" name="Oval 178">
                <a:extLst>
                  <a:ext uri="{FF2B5EF4-FFF2-40B4-BE49-F238E27FC236}">
                    <a16:creationId xmlns:a16="http://schemas.microsoft.com/office/drawing/2014/main" id="{84170AD8-4E0F-4538-A54A-BAA6DDFAD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200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3" name="Oval 179">
                <a:extLst>
                  <a:ext uri="{FF2B5EF4-FFF2-40B4-BE49-F238E27FC236}">
                    <a16:creationId xmlns:a16="http://schemas.microsoft.com/office/drawing/2014/main" id="{4F9A7FED-9DCB-40AE-8D91-33FA42C71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179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4" name="Oval 180">
                <a:extLst>
                  <a:ext uri="{FF2B5EF4-FFF2-40B4-BE49-F238E27FC236}">
                    <a16:creationId xmlns:a16="http://schemas.microsoft.com/office/drawing/2014/main" id="{B0248F87-DF78-4648-B9D5-BAF1E4A65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219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5" name="Oval 181">
                <a:extLst>
                  <a:ext uri="{FF2B5EF4-FFF2-40B4-BE49-F238E27FC236}">
                    <a16:creationId xmlns:a16="http://schemas.microsoft.com/office/drawing/2014/main" id="{84944DC6-CE07-43A0-BAD2-81829C126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415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6" name="Oval 182">
                <a:extLst>
                  <a:ext uri="{FF2B5EF4-FFF2-40B4-BE49-F238E27FC236}">
                    <a16:creationId xmlns:a16="http://schemas.microsoft.com/office/drawing/2014/main" id="{ABDF8B27-3BB3-421A-91D3-7B91A04F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" y="400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7" name="Oval 183">
                <a:extLst>
                  <a:ext uri="{FF2B5EF4-FFF2-40B4-BE49-F238E27FC236}">
                    <a16:creationId xmlns:a16="http://schemas.microsoft.com/office/drawing/2014/main" id="{E87095E0-6425-4F78-BAA5-D76B341F2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3377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8" name="Oval 184">
                <a:extLst>
                  <a:ext uri="{FF2B5EF4-FFF2-40B4-BE49-F238E27FC236}">
                    <a16:creationId xmlns:a16="http://schemas.microsoft.com/office/drawing/2014/main" id="{F1B6F180-6908-4315-A0B2-375F13DB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3159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49" name="Oval 185">
                <a:extLst>
                  <a:ext uri="{FF2B5EF4-FFF2-40B4-BE49-F238E27FC236}">
                    <a16:creationId xmlns:a16="http://schemas.microsoft.com/office/drawing/2014/main" id="{724B9EA1-785F-47C6-89C3-370DAD60D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" y="304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0" name="Oval 186">
                <a:extLst>
                  <a:ext uri="{FF2B5EF4-FFF2-40B4-BE49-F238E27FC236}">
                    <a16:creationId xmlns:a16="http://schemas.microsoft.com/office/drawing/2014/main" id="{65D0F9DD-B2BC-4814-AB11-1C2CD4035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" y="257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1" name="Oval 187">
                <a:extLst>
                  <a:ext uri="{FF2B5EF4-FFF2-40B4-BE49-F238E27FC236}">
                    <a16:creationId xmlns:a16="http://schemas.microsoft.com/office/drawing/2014/main" id="{0D9181B4-F1AD-422D-AAF3-1E0435DB2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346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2" name="Oval 188">
                <a:extLst>
                  <a:ext uri="{FF2B5EF4-FFF2-40B4-BE49-F238E27FC236}">
                    <a16:creationId xmlns:a16="http://schemas.microsoft.com/office/drawing/2014/main" id="{23E50846-D200-408D-8DD9-3847AC4D0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" y="346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3" name="Oval 189">
                <a:extLst>
                  <a:ext uri="{FF2B5EF4-FFF2-40B4-BE49-F238E27FC236}">
                    <a16:creationId xmlns:a16="http://schemas.microsoft.com/office/drawing/2014/main" id="{261C0653-57FF-4F88-B45B-E4431B9DD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316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4" name="Oval 190">
                <a:extLst>
                  <a:ext uri="{FF2B5EF4-FFF2-40B4-BE49-F238E27FC236}">
                    <a16:creationId xmlns:a16="http://schemas.microsoft.com/office/drawing/2014/main" id="{82FD4838-1CD2-456C-93F5-D229A9349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" y="306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5" name="Oval 191">
                <a:extLst>
                  <a:ext uri="{FF2B5EF4-FFF2-40B4-BE49-F238E27FC236}">
                    <a16:creationId xmlns:a16="http://schemas.microsoft.com/office/drawing/2014/main" id="{754654EB-CC07-4514-9B1E-6FFD17A36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289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6" name="Oval 192">
                <a:extLst>
                  <a:ext uri="{FF2B5EF4-FFF2-40B4-BE49-F238E27FC236}">
                    <a16:creationId xmlns:a16="http://schemas.microsoft.com/office/drawing/2014/main" id="{F7B63608-D5AD-4D66-A47E-6DE12D697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452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7" name="Oval 193">
                <a:extLst>
                  <a:ext uri="{FF2B5EF4-FFF2-40B4-BE49-F238E27FC236}">
                    <a16:creationId xmlns:a16="http://schemas.microsoft.com/office/drawing/2014/main" id="{A578EB76-3A2B-4B6E-97D3-ADD91EF21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270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8" name="Oval 194">
                <a:extLst>
                  <a:ext uri="{FF2B5EF4-FFF2-40B4-BE49-F238E27FC236}">
                    <a16:creationId xmlns:a16="http://schemas.microsoft.com/office/drawing/2014/main" id="{9FC232A3-3D91-4D6A-A5E1-0370F908F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404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59" name="Oval 195">
                <a:extLst>
                  <a:ext uri="{FF2B5EF4-FFF2-40B4-BE49-F238E27FC236}">
                    <a16:creationId xmlns:a16="http://schemas.microsoft.com/office/drawing/2014/main" id="{E3761B33-1EF5-403E-B10F-4847A03BB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65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0" name="Oval 196">
                <a:extLst>
                  <a:ext uri="{FF2B5EF4-FFF2-40B4-BE49-F238E27FC236}">
                    <a16:creationId xmlns:a16="http://schemas.microsoft.com/office/drawing/2014/main" id="{1AC7F211-E1D8-4CE8-8D53-50E28A01D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" y="259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1" name="Oval 197">
                <a:extLst>
                  <a:ext uri="{FF2B5EF4-FFF2-40B4-BE49-F238E27FC236}">
                    <a16:creationId xmlns:a16="http://schemas.microsoft.com/office/drawing/2014/main" id="{32620C86-883E-4C74-B27D-94C4C5BA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69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2" name="Oval 198">
                <a:extLst>
                  <a:ext uri="{FF2B5EF4-FFF2-40B4-BE49-F238E27FC236}">
                    <a16:creationId xmlns:a16="http://schemas.microsoft.com/office/drawing/2014/main" id="{FC0DD7BA-8EB5-4E03-A8DB-531553A0F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230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3" name="Oval 199">
                <a:extLst>
                  <a:ext uri="{FF2B5EF4-FFF2-40B4-BE49-F238E27FC236}">
                    <a16:creationId xmlns:a16="http://schemas.microsoft.com/office/drawing/2014/main" id="{67C13326-DEB4-4776-BEC5-9A4B40B29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6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4" name="Oval 200">
                <a:extLst>
                  <a:ext uri="{FF2B5EF4-FFF2-40B4-BE49-F238E27FC236}">
                    <a16:creationId xmlns:a16="http://schemas.microsoft.com/office/drawing/2014/main" id="{7D09CCC5-6EDF-4F60-8F9F-33AA405D0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343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5" name="Oval 201">
                <a:extLst>
                  <a:ext uri="{FF2B5EF4-FFF2-40B4-BE49-F238E27FC236}">
                    <a16:creationId xmlns:a16="http://schemas.microsoft.com/office/drawing/2014/main" id="{56E5D255-F70B-4DA8-9BAA-59002693C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13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6" name="Oval 202">
                <a:extLst>
                  <a:ext uri="{FF2B5EF4-FFF2-40B4-BE49-F238E27FC236}">
                    <a16:creationId xmlns:a16="http://schemas.microsoft.com/office/drawing/2014/main" id="{3542AFD6-21BD-4298-849C-F0D4645B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787"/>
                <a:ext cx="52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7" name="Oval 203">
                <a:extLst>
                  <a:ext uri="{FF2B5EF4-FFF2-40B4-BE49-F238E27FC236}">
                    <a16:creationId xmlns:a16="http://schemas.microsoft.com/office/drawing/2014/main" id="{51444FC4-57CA-4B85-B6D2-4A477EE63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2989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8" name="Oval 204">
                <a:extLst>
                  <a:ext uri="{FF2B5EF4-FFF2-40B4-BE49-F238E27FC236}">
                    <a16:creationId xmlns:a16="http://schemas.microsoft.com/office/drawing/2014/main" id="{E4A5318A-DDAC-404D-BD71-ECA2F7AD4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38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69" name="Oval 205">
                <a:extLst>
                  <a:ext uri="{FF2B5EF4-FFF2-40B4-BE49-F238E27FC236}">
                    <a16:creationId xmlns:a16="http://schemas.microsoft.com/office/drawing/2014/main" id="{490A37D7-081E-43C2-B068-0D9BB2972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342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0" name="Oval 206">
                <a:extLst>
                  <a:ext uri="{FF2B5EF4-FFF2-40B4-BE49-F238E27FC236}">
                    <a16:creationId xmlns:a16="http://schemas.microsoft.com/office/drawing/2014/main" id="{B10F7AD2-9850-4FD1-BD55-9AEFE3E14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3664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1" name="Oval 207">
                <a:extLst>
                  <a:ext uri="{FF2B5EF4-FFF2-40B4-BE49-F238E27FC236}">
                    <a16:creationId xmlns:a16="http://schemas.microsoft.com/office/drawing/2014/main" id="{7059628A-E7F1-4066-AE81-F3070EB4B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3079"/>
                <a:ext cx="52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2" name="Oval 208">
                <a:extLst>
                  <a:ext uri="{FF2B5EF4-FFF2-40B4-BE49-F238E27FC236}">
                    <a16:creationId xmlns:a16="http://schemas.microsoft.com/office/drawing/2014/main" id="{CE36BB36-E019-477C-85AF-072D2D3EA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84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3" name="Oval 209">
                <a:extLst>
                  <a:ext uri="{FF2B5EF4-FFF2-40B4-BE49-F238E27FC236}">
                    <a16:creationId xmlns:a16="http://schemas.microsoft.com/office/drawing/2014/main" id="{7C0DFCB7-11CC-4C2A-A399-8252176F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323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4" name="Oval 210">
                <a:extLst>
                  <a:ext uri="{FF2B5EF4-FFF2-40B4-BE49-F238E27FC236}">
                    <a16:creationId xmlns:a16="http://schemas.microsoft.com/office/drawing/2014/main" id="{0A58D12A-A6B1-4D5A-9A77-21D292E10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333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5" name="Oval 211">
                <a:extLst>
                  <a:ext uri="{FF2B5EF4-FFF2-40B4-BE49-F238E27FC236}">
                    <a16:creationId xmlns:a16="http://schemas.microsoft.com/office/drawing/2014/main" id="{3675AC8D-7D7A-490A-966A-587D19420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" y="3074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6" name="Oval 212">
                <a:extLst>
                  <a:ext uri="{FF2B5EF4-FFF2-40B4-BE49-F238E27FC236}">
                    <a16:creationId xmlns:a16="http://schemas.microsoft.com/office/drawing/2014/main" id="{39D59F63-925C-4224-BD46-C59E95940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315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7" name="Oval 213">
                <a:extLst>
                  <a:ext uri="{FF2B5EF4-FFF2-40B4-BE49-F238E27FC236}">
                    <a16:creationId xmlns:a16="http://schemas.microsoft.com/office/drawing/2014/main" id="{0FC0D8C9-53D4-445B-8905-75F306718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359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8" name="Oval 214">
                <a:extLst>
                  <a:ext uri="{FF2B5EF4-FFF2-40B4-BE49-F238E27FC236}">
                    <a16:creationId xmlns:a16="http://schemas.microsoft.com/office/drawing/2014/main" id="{6D3867F6-6C0A-4A40-BCCD-6212F5F56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31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79" name="Oval 215">
                <a:extLst>
                  <a:ext uri="{FF2B5EF4-FFF2-40B4-BE49-F238E27FC236}">
                    <a16:creationId xmlns:a16="http://schemas.microsoft.com/office/drawing/2014/main" id="{BB25929B-0905-4CC8-BCED-20A24C91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2330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80" name="Oval 216">
                <a:extLst>
                  <a:ext uri="{FF2B5EF4-FFF2-40B4-BE49-F238E27FC236}">
                    <a16:creationId xmlns:a16="http://schemas.microsoft.com/office/drawing/2014/main" id="{9B7D6B41-CBEF-4DF7-BC5D-DB1AC6BE8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333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81" name="Oval 217">
                <a:extLst>
                  <a:ext uri="{FF2B5EF4-FFF2-40B4-BE49-F238E27FC236}">
                    <a16:creationId xmlns:a16="http://schemas.microsoft.com/office/drawing/2014/main" id="{9FC2C2F1-D267-4142-B09D-2ED653767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68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82" name="Oval 218">
                <a:extLst>
                  <a:ext uri="{FF2B5EF4-FFF2-40B4-BE49-F238E27FC236}">
                    <a16:creationId xmlns:a16="http://schemas.microsoft.com/office/drawing/2014/main" id="{C4BEDDE6-0948-4266-A0E5-CE6E61B0F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59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783" name="Oval 219">
                <a:extLst>
                  <a:ext uri="{FF2B5EF4-FFF2-40B4-BE49-F238E27FC236}">
                    <a16:creationId xmlns:a16="http://schemas.microsoft.com/office/drawing/2014/main" id="{31D87C4C-2083-49E1-BE47-92B281951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" y="303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48322" name="Group 421">
              <a:extLst>
                <a:ext uri="{FF2B5EF4-FFF2-40B4-BE49-F238E27FC236}">
                  <a16:creationId xmlns:a16="http://schemas.microsoft.com/office/drawing/2014/main" id="{0B94473D-8D90-4F4C-BE40-B21E6515A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8" y="926"/>
              <a:ext cx="3855" cy="3312"/>
              <a:chOff x="918" y="926"/>
              <a:chExt cx="3855" cy="3312"/>
            </a:xfrm>
          </p:grpSpPr>
          <p:sp>
            <p:nvSpPr>
              <p:cNvPr id="48384" name="Oval 221">
                <a:extLst>
                  <a:ext uri="{FF2B5EF4-FFF2-40B4-BE49-F238E27FC236}">
                    <a16:creationId xmlns:a16="http://schemas.microsoft.com/office/drawing/2014/main" id="{EB620CDC-5CB9-4A0A-8886-EA71C054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" y="310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85" name="Oval 222">
                <a:extLst>
                  <a:ext uri="{FF2B5EF4-FFF2-40B4-BE49-F238E27FC236}">
                    <a16:creationId xmlns:a16="http://schemas.microsoft.com/office/drawing/2014/main" id="{86B54966-063C-4005-9137-65F05502D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419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86" name="Oval 223">
                <a:extLst>
                  <a:ext uri="{FF2B5EF4-FFF2-40B4-BE49-F238E27FC236}">
                    <a16:creationId xmlns:a16="http://schemas.microsoft.com/office/drawing/2014/main" id="{E9C4BA28-7AD1-4145-A811-C02D8313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44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87" name="Oval 224">
                <a:extLst>
                  <a:ext uri="{FF2B5EF4-FFF2-40B4-BE49-F238E27FC236}">
                    <a16:creationId xmlns:a16="http://schemas.microsoft.com/office/drawing/2014/main" id="{6803D693-253F-48E0-A8A7-2F8274E19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361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88" name="Oval 225">
                <a:extLst>
                  <a:ext uri="{FF2B5EF4-FFF2-40B4-BE49-F238E27FC236}">
                    <a16:creationId xmlns:a16="http://schemas.microsoft.com/office/drawing/2014/main" id="{37DF3012-4CD4-4E7D-8E33-42C41B4E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3446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89" name="Oval 226">
                <a:extLst>
                  <a:ext uri="{FF2B5EF4-FFF2-40B4-BE49-F238E27FC236}">
                    <a16:creationId xmlns:a16="http://schemas.microsoft.com/office/drawing/2014/main" id="{5D66BD66-3FD3-48E5-BE91-BE815DD4A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356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0" name="Oval 227">
                <a:extLst>
                  <a:ext uri="{FF2B5EF4-FFF2-40B4-BE49-F238E27FC236}">
                    <a16:creationId xmlns:a16="http://schemas.microsoft.com/office/drawing/2014/main" id="{BC5279D6-06EC-4BEE-87DA-B54DCB50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328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1" name="Oval 228">
                <a:extLst>
                  <a:ext uri="{FF2B5EF4-FFF2-40B4-BE49-F238E27FC236}">
                    <a16:creationId xmlns:a16="http://schemas.microsoft.com/office/drawing/2014/main" id="{EF6F9A84-A65A-4079-A86B-BBDEBAF65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" y="333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2" name="Oval 229">
                <a:extLst>
                  <a:ext uri="{FF2B5EF4-FFF2-40B4-BE49-F238E27FC236}">
                    <a16:creationId xmlns:a16="http://schemas.microsoft.com/office/drawing/2014/main" id="{6E5BB4F6-28E0-43A1-ACFD-CEBD34C5E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13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3" name="Oval 230">
                <a:extLst>
                  <a:ext uri="{FF2B5EF4-FFF2-40B4-BE49-F238E27FC236}">
                    <a16:creationId xmlns:a16="http://schemas.microsoft.com/office/drawing/2014/main" id="{C90540C4-7AFA-4C77-AD79-867EB303C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301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4" name="Oval 231">
                <a:extLst>
                  <a:ext uri="{FF2B5EF4-FFF2-40B4-BE49-F238E27FC236}">
                    <a16:creationId xmlns:a16="http://schemas.microsoft.com/office/drawing/2014/main" id="{571591B1-DB38-4CF8-BE2E-D6A9CC8A5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3664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5" name="Oval 232">
                <a:extLst>
                  <a:ext uri="{FF2B5EF4-FFF2-40B4-BE49-F238E27FC236}">
                    <a16:creationId xmlns:a16="http://schemas.microsoft.com/office/drawing/2014/main" id="{979FA006-FCDC-487D-9F96-960C3ADE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369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6" name="Oval 233">
                <a:extLst>
                  <a:ext uri="{FF2B5EF4-FFF2-40B4-BE49-F238E27FC236}">
                    <a16:creationId xmlns:a16="http://schemas.microsoft.com/office/drawing/2014/main" id="{08C43570-879A-4463-9B8A-5B7B967F7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" y="206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7" name="Oval 234">
                <a:extLst>
                  <a:ext uri="{FF2B5EF4-FFF2-40B4-BE49-F238E27FC236}">
                    <a16:creationId xmlns:a16="http://schemas.microsoft.com/office/drawing/2014/main" id="{76F22F56-169A-406D-8274-236439B83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" y="1958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8" name="Oval 235">
                <a:extLst>
                  <a:ext uri="{FF2B5EF4-FFF2-40B4-BE49-F238E27FC236}">
                    <a16:creationId xmlns:a16="http://schemas.microsoft.com/office/drawing/2014/main" id="{B7616CBC-88FE-47E0-B4E5-2D7A9E149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28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399" name="Oval 236">
                <a:extLst>
                  <a:ext uri="{FF2B5EF4-FFF2-40B4-BE49-F238E27FC236}">
                    <a16:creationId xmlns:a16="http://schemas.microsoft.com/office/drawing/2014/main" id="{4D2C99AC-41A7-4FFE-9940-4103C22B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3765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0" name="Oval 237">
                <a:extLst>
                  <a:ext uri="{FF2B5EF4-FFF2-40B4-BE49-F238E27FC236}">
                    <a16:creationId xmlns:a16="http://schemas.microsoft.com/office/drawing/2014/main" id="{5BE44D2F-EDDB-4B04-B7C7-0B997F942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175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1" name="Oval 238">
                <a:extLst>
                  <a:ext uri="{FF2B5EF4-FFF2-40B4-BE49-F238E27FC236}">
                    <a16:creationId xmlns:a16="http://schemas.microsoft.com/office/drawing/2014/main" id="{674BA42B-7CF3-402E-9B79-79250D31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316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2" name="Oval 239">
                <a:extLst>
                  <a:ext uri="{FF2B5EF4-FFF2-40B4-BE49-F238E27FC236}">
                    <a16:creationId xmlns:a16="http://schemas.microsoft.com/office/drawing/2014/main" id="{ADEECAE4-CDF6-45EF-849E-3B071D482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87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3" name="Oval 240">
                <a:extLst>
                  <a:ext uri="{FF2B5EF4-FFF2-40B4-BE49-F238E27FC236}">
                    <a16:creationId xmlns:a16="http://schemas.microsoft.com/office/drawing/2014/main" id="{B02C17A0-1DE2-4156-81E6-F50842102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3377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4" name="Oval 241">
                <a:extLst>
                  <a:ext uri="{FF2B5EF4-FFF2-40B4-BE49-F238E27FC236}">
                    <a16:creationId xmlns:a16="http://schemas.microsoft.com/office/drawing/2014/main" id="{630FBD12-61AA-4252-86AF-38A508C68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3605"/>
                <a:ext cx="52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5" name="Oval 242">
                <a:extLst>
                  <a:ext uri="{FF2B5EF4-FFF2-40B4-BE49-F238E27FC236}">
                    <a16:creationId xmlns:a16="http://schemas.microsoft.com/office/drawing/2014/main" id="{E0FA6EA5-4BE0-4E1D-AFFC-23599F9ED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330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6" name="Oval 243">
                <a:extLst>
                  <a:ext uri="{FF2B5EF4-FFF2-40B4-BE49-F238E27FC236}">
                    <a16:creationId xmlns:a16="http://schemas.microsoft.com/office/drawing/2014/main" id="{7CB4717F-C1D5-4139-B883-D90A128A4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44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7" name="Oval 244">
                <a:extLst>
                  <a:ext uri="{FF2B5EF4-FFF2-40B4-BE49-F238E27FC236}">
                    <a16:creationId xmlns:a16="http://schemas.microsoft.com/office/drawing/2014/main" id="{74BD02D1-8AB0-473B-9B2A-4F721855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" y="170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8" name="Oval 245">
                <a:extLst>
                  <a:ext uri="{FF2B5EF4-FFF2-40B4-BE49-F238E27FC236}">
                    <a16:creationId xmlns:a16="http://schemas.microsoft.com/office/drawing/2014/main" id="{6CAB4225-2E04-4C37-B1B3-E9223ECF1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92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09" name="Oval 246">
                <a:extLst>
                  <a:ext uri="{FF2B5EF4-FFF2-40B4-BE49-F238E27FC236}">
                    <a16:creationId xmlns:a16="http://schemas.microsoft.com/office/drawing/2014/main" id="{8EDF3235-2C53-4298-AF38-5AC87587C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320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0" name="Oval 247">
                <a:extLst>
                  <a:ext uri="{FF2B5EF4-FFF2-40B4-BE49-F238E27FC236}">
                    <a16:creationId xmlns:a16="http://schemas.microsoft.com/office/drawing/2014/main" id="{B2CB8FED-A474-4393-9FC9-6E3BFF703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65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1" name="Oval 248">
                <a:extLst>
                  <a:ext uri="{FF2B5EF4-FFF2-40B4-BE49-F238E27FC236}">
                    <a16:creationId xmlns:a16="http://schemas.microsoft.com/office/drawing/2014/main" id="{63D5708D-0993-4EB6-9106-BB1652F3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32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2" name="Oval 249">
                <a:extLst>
                  <a:ext uri="{FF2B5EF4-FFF2-40B4-BE49-F238E27FC236}">
                    <a16:creationId xmlns:a16="http://schemas.microsoft.com/office/drawing/2014/main" id="{8FCDD598-3661-4ED1-AB37-0B43C49CE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200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3" name="Oval 250">
                <a:extLst>
                  <a:ext uri="{FF2B5EF4-FFF2-40B4-BE49-F238E27FC236}">
                    <a16:creationId xmlns:a16="http://schemas.microsoft.com/office/drawing/2014/main" id="{3BDAFF78-7068-4DF1-9011-AB7C7CAB0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42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4" name="Oval 251">
                <a:extLst>
                  <a:ext uri="{FF2B5EF4-FFF2-40B4-BE49-F238E27FC236}">
                    <a16:creationId xmlns:a16="http://schemas.microsoft.com/office/drawing/2014/main" id="{17309A3A-83D0-498A-914A-101446586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3749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5" name="Oval 252">
                <a:extLst>
                  <a:ext uri="{FF2B5EF4-FFF2-40B4-BE49-F238E27FC236}">
                    <a16:creationId xmlns:a16="http://schemas.microsoft.com/office/drawing/2014/main" id="{7E1BD6FF-483C-449A-B87B-04AACF911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43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6" name="Oval 253">
                <a:extLst>
                  <a:ext uri="{FF2B5EF4-FFF2-40B4-BE49-F238E27FC236}">
                    <a16:creationId xmlns:a16="http://schemas.microsoft.com/office/drawing/2014/main" id="{939B4BA1-2933-4BF8-BDAB-C22753774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2292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7" name="Oval 254">
                <a:extLst>
                  <a:ext uri="{FF2B5EF4-FFF2-40B4-BE49-F238E27FC236}">
                    <a16:creationId xmlns:a16="http://schemas.microsoft.com/office/drawing/2014/main" id="{43F78831-C4F0-4186-BC8F-B56131054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283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8" name="Oval 255">
                <a:extLst>
                  <a:ext uri="{FF2B5EF4-FFF2-40B4-BE49-F238E27FC236}">
                    <a16:creationId xmlns:a16="http://schemas.microsoft.com/office/drawing/2014/main" id="{35A464AC-DEFA-4FBF-80FC-E99B18A4D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" y="282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19" name="Oval 256">
                <a:extLst>
                  <a:ext uri="{FF2B5EF4-FFF2-40B4-BE49-F238E27FC236}">
                    <a16:creationId xmlns:a16="http://schemas.microsoft.com/office/drawing/2014/main" id="{D9419BEC-19F3-4BFB-B561-0F7B74E26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4020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0" name="Oval 257">
                <a:extLst>
                  <a:ext uri="{FF2B5EF4-FFF2-40B4-BE49-F238E27FC236}">
                    <a16:creationId xmlns:a16="http://schemas.microsoft.com/office/drawing/2014/main" id="{33BDD48F-D6F3-4706-8156-E29B1746F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66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1" name="Oval 258">
                <a:extLst>
                  <a:ext uri="{FF2B5EF4-FFF2-40B4-BE49-F238E27FC236}">
                    <a16:creationId xmlns:a16="http://schemas.microsoft.com/office/drawing/2014/main" id="{EB08C4DF-3005-4381-BCD1-44D5B6D8D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341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2" name="Oval 259">
                <a:extLst>
                  <a:ext uri="{FF2B5EF4-FFF2-40B4-BE49-F238E27FC236}">
                    <a16:creationId xmlns:a16="http://schemas.microsoft.com/office/drawing/2014/main" id="{33F54700-FDA4-4504-85B1-DEF5AB6E6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362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3" name="Oval 260">
                <a:extLst>
                  <a:ext uri="{FF2B5EF4-FFF2-40B4-BE49-F238E27FC236}">
                    <a16:creationId xmlns:a16="http://schemas.microsoft.com/office/drawing/2014/main" id="{4ABFCF13-BD58-4BA9-A0D5-AF2254B7E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3159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4" name="Oval 261">
                <a:extLst>
                  <a:ext uri="{FF2B5EF4-FFF2-40B4-BE49-F238E27FC236}">
                    <a16:creationId xmlns:a16="http://schemas.microsoft.com/office/drawing/2014/main" id="{633E26AC-B00C-482C-9051-BCC207E8E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365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5" name="Oval 262">
                <a:extLst>
                  <a:ext uri="{FF2B5EF4-FFF2-40B4-BE49-F238E27FC236}">
                    <a16:creationId xmlns:a16="http://schemas.microsoft.com/office/drawing/2014/main" id="{C8129684-0ACE-462D-85F2-88DB30275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309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6" name="Oval 263">
                <a:extLst>
                  <a:ext uri="{FF2B5EF4-FFF2-40B4-BE49-F238E27FC236}">
                    <a16:creationId xmlns:a16="http://schemas.microsoft.com/office/drawing/2014/main" id="{AF5A6B7C-D815-4422-B927-A9D69BEE5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89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7" name="Oval 264">
                <a:extLst>
                  <a:ext uri="{FF2B5EF4-FFF2-40B4-BE49-F238E27FC236}">
                    <a16:creationId xmlns:a16="http://schemas.microsoft.com/office/drawing/2014/main" id="{0923CCF4-F175-466E-B2B9-8D284840E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" y="227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8" name="Oval 265">
                <a:extLst>
                  <a:ext uri="{FF2B5EF4-FFF2-40B4-BE49-F238E27FC236}">
                    <a16:creationId xmlns:a16="http://schemas.microsoft.com/office/drawing/2014/main" id="{C49AD650-9087-4324-A408-C70808ED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95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29" name="Oval 266">
                <a:extLst>
                  <a:ext uri="{FF2B5EF4-FFF2-40B4-BE49-F238E27FC236}">
                    <a16:creationId xmlns:a16="http://schemas.microsoft.com/office/drawing/2014/main" id="{0DD2C8BF-38AB-4667-9CD3-27402A387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361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0" name="Oval 267">
                <a:extLst>
                  <a:ext uri="{FF2B5EF4-FFF2-40B4-BE49-F238E27FC236}">
                    <a16:creationId xmlns:a16="http://schemas.microsoft.com/office/drawing/2014/main" id="{8F00B416-B2A8-4312-9D5F-36727E01F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2128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1" name="Oval 268">
                <a:extLst>
                  <a:ext uri="{FF2B5EF4-FFF2-40B4-BE49-F238E27FC236}">
                    <a16:creationId xmlns:a16="http://schemas.microsoft.com/office/drawing/2014/main" id="{1871D10E-84BB-4934-9233-FD3275484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85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2" name="Oval 269">
                <a:extLst>
                  <a:ext uri="{FF2B5EF4-FFF2-40B4-BE49-F238E27FC236}">
                    <a16:creationId xmlns:a16="http://schemas.microsoft.com/office/drawing/2014/main" id="{97462293-5C4F-4866-B089-C6041022C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92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3" name="Oval 270">
                <a:extLst>
                  <a:ext uri="{FF2B5EF4-FFF2-40B4-BE49-F238E27FC236}">
                    <a16:creationId xmlns:a16="http://schemas.microsoft.com/office/drawing/2014/main" id="{0694E729-73C1-4C53-9AD3-02D67A152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" y="2675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4" name="Oval 271">
                <a:extLst>
                  <a:ext uri="{FF2B5EF4-FFF2-40B4-BE49-F238E27FC236}">
                    <a16:creationId xmlns:a16="http://schemas.microsoft.com/office/drawing/2014/main" id="{10BBF466-1CEF-40CC-99DE-AD06B59F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" y="333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5" name="Oval 272">
                <a:extLst>
                  <a:ext uri="{FF2B5EF4-FFF2-40B4-BE49-F238E27FC236}">
                    <a16:creationId xmlns:a16="http://schemas.microsoft.com/office/drawing/2014/main" id="{CF9C4993-C0FD-4728-9C2E-299C6E0B8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56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6" name="Oval 273">
                <a:extLst>
                  <a:ext uri="{FF2B5EF4-FFF2-40B4-BE49-F238E27FC236}">
                    <a16:creationId xmlns:a16="http://schemas.microsoft.com/office/drawing/2014/main" id="{DE818893-6D5F-473F-B5C1-BE0ED5683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2904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7" name="Oval 274">
                <a:extLst>
                  <a:ext uri="{FF2B5EF4-FFF2-40B4-BE49-F238E27FC236}">
                    <a16:creationId xmlns:a16="http://schemas.microsoft.com/office/drawing/2014/main" id="{DC70FA19-361A-4A82-9E6E-588768F79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702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8" name="Oval 275">
                <a:extLst>
                  <a:ext uri="{FF2B5EF4-FFF2-40B4-BE49-F238E27FC236}">
                    <a16:creationId xmlns:a16="http://schemas.microsoft.com/office/drawing/2014/main" id="{5F2CF560-E771-44BA-9E22-0BA4A061A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3648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39" name="Oval 276">
                <a:extLst>
                  <a:ext uri="{FF2B5EF4-FFF2-40B4-BE49-F238E27FC236}">
                    <a16:creationId xmlns:a16="http://schemas.microsoft.com/office/drawing/2014/main" id="{9A4D764B-8056-477F-A99C-8D7055CD4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" y="218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0" name="Oval 277">
                <a:extLst>
                  <a:ext uri="{FF2B5EF4-FFF2-40B4-BE49-F238E27FC236}">
                    <a16:creationId xmlns:a16="http://schemas.microsoft.com/office/drawing/2014/main" id="{2349CF79-6812-43E0-A460-BE22116A7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280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1" name="Oval 278">
                <a:extLst>
                  <a:ext uri="{FF2B5EF4-FFF2-40B4-BE49-F238E27FC236}">
                    <a16:creationId xmlns:a16="http://schemas.microsoft.com/office/drawing/2014/main" id="{2B8FC2E9-B52D-4EC2-A13C-9250CAD92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4142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2" name="Oval 279">
                <a:extLst>
                  <a:ext uri="{FF2B5EF4-FFF2-40B4-BE49-F238E27FC236}">
                    <a16:creationId xmlns:a16="http://schemas.microsoft.com/office/drawing/2014/main" id="{F5B74B80-2D59-4CCB-BFE9-BF1518690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787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3" name="Oval 280">
                <a:extLst>
                  <a:ext uri="{FF2B5EF4-FFF2-40B4-BE49-F238E27FC236}">
                    <a16:creationId xmlns:a16="http://schemas.microsoft.com/office/drawing/2014/main" id="{29B512DE-C0D7-40CD-8C29-625A66BEF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2330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4" name="Oval 281">
                <a:extLst>
                  <a:ext uri="{FF2B5EF4-FFF2-40B4-BE49-F238E27FC236}">
                    <a16:creationId xmlns:a16="http://schemas.microsoft.com/office/drawing/2014/main" id="{FC27DB7E-9942-4F22-8523-62B33D70C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" y="269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5" name="Oval 282">
                <a:extLst>
                  <a:ext uri="{FF2B5EF4-FFF2-40B4-BE49-F238E27FC236}">
                    <a16:creationId xmlns:a16="http://schemas.microsoft.com/office/drawing/2014/main" id="{A2246B93-4AF0-409D-A7AB-E972A2E6E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227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6" name="Oval 283">
                <a:extLst>
                  <a:ext uri="{FF2B5EF4-FFF2-40B4-BE49-F238E27FC236}">
                    <a16:creationId xmlns:a16="http://schemas.microsoft.com/office/drawing/2014/main" id="{5643215D-82AA-4005-8D89-FF220F22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" y="2303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7" name="Oval 284">
                <a:extLst>
                  <a:ext uri="{FF2B5EF4-FFF2-40B4-BE49-F238E27FC236}">
                    <a16:creationId xmlns:a16="http://schemas.microsoft.com/office/drawing/2014/main" id="{8A6C3331-B478-445D-8BEE-BF1D27C79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356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8" name="Oval 285">
                <a:extLst>
                  <a:ext uri="{FF2B5EF4-FFF2-40B4-BE49-F238E27FC236}">
                    <a16:creationId xmlns:a16="http://schemas.microsoft.com/office/drawing/2014/main" id="{A285C71B-F307-4C75-B4CC-2A467F5F3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03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49" name="Oval 286">
                <a:extLst>
                  <a:ext uri="{FF2B5EF4-FFF2-40B4-BE49-F238E27FC236}">
                    <a16:creationId xmlns:a16="http://schemas.microsoft.com/office/drawing/2014/main" id="{27CFD747-467E-4CF2-97EF-0DDA71300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82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0" name="Oval 287">
                <a:extLst>
                  <a:ext uri="{FF2B5EF4-FFF2-40B4-BE49-F238E27FC236}">
                    <a16:creationId xmlns:a16="http://schemas.microsoft.com/office/drawing/2014/main" id="{CEF83B0C-0F6A-4DC7-ABE0-A7F94FB5D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042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1" name="Oval 288">
                <a:extLst>
                  <a:ext uri="{FF2B5EF4-FFF2-40B4-BE49-F238E27FC236}">
                    <a16:creationId xmlns:a16="http://schemas.microsoft.com/office/drawing/2014/main" id="{13CFEE3C-DF82-4EE7-871A-48151FEB1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" y="3281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2" name="Oval 289">
                <a:extLst>
                  <a:ext uri="{FF2B5EF4-FFF2-40B4-BE49-F238E27FC236}">
                    <a16:creationId xmlns:a16="http://schemas.microsoft.com/office/drawing/2014/main" id="{EF51C28F-F801-4C46-A2CC-0428E8AE7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" y="3924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3" name="Oval 290">
                <a:extLst>
                  <a:ext uri="{FF2B5EF4-FFF2-40B4-BE49-F238E27FC236}">
                    <a16:creationId xmlns:a16="http://schemas.microsoft.com/office/drawing/2014/main" id="{FB2F03D8-5BC8-4B39-9AA2-90DE8D89F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" y="293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4" name="Oval 291">
                <a:extLst>
                  <a:ext uri="{FF2B5EF4-FFF2-40B4-BE49-F238E27FC236}">
                    <a16:creationId xmlns:a16="http://schemas.microsoft.com/office/drawing/2014/main" id="{89FCD958-9820-481C-A5CB-BE7A4869B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3834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5" name="Oval 292">
                <a:extLst>
                  <a:ext uri="{FF2B5EF4-FFF2-40B4-BE49-F238E27FC236}">
                    <a16:creationId xmlns:a16="http://schemas.microsoft.com/office/drawing/2014/main" id="{6670784D-5F03-4475-999F-B34BFD340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3531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6" name="Oval 293">
                <a:extLst>
                  <a:ext uri="{FF2B5EF4-FFF2-40B4-BE49-F238E27FC236}">
                    <a16:creationId xmlns:a16="http://schemas.microsoft.com/office/drawing/2014/main" id="{3DAF3E69-1DCB-49F4-BB34-2A078180B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3169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7" name="Oval 294">
                <a:extLst>
                  <a:ext uri="{FF2B5EF4-FFF2-40B4-BE49-F238E27FC236}">
                    <a16:creationId xmlns:a16="http://schemas.microsoft.com/office/drawing/2014/main" id="{33B3B21E-1DE9-4BFE-A3BB-B32BD26BA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2627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8" name="Oval 295">
                <a:extLst>
                  <a:ext uri="{FF2B5EF4-FFF2-40B4-BE49-F238E27FC236}">
                    <a16:creationId xmlns:a16="http://schemas.microsoft.com/office/drawing/2014/main" id="{7BCF611D-ECBB-4558-95F2-26E1B0A0F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2840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59" name="Oval 296">
                <a:extLst>
                  <a:ext uri="{FF2B5EF4-FFF2-40B4-BE49-F238E27FC236}">
                    <a16:creationId xmlns:a16="http://schemas.microsoft.com/office/drawing/2014/main" id="{B8DBEDC6-8035-4048-8BDC-4D47F6201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" y="3818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60" name="Oval 297">
                <a:extLst>
                  <a:ext uri="{FF2B5EF4-FFF2-40B4-BE49-F238E27FC236}">
                    <a16:creationId xmlns:a16="http://schemas.microsoft.com/office/drawing/2014/main" id="{78F0EF88-31D5-4EE7-864A-C77F67843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" y="2213"/>
                <a:ext cx="51" cy="4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61" name="Oval 298">
                <a:extLst>
                  <a:ext uri="{FF2B5EF4-FFF2-40B4-BE49-F238E27FC236}">
                    <a16:creationId xmlns:a16="http://schemas.microsoft.com/office/drawing/2014/main" id="{2BA345B5-3B2C-49E1-B67C-13E99F519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3036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62" name="Oval 299">
                <a:extLst>
                  <a:ext uri="{FF2B5EF4-FFF2-40B4-BE49-F238E27FC236}">
                    <a16:creationId xmlns:a16="http://schemas.microsoft.com/office/drawing/2014/main" id="{4D91135F-785A-446D-84C4-2032E4858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995"/>
                <a:ext cx="52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63" name="Oval 300">
                <a:extLst>
                  <a:ext uri="{FF2B5EF4-FFF2-40B4-BE49-F238E27FC236}">
                    <a16:creationId xmlns:a16="http://schemas.microsoft.com/office/drawing/2014/main" id="{21476C0F-BB2A-4C67-98B6-6FF94D570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3738"/>
                <a:ext cx="51" cy="48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464" name="Line 301">
                <a:extLst>
                  <a:ext uri="{FF2B5EF4-FFF2-40B4-BE49-F238E27FC236}">
                    <a16:creationId xmlns:a16="http://schemas.microsoft.com/office/drawing/2014/main" id="{003ECC0A-1B91-46BC-A337-C1861F927D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1" y="2234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5" name="Line 302">
                <a:extLst>
                  <a:ext uri="{FF2B5EF4-FFF2-40B4-BE49-F238E27FC236}">
                    <a16:creationId xmlns:a16="http://schemas.microsoft.com/office/drawing/2014/main" id="{5F345899-1A36-4D53-B876-A0DDC4209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4" y="2213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6" name="Line 303">
                <a:extLst>
                  <a:ext uri="{FF2B5EF4-FFF2-40B4-BE49-F238E27FC236}">
                    <a16:creationId xmlns:a16="http://schemas.microsoft.com/office/drawing/2014/main" id="{44989601-77E9-463C-994A-9705B5FAB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2011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7" name="Line 304">
                <a:extLst>
                  <a:ext uri="{FF2B5EF4-FFF2-40B4-BE49-F238E27FC236}">
                    <a16:creationId xmlns:a16="http://schemas.microsoft.com/office/drawing/2014/main" id="{A1F54001-C3D1-4EFE-A775-8FC077618E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1989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8" name="Line 305">
                <a:extLst>
                  <a:ext uri="{FF2B5EF4-FFF2-40B4-BE49-F238E27FC236}">
                    <a16:creationId xmlns:a16="http://schemas.microsoft.com/office/drawing/2014/main" id="{C7F0B0F0-B3F1-448E-A3D1-89E0BEDC8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835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9" name="Line 306">
                <a:extLst>
                  <a:ext uri="{FF2B5EF4-FFF2-40B4-BE49-F238E27FC236}">
                    <a16:creationId xmlns:a16="http://schemas.microsoft.com/office/drawing/2014/main" id="{AECBA64E-371C-435A-9B82-8F793919E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0" y="1814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0" name="Line 307">
                <a:extLst>
                  <a:ext uri="{FF2B5EF4-FFF2-40B4-BE49-F238E27FC236}">
                    <a16:creationId xmlns:a16="http://schemas.microsoft.com/office/drawing/2014/main" id="{CA61C462-8C11-4E78-B014-97D2BAD3F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5" y="1166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Line 308">
                <a:extLst>
                  <a:ext uri="{FF2B5EF4-FFF2-40B4-BE49-F238E27FC236}">
                    <a16:creationId xmlns:a16="http://schemas.microsoft.com/office/drawing/2014/main" id="{70D2CA79-69DE-4F73-89F8-EBB022A2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8" y="1144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2" name="Line 309">
                <a:extLst>
                  <a:ext uri="{FF2B5EF4-FFF2-40B4-BE49-F238E27FC236}">
                    <a16:creationId xmlns:a16="http://schemas.microsoft.com/office/drawing/2014/main" id="{C59530C4-87B9-40FC-9A41-8C3ED9CAE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6" y="1708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3" name="Line 310">
                <a:extLst>
                  <a:ext uri="{FF2B5EF4-FFF2-40B4-BE49-F238E27FC236}">
                    <a16:creationId xmlns:a16="http://schemas.microsoft.com/office/drawing/2014/main" id="{F705142F-5564-495F-9C3C-0786E0077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9" y="1686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4" name="Line 311">
                <a:extLst>
                  <a:ext uri="{FF2B5EF4-FFF2-40B4-BE49-F238E27FC236}">
                    <a16:creationId xmlns:a16="http://schemas.microsoft.com/office/drawing/2014/main" id="{DF4806E4-70CE-4BF1-963E-2BF2B47E1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2223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5" name="Line 312">
                <a:extLst>
                  <a:ext uri="{FF2B5EF4-FFF2-40B4-BE49-F238E27FC236}">
                    <a16:creationId xmlns:a16="http://schemas.microsoft.com/office/drawing/2014/main" id="{BF9DFD78-E64B-4FAA-A245-F8136F9B31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62" y="2223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6" name="Line 313">
                <a:extLst>
                  <a:ext uri="{FF2B5EF4-FFF2-40B4-BE49-F238E27FC236}">
                    <a16:creationId xmlns:a16="http://schemas.microsoft.com/office/drawing/2014/main" id="{5B59001E-BFC4-42A0-BDB7-456D53484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4" y="2000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7" name="Line 314">
                <a:extLst>
                  <a:ext uri="{FF2B5EF4-FFF2-40B4-BE49-F238E27FC236}">
                    <a16:creationId xmlns:a16="http://schemas.microsoft.com/office/drawing/2014/main" id="{8ECFF0B0-2BD2-4B25-A47B-6475E0451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74" y="2000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8" name="Line 315">
                <a:extLst>
                  <a:ext uri="{FF2B5EF4-FFF2-40B4-BE49-F238E27FC236}">
                    <a16:creationId xmlns:a16="http://schemas.microsoft.com/office/drawing/2014/main" id="{DF3AE3FB-974F-49B2-9838-6AC74D89A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38" y="182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9" name="Line 316">
                <a:extLst>
                  <a:ext uri="{FF2B5EF4-FFF2-40B4-BE49-F238E27FC236}">
                    <a16:creationId xmlns:a16="http://schemas.microsoft.com/office/drawing/2014/main" id="{CF2A5EE0-C9F0-4C84-A76D-F46FD1C25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38" y="182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0" name="Line 317">
                <a:extLst>
                  <a:ext uri="{FF2B5EF4-FFF2-40B4-BE49-F238E27FC236}">
                    <a16:creationId xmlns:a16="http://schemas.microsoft.com/office/drawing/2014/main" id="{06A7DC43-3291-4F09-AC52-EAA98904CE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6" y="115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1" name="Line 318">
                <a:extLst>
                  <a:ext uri="{FF2B5EF4-FFF2-40B4-BE49-F238E27FC236}">
                    <a16:creationId xmlns:a16="http://schemas.microsoft.com/office/drawing/2014/main" id="{E92658A7-8014-4ABC-AAB8-C669994A9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6" y="115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2" name="Line 319">
                <a:extLst>
                  <a:ext uri="{FF2B5EF4-FFF2-40B4-BE49-F238E27FC236}">
                    <a16:creationId xmlns:a16="http://schemas.microsoft.com/office/drawing/2014/main" id="{BB54B24A-2AEA-4B97-841C-FB671F864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8" y="169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3" name="Line 320">
                <a:extLst>
                  <a:ext uri="{FF2B5EF4-FFF2-40B4-BE49-F238E27FC236}">
                    <a16:creationId xmlns:a16="http://schemas.microsoft.com/office/drawing/2014/main" id="{27237123-0DAF-49F5-9D40-383199F47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8" y="169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4" name="Line 321">
                <a:extLst>
                  <a:ext uri="{FF2B5EF4-FFF2-40B4-BE49-F238E27FC236}">
                    <a16:creationId xmlns:a16="http://schemas.microsoft.com/office/drawing/2014/main" id="{17FD41C9-806C-4578-B7ED-069F4588D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1" y="1293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5" name="Line 322">
                <a:extLst>
                  <a:ext uri="{FF2B5EF4-FFF2-40B4-BE49-F238E27FC236}">
                    <a16:creationId xmlns:a16="http://schemas.microsoft.com/office/drawing/2014/main" id="{715ECBE3-4D5B-459C-8ED4-80341FDAE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4" y="1272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6" name="Line 323">
                <a:extLst>
                  <a:ext uri="{FF2B5EF4-FFF2-40B4-BE49-F238E27FC236}">
                    <a16:creationId xmlns:a16="http://schemas.microsoft.com/office/drawing/2014/main" id="{098CB8F4-666F-49B2-B1F9-B2DD1FAFA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2" y="2431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7" name="Line 324">
                <a:extLst>
                  <a:ext uri="{FF2B5EF4-FFF2-40B4-BE49-F238E27FC236}">
                    <a16:creationId xmlns:a16="http://schemas.microsoft.com/office/drawing/2014/main" id="{81B51E9A-29CB-4381-857C-2580F190F8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05" y="2409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8" name="Line 325">
                <a:extLst>
                  <a:ext uri="{FF2B5EF4-FFF2-40B4-BE49-F238E27FC236}">
                    <a16:creationId xmlns:a16="http://schemas.microsoft.com/office/drawing/2014/main" id="{FD62A1FE-55D7-4B69-AA97-8E37F3CD5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1633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9" name="Line 326">
                <a:extLst>
                  <a:ext uri="{FF2B5EF4-FFF2-40B4-BE49-F238E27FC236}">
                    <a16:creationId xmlns:a16="http://schemas.microsoft.com/office/drawing/2014/main" id="{800BD399-9C3F-40D4-ADD6-51F9951FA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99" y="1612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0" name="Line 327">
                <a:extLst>
                  <a:ext uri="{FF2B5EF4-FFF2-40B4-BE49-F238E27FC236}">
                    <a16:creationId xmlns:a16="http://schemas.microsoft.com/office/drawing/2014/main" id="{BF27B4F2-A74C-4C6C-86B0-167C1F96F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7" y="1745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1" name="Line 328">
                <a:extLst>
                  <a:ext uri="{FF2B5EF4-FFF2-40B4-BE49-F238E27FC236}">
                    <a16:creationId xmlns:a16="http://schemas.microsoft.com/office/drawing/2014/main" id="{07EFA823-4718-4C26-ADC0-38A62D315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0" y="1724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2" name="Line 329">
                <a:extLst>
                  <a:ext uri="{FF2B5EF4-FFF2-40B4-BE49-F238E27FC236}">
                    <a16:creationId xmlns:a16="http://schemas.microsoft.com/office/drawing/2014/main" id="{1A47B878-0A83-44D3-A420-B1C925203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1" y="1314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3" name="Line 330">
                <a:extLst>
                  <a:ext uri="{FF2B5EF4-FFF2-40B4-BE49-F238E27FC236}">
                    <a16:creationId xmlns:a16="http://schemas.microsoft.com/office/drawing/2014/main" id="{13D8E7A2-4CB6-4FEE-9F07-33B8EE57C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44" y="1293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4" name="Line 331">
                <a:extLst>
                  <a:ext uri="{FF2B5EF4-FFF2-40B4-BE49-F238E27FC236}">
                    <a16:creationId xmlns:a16="http://schemas.microsoft.com/office/drawing/2014/main" id="{BB9CB3AE-60B5-4292-9038-CA1FABDB3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20" y="1500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5" name="Line 332">
                <a:extLst>
                  <a:ext uri="{FF2B5EF4-FFF2-40B4-BE49-F238E27FC236}">
                    <a16:creationId xmlns:a16="http://schemas.microsoft.com/office/drawing/2014/main" id="{A4E54B28-14C9-40E0-B84B-538F88C60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3" y="1479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6" name="Line 333">
                <a:extLst>
                  <a:ext uri="{FF2B5EF4-FFF2-40B4-BE49-F238E27FC236}">
                    <a16:creationId xmlns:a16="http://schemas.microsoft.com/office/drawing/2014/main" id="{4CFF1F71-78CC-4CD4-A2D4-CD25F89273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9" y="1532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7" name="Line 334">
                <a:extLst>
                  <a:ext uri="{FF2B5EF4-FFF2-40B4-BE49-F238E27FC236}">
                    <a16:creationId xmlns:a16="http://schemas.microsoft.com/office/drawing/2014/main" id="{3300C3B6-6463-4020-82C9-89B89891C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2" y="1511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8" name="Line 335">
                <a:extLst>
                  <a:ext uri="{FF2B5EF4-FFF2-40B4-BE49-F238E27FC236}">
                    <a16:creationId xmlns:a16="http://schemas.microsoft.com/office/drawing/2014/main" id="{A12015FF-3F5E-49A4-BD55-18554AEBE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8" y="1787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9" name="Line 336">
                <a:extLst>
                  <a:ext uri="{FF2B5EF4-FFF2-40B4-BE49-F238E27FC236}">
                    <a16:creationId xmlns:a16="http://schemas.microsoft.com/office/drawing/2014/main" id="{9EB460B9-7806-4669-BD1D-387A2EA6B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766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0" name="Line 337">
                <a:extLst>
                  <a:ext uri="{FF2B5EF4-FFF2-40B4-BE49-F238E27FC236}">
                    <a16:creationId xmlns:a16="http://schemas.microsoft.com/office/drawing/2014/main" id="{57661A93-327A-4B0A-9946-052D99F05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58" y="1410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1" name="Line 338">
                <a:extLst>
                  <a:ext uri="{FF2B5EF4-FFF2-40B4-BE49-F238E27FC236}">
                    <a16:creationId xmlns:a16="http://schemas.microsoft.com/office/drawing/2014/main" id="{31F18A30-E568-4B5E-ADF7-C9D1CA7DD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1" y="1389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2" name="Line 339">
                <a:extLst>
                  <a:ext uri="{FF2B5EF4-FFF2-40B4-BE49-F238E27FC236}">
                    <a16:creationId xmlns:a16="http://schemas.microsoft.com/office/drawing/2014/main" id="{B21F778D-A1E7-434B-9FEC-4C2F5F14D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06" y="2191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3" name="Line 340">
                <a:extLst>
                  <a:ext uri="{FF2B5EF4-FFF2-40B4-BE49-F238E27FC236}">
                    <a16:creationId xmlns:a16="http://schemas.microsoft.com/office/drawing/2014/main" id="{E14F5E13-5809-431A-B8E6-EE5972AD4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29" y="2170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4" name="Line 341">
                <a:extLst>
                  <a:ext uri="{FF2B5EF4-FFF2-40B4-BE49-F238E27FC236}">
                    <a16:creationId xmlns:a16="http://schemas.microsoft.com/office/drawing/2014/main" id="{E8EE75FF-46FF-491D-B552-E164C1F05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5" y="1027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5" name="Line 342">
                <a:extLst>
                  <a:ext uri="{FF2B5EF4-FFF2-40B4-BE49-F238E27FC236}">
                    <a16:creationId xmlns:a16="http://schemas.microsoft.com/office/drawing/2014/main" id="{CE1CD00A-0576-4BEA-B6C9-6024F6DE5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8" y="1006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6" name="Line 343">
                <a:extLst>
                  <a:ext uri="{FF2B5EF4-FFF2-40B4-BE49-F238E27FC236}">
                    <a16:creationId xmlns:a16="http://schemas.microsoft.com/office/drawing/2014/main" id="{F66D69D9-E16E-4837-8238-9BE17AC1D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6" y="2122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7" name="Line 344">
                <a:extLst>
                  <a:ext uri="{FF2B5EF4-FFF2-40B4-BE49-F238E27FC236}">
                    <a16:creationId xmlns:a16="http://schemas.microsoft.com/office/drawing/2014/main" id="{FA52751B-B4B7-4B0B-9B0A-EBAFFE8DE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9" y="2101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8" name="Line 345">
                <a:extLst>
                  <a:ext uri="{FF2B5EF4-FFF2-40B4-BE49-F238E27FC236}">
                    <a16:creationId xmlns:a16="http://schemas.microsoft.com/office/drawing/2014/main" id="{DC040850-7543-4F8B-B56B-F2735DD81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99" y="1750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9" name="Line 346">
                <a:extLst>
                  <a:ext uri="{FF2B5EF4-FFF2-40B4-BE49-F238E27FC236}">
                    <a16:creationId xmlns:a16="http://schemas.microsoft.com/office/drawing/2014/main" id="{65F6F903-4D22-4C81-A674-B085532B47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1" y="1729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0" name="Line 347">
                <a:extLst>
                  <a:ext uri="{FF2B5EF4-FFF2-40B4-BE49-F238E27FC236}">
                    <a16:creationId xmlns:a16="http://schemas.microsoft.com/office/drawing/2014/main" id="{7E7CC3C9-6657-4512-AD28-65DE86AA5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8" y="1458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1" name="Line 348">
                <a:extLst>
                  <a:ext uri="{FF2B5EF4-FFF2-40B4-BE49-F238E27FC236}">
                    <a16:creationId xmlns:a16="http://schemas.microsoft.com/office/drawing/2014/main" id="{CEC749AE-1F22-4835-92E4-DD3E5E3D9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51" y="1437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2" name="Line 349">
                <a:extLst>
                  <a:ext uri="{FF2B5EF4-FFF2-40B4-BE49-F238E27FC236}">
                    <a16:creationId xmlns:a16="http://schemas.microsoft.com/office/drawing/2014/main" id="{973EDD91-7560-4339-8E87-D148C634C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7" y="1235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3" name="Line 350">
                <a:extLst>
                  <a:ext uri="{FF2B5EF4-FFF2-40B4-BE49-F238E27FC236}">
                    <a16:creationId xmlns:a16="http://schemas.microsoft.com/office/drawing/2014/main" id="{C4D2954C-26E2-4390-98C6-8DEE2C7ED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" y="1213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4" name="Line 351">
                <a:extLst>
                  <a:ext uri="{FF2B5EF4-FFF2-40B4-BE49-F238E27FC236}">
                    <a16:creationId xmlns:a16="http://schemas.microsoft.com/office/drawing/2014/main" id="{AC9E088B-482C-4080-93EE-5379DA6C5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3" y="1415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5" name="Line 352">
                <a:extLst>
                  <a:ext uri="{FF2B5EF4-FFF2-40B4-BE49-F238E27FC236}">
                    <a16:creationId xmlns:a16="http://schemas.microsoft.com/office/drawing/2014/main" id="{66DA2BB4-27A7-49B6-A443-D625DC996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26" y="1394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6" name="Line 353">
                <a:extLst>
                  <a:ext uri="{FF2B5EF4-FFF2-40B4-BE49-F238E27FC236}">
                    <a16:creationId xmlns:a16="http://schemas.microsoft.com/office/drawing/2014/main" id="{BA6B2A0B-27EB-4522-9163-163A26485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3" y="1283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7" name="Line 354">
                <a:extLst>
                  <a:ext uri="{FF2B5EF4-FFF2-40B4-BE49-F238E27FC236}">
                    <a16:creationId xmlns:a16="http://schemas.microsoft.com/office/drawing/2014/main" id="{C877D41C-27F0-48F9-8B86-E6018402C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3" y="1283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8" name="Line 355">
                <a:extLst>
                  <a:ext uri="{FF2B5EF4-FFF2-40B4-BE49-F238E27FC236}">
                    <a16:creationId xmlns:a16="http://schemas.microsoft.com/office/drawing/2014/main" id="{930FBA86-1F57-4990-B5F6-9B67D25BE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4" y="2420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9" name="Line 356">
                <a:extLst>
                  <a:ext uri="{FF2B5EF4-FFF2-40B4-BE49-F238E27FC236}">
                    <a16:creationId xmlns:a16="http://schemas.microsoft.com/office/drawing/2014/main" id="{113464BC-3C11-4FA0-A600-17632A662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94" y="2420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0" name="Line 357">
                <a:extLst>
                  <a:ext uri="{FF2B5EF4-FFF2-40B4-BE49-F238E27FC236}">
                    <a16:creationId xmlns:a16="http://schemas.microsoft.com/office/drawing/2014/main" id="{81BBDAC0-5D81-4D15-A8F2-CBC47B583A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7" y="1623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1" name="Line 358">
                <a:extLst>
                  <a:ext uri="{FF2B5EF4-FFF2-40B4-BE49-F238E27FC236}">
                    <a16:creationId xmlns:a16="http://schemas.microsoft.com/office/drawing/2014/main" id="{2F6D780E-D45E-4F85-B8F4-79B8D55D1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87" y="1623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2" name="Line 359">
                <a:extLst>
                  <a:ext uri="{FF2B5EF4-FFF2-40B4-BE49-F238E27FC236}">
                    <a16:creationId xmlns:a16="http://schemas.microsoft.com/office/drawing/2014/main" id="{E1247410-4959-4994-BD1B-A08713059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99" y="1734"/>
                <a:ext cx="22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3" name="Line 360">
                <a:extLst>
                  <a:ext uri="{FF2B5EF4-FFF2-40B4-BE49-F238E27FC236}">
                    <a16:creationId xmlns:a16="http://schemas.microsoft.com/office/drawing/2014/main" id="{DAEF5400-94B4-4D11-8D0C-51605378C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99" y="1734"/>
                <a:ext cx="22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4" name="Line 361">
                <a:extLst>
                  <a:ext uri="{FF2B5EF4-FFF2-40B4-BE49-F238E27FC236}">
                    <a16:creationId xmlns:a16="http://schemas.microsoft.com/office/drawing/2014/main" id="{72DAE555-E29B-4CF5-A644-79DE72599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33" y="1304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5" name="Line 362">
                <a:extLst>
                  <a:ext uri="{FF2B5EF4-FFF2-40B4-BE49-F238E27FC236}">
                    <a16:creationId xmlns:a16="http://schemas.microsoft.com/office/drawing/2014/main" id="{8358D50E-A0D8-402F-804A-FA097D8C4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33" y="1304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6" name="Line 363">
                <a:extLst>
                  <a:ext uri="{FF2B5EF4-FFF2-40B4-BE49-F238E27FC236}">
                    <a16:creationId xmlns:a16="http://schemas.microsoft.com/office/drawing/2014/main" id="{42744259-B82E-4BF4-9A30-4DD530538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1" y="1490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7" name="Line 364">
                <a:extLst>
                  <a:ext uri="{FF2B5EF4-FFF2-40B4-BE49-F238E27FC236}">
                    <a16:creationId xmlns:a16="http://schemas.microsoft.com/office/drawing/2014/main" id="{FA7CC310-C4A5-4093-B25B-0A3460500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1" y="1490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8" name="Line 365">
                <a:extLst>
                  <a:ext uri="{FF2B5EF4-FFF2-40B4-BE49-F238E27FC236}">
                    <a16:creationId xmlns:a16="http://schemas.microsoft.com/office/drawing/2014/main" id="{653AABED-0763-4C7D-9075-01344D5B99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1" y="1522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9" name="Line 366">
                <a:extLst>
                  <a:ext uri="{FF2B5EF4-FFF2-40B4-BE49-F238E27FC236}">
                    <a16:creationId xmlns:a16="http://schemas.microsoft.com/office/drawing/2014/main" id="{F5A270A3-A34F-410E-80B6-8ED605150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61" y="1522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0" name="Line 367">
                <a:extLst>
                  <a:ext uri="{FF2B5EF4-FFF2-40B4-BE49-F238E27FC236}">
                    <a16:creationId xmlns:a16="http://schemas.microsoft.com/office/drawing/2014/main" id="{A335D134-3B7C-4442-8BBB-D452E0448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777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1" name="Line 368">
                <a:extLst>
                  <a:ext uri="{FF2B5EF4-FFF2-40B4-BE49-F238E27FC236}">
                    <a16:creationId xmlns:a16="http://schemas.microsoft.com/office/drawing/2014/main" id="{A6ECAC04-D7C1-4AA7-81A0-4143D34EB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19" y="1777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2" name="Line 369">
                <a:extLst>
                  <a:ext uri="{FF2B5EF4-FFF2-40B4-BE49-F238E27FC236}">
                    <a16:creationId xmlns:a16="http://schemas.microsoft.com/office/drawing/2014/main" id="{2AB1A0D1-7DA0-457D-9781-6CCC1A4E7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9" y="1399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3" name="Line 370">
                <a:extLst>
                  <a:ext uri="{FF2B5EF4-FFF2-40B4-BE49-F238E27FC236}">
                    <a16:creationId xmlns:a16="http://schemas.microsoft.com/office/drawing/2014/main" id="{C4E4DBF7-EF4C-40CE-A2E9-6DDF148D4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69" y="1399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4" name="Line 371">
                <a:extLst>
                  <a:ext uri="{FF2B5EF4-FFF2-40B4-BE49-F238E27FC236}">
                    <a16:creationId xmlns:a16="http://schemas.microsoft.com/office/drawing/2014/main" id="{06BF9A3E-59BC-4260-883D-9AB1EEDEF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7" y="2181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5" name="Line 372">
                <a:extLst>
                  <a:ext uri="{FF2B5EF4-FFF2-40B4-BE49-F238E27FC236}">
                    <a16:creationId xmlns:a16="http://schemas.microsoft.com/office/drawing/2014/main" id="{B640E241-AC19-4134-86DA-4E3414647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17" y="2181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6" name="Line 373">
                <a:extLst>
                  <a:ext uri="{FF2B5EF4-FFF2-40B4-BE49-F238E27FC236}">
                    <a16:creationId xmlns:a16="http://schemas.microsoft.com/office/drawing/2014/main" id="{9C821220-DFBC-43DB-9112-06C3D316F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01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7" name="Line 374">
                <a:extLst>
                  <a:ext uri="{FF2B5EF4-FFF2-40B4-BE49-F238E27FC236}">
                    <a16:creationId xmlns:a16="http://schemas.microsoft.com/office/drawing/2014/main" id="{FC75D3B2-0C21-4D6D-99CC-4C663A8E7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77" y="101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8" name="Line 375">
                <a:extLst>
                  <a:ext uri="{FF2B5EF4-FFF2-40B4-BE49-F238E27FC236}">
                    <a16:creationId xmlns:a16="http://schemas.microsoft.com/office/drawing/2014/main" id="{4E4FF5D2-436F-4981-9059-C497E0D12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8" y="2112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9" name="Line 376">
                <a:extLst>
                  <a:ext uri="{FF2B5EF4-FFF2-40B4-BE49-F238E27FC236}">
                    <a16:creationId xmlns:a16="http://schemas.microsoft.com/office/drawing/2014/main" id="{659237F3-2198-4AB9-AF4A-2CF469743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8" y="2112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0" name="Line 377">
                <a:extLst>
                  <a:ext uri="{FF2B5EF4-FFF2-40B4-BE49-F238E27FC236}">
                    <a16:creationId xmlns:a16="http://schemas.microsoft.com/office/drawing/2014/main" id="{B0A0E323-2D05-48EE-A31A-CF4B76B0B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0" y="1740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" name="Line 378">
                <a:extLst>
                  <a:ext uri="{FF2B5EF4-FFF2-40B4-BE49-F238E27FC236}">
                    <a16:creationId xmlns:a16="http://schemas.microsoft.com/office/drawing/2014/main" id="{6EB29DD1-B620-4303-A208-E42CEBA07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10" y="1740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2" name="Line 379">
                <a:extLst>
                  <a:ext uri="{FF2B5EF4-FFF2-40B4-BE49-F238E27FC236}">
                    <a16:creationId xmlns:a16="http://schemas.microsoft.com/office/drawing/2014/main" id="{917281E8-469F-45AA-98C8-74F9693C83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9" y="1447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3" name="Line 380">
                <a:extLst>
                  <a:ext uri="{FF2B5EF4-FFF2-40B4-BE49-F238E27FC236}">
                    <a16:creationId xmlns:a16="http://schemas.microsoft.com/office/drawing/2014/main" id="{7B028E1B-00A4-40F4-A5B7-0FC887D24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39" y="1447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4" name="Line 381">
                <a:extLst>
                  <a:ext uri="{FF2B5EF4-FFF2-40B4-BE49-F238E27FC236}">
                    <a16:creationId xmlns:a16="http://schemas.microsoft.com/office/drawing/2014/main" id="{C554C517-D167-4FB4-B6CD-3176571A1E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9" y="1224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5" name="Line 382">
                <a:extLst>
                  <a:ext uri="{FF2B5EF4-FFF2-40B4-BE49-F238E27FC236}">
                    <a16:creationId xmlns:a16="http://schemas.microsoft.com/office/drawing/2014/main" id="{C3BBB8AD-806D-4EB3-884D-9CE68ECA06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9" y="1224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6" name="Line 383">
                <a:extLst>
                  <a:ext uri="{FF2B5EF4-FFF2-40B4-BE49-F238E27FC236}">
                    <a16:creationId xmlns:a16="http://schemas.microsoft.com/office/drawing/2014/main" id="{DF200B1E-781E-4AD6-AFFD-D757AA204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14" y="140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" name="Line 384">
                <a:extLst>
                  <a:ext uri="{FF2B5EF4-FFF2-40B4-BE49-F238E27FC236}">
                    <a16:creationId xmlns:a16="http://schemas.microsoft.com/office/drawing/2014/main" id="{E1923326-43B7-4142-8233-AA2C39E73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14" y="140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8" name="Line 385">
                <a:extLst>
                  <a:ext uri="{FF2B5EF4-FFF2-40B4-BE49-F238E27FC236}">
                    <a16:creationId xmlns:a16="http://schemas.microsoft.com/office/drawing/2014/main" id="{E3242C16-46FA-48B3-9042-17485B223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1" y="1017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9" name="Line 386">
                <a:extLst>
                  <a:ext uri="{FF2B5EF4-FFF2-40B4-BE49-F238E27FC236}">
                    <a16:creationId xmlns:a16="http://schemas.microsoft.com/office/drawing/2014/main" id="{60A5508E-BE88-4E30-B185-FE9E48FDF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4" y="996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0" name="Line 387">
                <a:extLst>
                  <a:ext uri="{FF2B5EF4-FFF2-40B4-BE49-F238E27FC236}">
                    <a16:creationId xmlns:a16="http://schemas.microsoft.com/office/drawing/2014/main" id="{0D57FC41-20AF-42F5-9A01-E7AD02A04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8" y="1320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1" name="Line 388">
                <a:extLst>
                  <a:ext uri="{FF2B5EF4-FFF2-40B4-BE49-F238E27FC236}">
                    <a16:creationId xmlns:a16="http://schemas.microsoft.com/office/drawing/2014/main" id="{5CFCBD3F-5E9D-4E52-8100-66EBBFA78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1" y="1299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2" name="Line 389">
                <a:extLst>
                  <a:ext uri="{FF2B5EF4-FFF2-40B4-BE49-F238E27FC236}">
                    <a16:creationId xmlns:a16="http://schemas.microsoft.com/office/drawing/2014/main" id="{7B5070EE-4BB3-4D2A-8301-3FCF1AE8A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4" y="1830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3" name="Line 390">
                <a:extLst>
                  <a:ext uri="{FF2B5EF4-FFF2-40B4-BE49-F238E27FC236}">
                    <a16:creationId xmlns:a16="http://schemas.microsoft.com/office/drawing/2014/main" id="{DFE7C995-2970-4E4A-BB3E-B8AA39E56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809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4" name="Line 391">
                <a:extLst>
                  <a:ext uri="{FF2B5EF4-FFF2-40B4-BE49-F238E27FC236}">
                    <a16:creationId xmlns:a16="http://schemas.microsoft.com/office/drawing/2014/main" id="{BCF4D899-B83A-42F8-85A2-8E8BDF4C67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3" y="1006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5" name="Line 392">
                <a:extLst>
                  <a:ext uri="{FF2B5EF4-FFF2-40B4-BE49-F238E27FC236}">
                    <a16:creationId xmlns:a16="http://schemas.microsoft.com/office/drawing/2014/main" id="{8E78B0B4-5173-4497-8C58-2772571B5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63" y="1006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6" name="Line 393">
                <a:extLst>
                  <a:ext uri="{FF2B5EF4-FFF2-40B4-BE49-F238E27FC236}">
                    <a16:creationId xmlns:a16="http://schemas.microsoft.com/office/drawing/2014/main" id="{CA159F23-008C-4A8B-B3BA-C22E33DF5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0" y="1309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7" name="Line 394">
                <a:extLst>
                  <a:ext uri="{FF2B5EF4-FFF2-40B4-BE49-F238E27FC236}">
                    <a16:creationId xmlns:a16="http://schemas.microsoft.com/office/drawing/2014/main" id="{C3B6BDF5-4541-45D8-BBFC-F61E5A99D0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50" y="1309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8" name="Line 395">
                <a:extLst>
                  <a:ext uri="{FF2B5EF4-FFF2-40B4-BE49-F238E27FC236}">
                    <a16:creationId xmlns:a16="http://schemas.microsoft.com/office/drawing/2014/main" id="{4C4A2847-104E-40A1-ADA1-5F79EECAAD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6" y="1819"/>
                <a:ext cx="22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9" name="Line 396">
                <a:extLst>
                  <a:ext uri="{FF2B5EF4-FFF2-40B4-BE49-F238E27FC236}">
                    <a16:creationId xmlns:a16="http://schemas.microsoft.com/office/drawing/2014/main" id="{A8A65EB4-825B-4304-AAA0-E439AF234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16" y="1819"/>
                <a:ext cx="22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0" name="Line 397">
                <a:extLst>
                  <a:ext uri="{FF2B5EF4-FFF2-40B4-BE49-F238E27FC236}">
                    <a16:creationId xmlns:a16="http://schemas.microsoft.com/office/drawing/2014/main" id="{968554DF-915E-4C46-8AD5-989DE4B75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2170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1" name="Line 398">
                <a:extLst>
                  <a:ext uri="{FF2B5EF4-FFF2-40B4-BE49-F238E27FC236}">
                    <a16:creationId xmlns:a16="http://schemas.microsoft.com/office/drawing/2014/main" id="{F08CDE99-EFA0-4A9F-BDF8-91B4346CD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83" y="2149"/>
                <a:ext cx="1" cy="4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2" name="Line 399">
                <a:extLst>
                  <a:ext uri="{FF2B5EF4-FFF2-40B4-BE49-F238E27FC236}">
                    <a16:creationId xmlns:a16="http://schemas.microsoft.com/office/drawing/2014/main" id="{22E89C5B-C7BB-431D-9716-2681718B7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0" y="1586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3" name="Line 400">
                <a:extLst>
                  <a:ext uri="{FF2B5EF4-FFF2-40B4-BE49-F238E27FC236}">
                    <a16:creationId xmlns:a16="http://schemas.microsoft.com/office/drawing/2014/main" id="{028DABFF-A2DC-4173-AFEA-C9F7C0536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3" y="1564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4" name="Line 401">
                <a:extLst>
                  <a:ext uri="{FF2B5EF4-FFF2-40B4-BE49-F238E27FC236}">
                    <a16:creationId xmlns:a16="http://schemas.microsoft.com/office/drawing/2014/main" id="{1990B0EA-682D-4245-9D05-E9BC889B67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6" y="1639"/>
                <a:ext cx="4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5" name="Line 402">
                <a:extLst>
                  <a:ext uri="{FF2B5EF4-FFF2-40B4-BE49-F238E27FC236}">
                    <a16:creationId xmlns:a16="http://schemas.microsoft.com/office/drawing/2014/main" id="{12133F53-F158-4BA6-A34D-81D36E90A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617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6" name="Line 403">
                <a:extLst>
                  <a:ext uri="{FF2B5EF4-FFF2-40B4-BE49-F238E27FC236}">
                    <a16:creationId xmlns:a16="http://schemas.microsoft.com/office/drawing/2014/main" id="{E3FE3F58-7C04-4233-AA4A-1EE5EC507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71" y="2159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7" name="Line 404">
                <a:extLst>
                  <a:ext uri="{FF2B5EF4-FFF2-40B4-BE49-F238E27FC236}">
                    <a16:creationId xmlns:a16="http://schemas.microsoft.com/office/drawing/2014/main" id="{B819319A-FED4-4343-B12A-A97AC724F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71" y="2159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8" name="Line 405">
                <a:extLst>
                  <a:ext uri="{FF2B5EF4-FFF2-40B4-BE49-F238E27FC236}">
                    <a16:creationId xmlns:a16="http://schemas.microsoft.com/office/drawing/2014/main" id="{45DEB6FC-6FA1-430F-938A-B6E97E736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1" y="157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9" name="Line 406">
                <a:extLst>
                  <a:ext uri="{FF2B5EF4-FFF2-40B4-BE49-F238E27FC236}">
                    <a16:creationId xmlns:a16="http://schemas.microsoft.com/office/drawing/2014/main" id="{7FE95DA8-6C4F-4508-B7FD-25885079E4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1" y="1575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0" name="Line 407">
                <a:extLst>
                  <a:ext uri="{FF2B5EF4-FFF2-40B4-BE49-F238E27FC236}">
                    <a16:creationId xmlns:a16="http://schemas.microsoft.com/office/drawing/2014/main" id="{5AF7ED2F-A63D-464B-87F4-32FA1CFB3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628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1" name="Line 408">
                <a:extLst>
                  <a:ext uri="{FF2B5EF4-FFF2-40B4-BE49-F238E27FC236}">
                    <a16:creationId xmlns:a16="http://schemas.microsoft.com/office/drawing/2014/main" id="{F7FCE2B2-DA74-43EB-85F8-6ADC0FE4B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7" y="1628"/>
                <a:ext cx="23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2" name="Line 409">
                <a:extLst>
                  <a:ext uri="{FF2B5EF4-FFF2-40B4-BE49-F238E27FC236}">
                    <a16:creationId xmlns:a16="http://schemas.microsoft.com/office/drawing/2014/main" id="{E8E842BB-CA8D-4B8F-8B49-38EA4819C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4" y="948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3" name="Line 410">
                <a:extLst>
                  <a:ext uri="{FF2B5EF4-FFF2-40B4-BE49-F238E27FC236}">
                    <a16:creationId xmlns:a16="http://schemas.microsoft.com/office/drawing/2014/main" id="{8AA0F930-A332-4734-B2F3-51EDAB8F1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7" y="926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4" name="Line 411">
                <a:extLst>
                  <a:ext uri="{FF2B5EF4-FFF2-40B4-BE49-F238E27FC236}">
                    <a16:creationId xmlns:a16="http://schemas.microsoft.com/office/drawing/2014/main" id="{B3537604-387C-4865-89BC-D31A7B1AA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2" y="1336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5" name="Line 412">
                <a:extLst>
                  <a:ext uri="{FF2B5EF4-FFF2-40B4-BE49-F238E27FC236}">
                    <a16:creationId xmlns:a16="http://schemas.microsoft.com/office/drawing/2014/main" id="{99F3DBA7-A5A0-48F9-A855-9F3EF16DE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5" y="1314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6" name="Line 413">
                <a:extLst>
                  <a:ext uri="{FF2B5EF4-FFF2-40B4-BE49-F238E27FC236}">
                    <a16:creationId xmlns:a16="http://schemas.microsoft.com/office/drawing/2014/main" id="{E0280901-DFA4-4A2E-89C3-AB8957D402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0" y="1538"/>
                <a:ext cx="4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7" name="Line 414">
                <a:extLst>
                  <a:ext uri="{FF2B5EF4-FFF2-40B4-BE49-F238E27FC236}">
                    <a16:creationId xmlns:a16="http://schemas.microsoft.com/office/drawing/2014/main" id="{0DE6D884-78AE-495F-BF2F-C27DDDFE7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63" y="1516"/>
                <a:ext cx="1" cy="4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8" name="Line 415">
                <a:extLst>
                  <a:ext uri="{FF2B5EF4-FFF2-40B4-BE49-F238E27FC236}">
                    <a16:creationId xmlns:a16="http://schemas.microsoft.com/office/drawing/2014/main" id="{25A5B8C1-60E1-43A4-915F-D6674A969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6" y="93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9" name="Line 416">
                <a:extLst>
                  <a:ext uri="{FF2B5EF4-FFF2-40B4-BE49-F238E27FC236}">
                    <a16:creationId xmlns:a16="http://schemas.microsoft.com/office/drawing/2014/main" id="{E89D4D1B-74F4-4165-8F81-DB9A2CA7A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6" y="93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0" name="Line 417">
                <a:extLst>
                  <a:ext uri="{FF2B5EF4-FFF2-40B4-BE49-F238E27FC236}">
                    <a16:creationId xmlns:a16="http://schemas.microsoft.com/office/drawing/2014/main" id="{5B75A2BA-C8E3-4115-9ECD-44E8B4D46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4" y="1325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1" name="Line 418">
                <a:extLst>
                  <a:ext uri="{FF2B5EF4-FFF2-40B4-BE49-F238E27FC236}">
                    <a16:creationId xmlns:a16="http://schemas.microsoft.com/office/drawing/2014/main" id="{65AC742B-FB98-494C-8808-14778B485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44" y="1325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2" name="Line 419">
                <a:extLst>
                  <a:ext uri="{FF2B5EF4-FFF2-40B4-BE49-F238E27FC236}">
                    <a16:creationId xmlns:a16="http://schemas.microsoft.com/office/drawing/2014/main" id="{BC949B5E-2551-41D8-A432-695338DF5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2" y="152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3" name="Line 420">
                <a:extLst>
                  <a:ext uri="{FF2B5EF4-FFF2-40B4-BE49-F238E27FC236}">
                    <a16:creationId xmlns:a16="http://schemas.microsoft.com/office/drawing/2014/main" id="{8F22D9F8-D70C-4723-A2CD-FF2F93199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52" y="1527"/>
                <a:ext cx="22" cy="2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323" name="Line 422">
              <a:extLst>
                <a:ext uri="{FF2B5EF4-FFF2-40B4-BE49-F238E27FC236}">
                  <a16:creationId xmlns:a16="http://schemas.microsoft.com/office/drawing/2014/main" id="{8FC12AE0-38DE-4AD2-A899-2BCC18120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6" y="937"/>
              <a:ext cx="4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Line 423">
              <a:extLst>
                <a:ext uri="{FF2B5EF4-FFF2-40B4-BE49-F238E27FC236}">
                  <a16:creationId xmlns:a16="http://schemas.microsoft.com/office/drawing/2014/main" id="{6359087E-B211-4D95-8551-F8A9E8BA91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9" y="916"/>
              <a:ext cx="1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Line 424">
              <a:extLst>
                <a:ext uri="{FF2B5EF4-FFF2-40B4-BE49-F238E27FC236}">
                  <a16:creationId xmlns:a16="http://schemas.microsoft.com/office/drawing/2014/main" id="{6777395D-999A-4A8D-B2A9-2F140854A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" y="926"/>
              <a:ext cx="22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Line 425">
              <a:extLst>
                <a:ext uri="{FF2B5EF4-FFF2-40B4-BE49-F238E27FC236}">
                  <a16:creationId xmlns:a16="http://schemas.microsoft.com/office/drawing/2014/main" id="{F201B493-D52E-480B-A180-D0BEEE8AA2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8" y="926"/>
              <a:ext cx="22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Line 426">
              <a:extLst>
                <a:ext uri="{FF2B5EF4-FFF2-40B4-BE49-F238E27FC236}">
                  <a16:creationId xmlns:a16="http://schemas.microsoft.com/office/drawing/2014/main" id="{F38313C5-97C6-412E-8FA7-B892E4ACED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2" y="1187"/>
              <a:ext cx="4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Line 427">
              <a:extLst>
                <a:ext uri="{FF2B5EF4-FFF2-40B4-BE49-F238E27FC236}">
                  <a16:creationId xmlns:a16="http://schemas.microsoft.com/office/drawing/2014/main" id="{BA97A646-B0DF-4FFF-B70B-16468A482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1166"/>
              <a:ext cx="1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Line 428">
              <a:extLst>
                <a:ext uri="{FF2B5EF4-FFF2-40B4-BE49-F238E27FC236}">
                  <a16:creationId xmlns:a16="http://schemas.microsoft.com/office/drawing/2014/main" id="{8D63A36B-3EAB-4ED4-A104-BCDCA8C2E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" y="884"/>
              <a:ext cx="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Line 429">
              <a:extLst>
                <a:ext uri="{FF2B5EF4-FFF2-40B4-BE49-F238E27FC236}">
                  <a16:creationId xmlns:a16="http://schemas.microsoft.com/office/drawing/2014/main" id="{07CFC163-AA6E-45BD-958A-D0CC9C7657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2" y="863"/>
              <a:ext cx="1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Line 430">
              <a:extLst>
                <a:ext uri="{FF2B5EF4-FFF2-40B4-BE49-F238E27FC236}">
                  <a16:creationId xmlns:a16="http://schemas.microsoft.com/office/drawing/2014/main" id="{4086F683-02CC-4C2B-B7F2-F1D218E4F0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4" y="990"/>
              <a:ext cx="4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Line 431">
              <a:extLst>
                <a:ext uri="{FF2B5EF4-FFF2-40B4-BE49-F238E27FC236}">
                  <a16:creationId xmlns:a16="http://schemas.microsoft.com/office/drawing/2014/main" id="{2B2196D4-92E8-4240-AD1E-ED5E1460FA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7" y="969"/>
              <a:ext cx="1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Line 432">
              <a:extLst>
                <a:ext uri="{FF2B5EF4-FFF2-40B4-BE49-F238E27FC236}">
                  <a16:creationId xmlns:a16="http://schemas.microsoft.com/office/drawing/2014/main" id="{AA5E5BFB-4FFD-4D91-97F0-B0B275B349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8" y="1059"/>
              <a:ext cx="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Line 433">
              <a:extLst>
                <a:ext uri="{FF2B5EF4-FFF2-40B4-BE49-F238E27FC236}">
                  <a16:creationId xmlns:a16="http://schemas.microsoft.com/office/drawing/2014/main" id="{DA45D5F4-02EC-4EC8-A5DF-37115F4863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038"/>
              <a:ext cx="1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Line 434">
              <a:extLst>
                <a:ext uri="{FF2B5EF4-FFF2-40B4-BE49-F238E27FC236}">
                  <a16:creationId xmlns:a16="http://schemas.microsoft.com/office/drawing/2014/main" id="{6448613B-2B5A-4EE8-997D-3498DFF84A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1176"/>
              <a:ext cx="22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Line 435">
              <a:extLst>
                <a:ext uri="{FF2B5EF4-FFF2-40B4-BE49-F238E27FC236}">
                  <a16:creationId xmlns:a16="http://schemas.microsoft.com/office/drawing/2014/main" id="{AD1E2122-DC50-4547-A70D-D42E8BC71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4" y="1176"/>
              <a:ext cx="22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Line 436">
              <a:extLst>
                <a:ext uri="{FF2B5EF4-FFF2-40B4-BE49-F238E27FC236}">
                  <a16:creationId xmlns:a16="http://schemas.microsoft.com/office/drawing/2014/main" id="{6D863AE0-440D-42B9-BBCE-91B6F675D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1" y="873"/>
              <a:ext cx="23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Line 437">
              <a:extLst>
                <a:ext uri="{FF2B5EF4-FFF2-40B4-BE49-F238E27FC236}">
                  <a16:creationId xmlns:a16="http://schemas.microsoft.com/office/drawing/2014/main" id="{4EB30474-0794-4FC8-9EFD-CDE3E97EA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1" y="873"/>
              <a:ext cx="23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Line 438">
              <a:extLst>
                <a:ext uri="{FF2B5EF4-FFF2-40B4-BE49-F238E27FC236}">
                  <a16:creationId xmlns:a16="http://schemas.microsoft.com/office/drawing/2014/main" id="{FFBF475A-B4D5-4C53-BA62-054A76629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80"/>
              <a:ext cx="22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Line 439">
              <a:extLst>
                <a:ext uri="{FF2B5EF4-FFF2-40B4-BE49-F238E27FC236}">
                  <a16:creationId xmlns:a16="http://schemas.microsoft.com/office/drawing/2014/main" id="{F21057B3-9B31-42EA-936C-E38346B3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6" y="980"/>
              <a:ext cx="22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Line 440">
              <a:extLst>
                <a:ext uri="{FF2B5EF4-FFF2-40B4-BE49-F238E27FC236}">
                  <a16:creationId xmlns:a16="http://schemas.microsoft.com/office/drawing/2014/main" id="{B2045ADC-171A-48CE-8337-69C80908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9" y="1049"/>
              <a:ext cx="23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Line 441">
              <a:extLst>
                <a:ext uri="{FF2B5EF4-FFF2-40B4-BE49-F238E27FC236}">
                  <a16:creationId xmlns:a16="http://schemas.microsoft.com/office/drawing/2014/main" id="{10F0F4B6-D48A-4BC1-8A5D-673E9A1AC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9" y="1049"/>
              <a:ext cx="23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Line 442">
              <a:extLst>
                <a:ext uri="{FF2B5EF4-FFF2-40B4-BE49-F238E27FC236}">
                  <a16:creationId xmlns:a16="http://schemas.microsoft.com/office/drawing/2014/main" id="{3D7441F7-434D-49A5-9687-40ED0C12A5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9" y="1346"/>
              <a:ext cx="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Line 443">
              <a:extLst>
                <a:ext uri="{FF2B5EF4-FFF2-40B4-BE49-F238E27FC236}">
                  <a16:creationId xmlns:a16="http://schemas.microsoft.com/office/drawing/2014/main" id="{9A9B4715-4DF0-4019-BA48-3F92F8C1F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2" y="1325"/>
              <a:ext cx="1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Line 444">
              <a:extLst>
                <a:ext uri="{FF2B5EF4-FFF2-40B4-BE49-F238E27FC236}">
                  <a16:creationId xmlns:a16="http://schemas.microsoft.com/office/drawing/2014/main" id="{FBA5DF0D-9657-4F64-B275-3582873A85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336"/>
              <a:ext cx="23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Line 445">
              <a:extLst>
                <a:ext uri="{FF2B5EF4-FFF2-40B4-BE49-F238E27FC236}">
                  <a16:creationId xmlns:a16="http://schemas.microsoft.com/office/drawing/2014/main" id="{1E56854B-89C3-43F9-8353-D77A169991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0" y="1336"/>
              <a:ext cx="23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Rectangle 446">
              <a:extLst>
                <a:ext uri="{FF2B5EF4-FFF2-40B4-BE49-F238E27FC236}">
                  <a16:creationId xmlns:a16="http://schemas.microsoft.com/office/drawing/2014/main" id="{9F1E111E-ED87-497B-AD88-383FBB0CA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213"/>
              <a:ext cx="45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48" name="Rectangle 447">
              <a:extLst>
                <a:ext uri="{FF2B5EF4-FFF2-40B4-BE49-F238E27FC236}">
                  <a16:creationId xmlns:a16="http://schemas.microsoft.com/office/drawing/2014/main" id="{6C6FBD1B-DE20-442B-A9B3-F083EA423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989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49" name="Rectangle 448">
              <a:extLst>
                <a:ext uri="{FF2B5EF4-FFF2-40B4-BE49-F238E27FC236}">
                  <a16:creationId xmlns:a16="http://schemas.microsoft.com/office/drawing/2014/main" id="{9F89126B-BCBB-405B-9DB5-6BF5EA9C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814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0" name="Rectangle 449">
              <a:extLst>
                <a:ext uri="{FF2B5EF4-FFF2-40B4-BE49-F238E27FC236}">
                  <a16:creationId xmlns:a16="http://schemas.microsoft.com/office/drawing/2014/main" id="{8723BC92-7C89-427C-8FDE-F26F8CCC0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144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1" name="Rectangle 450">
              <a:extLst>
                <a:ext uri="{FF2B5EF4-FFF2-40B4-BE49-F238E27FC236}">
                  <a16:creationId xmlns:a16="http://schemas.microsoft.com/office/drawing/2014/main" id="{9D8AA257-AA1E-45D7-A1A8-BE553C752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6" y="1686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2" name="Rectangle 451">
              <a:extLst>
                <a:ext uri="{FF2B5EF4-FFF2-40B4-BE49-F238E27FC236}">
                  <a16:creationId xmlns:a16="http://schemas.microsoft.com/office/drawing/2014/main" id="{8EFE3484-B13E-49C2-97B4-F79398F8B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272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3" name="Rectangle 452">
              <a:extLst>
                <a:ext uri="{FF2B5EF4-FFF2-40B4-BE49-F238E27FC236}">
                  <a16:creationId xmlns:a16="http://schemas.microsoft.com/office/drawing/2014/main" id="{6E5D0BD7-0C27-42A3-A595-48BA7A1A2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2409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4" name="Rectangle 453">
              <a:extLst>
                <a:ext uri="{FF2B5EF4-FFF2-40B4-BE49-F238E27FC236}">
                  <a16:creationId xmlns:a16="http://schemas.microsoft.com/office/drawing/2014/main" id="{B88B64C5-94FE-4FA2-9C95-432BCDB94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1612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5" name="Rectangle 454">
              <a:extLst>
                <a:ext uri="{FF2B5EF4-FFF2-40B4-BE49-F238E27FC236}">
                  <a16:creationId xmlns:a16="http://schemas.microsoft.com/office/drawing/2014/main" id="{5F67BFB8-C29B-44B9-8268-AB10543B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1724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6" name="Rectangle 455">
              <a:extLst>
                <a:ext uri="{FF2B5EF4-FFF2-40B4-BE49-F238E27FC236}">
                  <a16:creationId xmlns:a16="http://schemas.microsoft.com/office/drawing/2014/main" id="{FC0963A9-B588-4E7D-B7EE-4A1DD606E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1293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7" name="Rectangle 456">
              <a:extLst>
                <a:ext uri="{FF2B5EF4-FFF2-40B4-BE49-F238E27FC236}">
                  <a16:creationId xmlns:a16="http://schemas.microsoft.com/office/drawing/2014/main" id="{B169D10E-B727-4669-84FE-5B70F6C7A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79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8" name="Rectangle 457">
              <a:extLst>
                <a:ext uri="{FF2B5EF4-FFF2-40B4-BE49-F238E27FC236}">
                  <a16:creationId xmlns:a16="http://schemas.microsoft.com/office/drawing/2014/main" id="{C0C3F5E9-A20A-4B98-BD1F-66D1C065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511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59" name="Rectangle 458">
              <a:extLst>
                <a:ext uri="{FF2B5EF4-FFF2-40B4-BE49-F238E27FC236}">
                  <a16:creationId xmlns:a16="http://schemas.microsoft.com/office/drawing/2014/main" id="{749DBAF9-C92E-471F-BD68-1B03D17FA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766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0" name="Rectangle 459">
              <a:extLst>
                <a:ext uri="{FF2B5EF4-FFF2-40B4-BE49-F238E27FC236}">
                  <a16:creationId xmlns:a16="http://schemas.microsoft.com/office/drawing/2014/main" id="{EC2CBBD9-4F59-4181-A211-470B576B2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1389"/>
              <a:ext cx="45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1" name="Rectangle 460">
              <a:extLst>
                <a:ext uri="{FF2B5EF4-FFF2-40B4-BE49-F238E27FC236}">
                  <a16:creationId xmlns:a16="http://schemas.microsoft.com/office/drawing/2014/main" id="{290F01EC-A767-45B8-A022-B68E9BBB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2170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2" name="Rectangle 461">
              <a:extLst>
                <a:ext uri="{FF2B5EF4-FFF2-40B4-BE49-F238E27FC236}">
                  <a16:creationId xmlns:a16="http://schemas.microsoft.com/office/drawing/2014/main" id="{3E0C23D5-AEE5-47AF-AB52-8EAF79102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1006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3" name="Rectangle 462">
              <a:extLst>
                <a:ext uri="{FF2B5EF4-FFF2-40B4-BE49-F238E27FC236}">
                  <a16:creationId xmlns:a16="http://schemas.microsoft.com/office/drawing/2014/main" id="{704166AF-0EC9-4E0D-A484-68E2C7F23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6" y="2101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4" name="Rectangle 463">
              <a:extLst>
                <a:ext uri="{FF2B5EF4-FFF2-40B4-BE49-F238E27FC236}">
                  <a16:creationId xmlns:a16="http://schemas.microsoft.com/office/drawing/2014/main" id="{A09C6036-290A-48F5-B958-9A233D2CC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729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5" name="Rectangle 464">
              <a:extLst>
                <a:ext uri="{FF2B5EF4-FFF2-40B4-BE49-F238E27FC236}">
                  <a16:creationId xmlns:a16="http://schemas.microsoft.com/office/drawing/2014/main" id="{1B239CA6-C6C3-4141-8708-7BD23EA2D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1437"/>
              <a:ext cx="45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6" name="Rectangle 465">
              <a:extLst>
                <a:ext uri="{FF2B5EF4-FFF2-40B4-BE49-F238E27FC236}">
                  <a16:creationId xmlns:a16="http://schemas.microsoft.com/office/drawing/2014/main" id="{867A7183-3AF5-42A8-B225-8F3EE3D4A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213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7" name="Rectangle 466">
              <a:extLst>
                <a:ext uri="{FF2B5EF4-FFF2-40B4-BE49-F238E27FC236}">
                  <a16:creationId xmlns:a16="http://schemas.microsoft.com/office/drawing/2014/main" id="{4610C45A-A14E-4EFB-BDB3-5C484A65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1394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8" name="Rectangle 467">
              <a:extLst>
                <a:ext uri="{FF2B5EF4-FFF2-40B4-BE49-F238E27FC236}">
                  <a16:creationId xmlns:a16="http://schemas.microsoft.com/office/drawing/2014/main" id="{E9D0D201-BCAE-4553-8518-F7F9AC4B0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996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69" name="Rectangle 468">
              <a:extLst>
                <a:ext uri="{FF2B5EF4-FFF2-40B4-BE49-F238E27FC236}">
                  <a16:creationId xmlns:a16="http://schemas.microsoft.com/office/drawing/2014/main" id="{7265FC34-3ACE-40BB-B3BD-75BAE4B74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1299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0" name="Rectangle 469">
              <a:extLst>
                <a:ext uri="{FF2B5EF4-FFF2-40B4-BE49-F238E27FC236}">
                  <a16:creationId xmlns:a16="http://schemas.microsoft.com/office/drawing/2014/main" id="{C51F9B94-EC58-454A-B387-1293274E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1809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1" name="Rectangle 470">
              <a:extLst>
                <a:ext uri="{FF2B5EF4-FFF2-40B4-BE49-F238E27FC236}">
                  <a16:creationId xmlns:a16="http://schemas.microsoft.com/office/drawing/2014/main" id="{9275C62A-696E-4B85-9BA5-6743EAC4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149"/>
              <a:ext cx="45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2" name="Rectangle 471">
              <a:extLst>
                <a:ext uri="{FF2B5EF4-FFF2-40B4-BE49-F238E27FC236}">
                  <a16:creationId xmlns:a16="http://schemas.microsoft.com/office/drawing/2014/main" id="{4DFC3A46-E5DA-447E-873D-4DB06C1A2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1564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3" name="Rectangle 472">
              <a:extLst>
                <a:ext uri="{FF2B5EF4-FFF2-40B4-BE49-F238E27FC236}">
                  <a16:creationId xmlns:a16="http://schemas.microsoft.com/office/drawing/2014/main" id="{6C04C798-E2FC-47A1-8398-32D3BFD5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617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4" name="Rectangle 473">
              <a:extLst>
                <a:ext uri="{FF2B5EF4-FFF2-40B4-BE49-F238E27FC236}">
                  <a16:creationId xmlns:a16="http://schemas.microsoft.com/office/drawing/2014/main" id="{844BEDC4-7AC6-470C-846A-9415E00CB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926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5" name="Rectangle 474">
              <a:extLst>
                <a:ext uri="{FF2B5EF4-FFF2-40B4-BE49-F238E27FC236}">
                  <a16:creationId xmlns:a16="http://schemas.microsoft.com/office/drawing/2014/main" id="{A66DCE92-C1EC-4A05-A541-4ED904AC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314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6" name="Rectangle 475">
              <a:extLst>
                <a:ext uri="{FF2B5EF4-FFF2-40B4-BE49-F238E27FC236}">
                  <a16:creationId xmlns:a16="http://schemas.microsoft.com/office/drawing/2014/main" id="{02856E32-BB20-4619-8ABC-1E0807F64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516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7" name="Rectangle 476">
              <a:extLst>
                <a:ext uri="{FF2B5EF4-FFF2-40B4-BE49-F238E27FC236}">
                  <a16:creationId xmlns:a16="http://schemas.microsoft.com/office/drawing/2014/main" id="{E8F1D3AB-2A5C-4F60-9F81-A54762A9B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916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8" name="Rectangle 477">
              <a:extLst>
                <a:ext uri="{FF2B5EF4-FFF2-40B4-BE49-F238E27FC236}">
                  <a16:creationId xmlns:a16="http://schemas.microsoft.com/office/drawing/2014/main" id="{293A79A3-23A6-4BCB-9FD8-1EC40F113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1166"/>
              <a:ext cx="46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79" name="Rectangle 478">
              <a:extLst>
                <a:ext uri="{FF2B5EF4-FFF2-40B4-BE49-F238E27FC236}">
                  <a16:creationId xmlns:a16="http://schemas.microsoft.com/office/drawing/2014/main" id="{AB45CCA1-D4BE-4BB7-8B89-024151584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863"/>
              <a:ext cx="45" cy="42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80" name="Rectangle 479">
              <a:extLst>
                <a:ext uri="{FF2B5EF4-FFF2-40B4-BE49-F238E27FC236}">
                  <a16:creationId xmlns:a16="http://schemas.microsoft.com/office/drawing/2014/main" id="{769374B0-D922-434B-B1A2-108DFFFE0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969"/>
              <a:ext cx="46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81" name="Rectangle 480">
              <a:extLst>
                <a:ext uri="{FF2B5EF4-FFF2-40B4-BE49-F238E27FC236}">
                  <a16:creationId xmlns:a16="http://schemas.microsoft.com/office/drawing/2014/main" id="{0F50B529-BB20-40D1-BDB8-A3EE0455D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038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82" name="Rectangle 481">
              <a:extLst>
                <a:ext uri="{FF2B5EF4-FFF2-40B4-BE49-F238E27FC236}">
                  <a16:creationId xmlns:a16="http://schemas.microsoft.com/office/drawing/2014/main" id="{EAC4FF2E-0B98-4C8A-964E-B64CEA941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1325"/>
              <a:ext cx="45" cy="43"/>
            </a:xfrm>
            <a:prstGeom prst="rect">
              <a:avLst/>
            </a:prstGeom>
            <a:noFill/>
            <a:ln w="444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383" name="Rectangle 482">
              <a:extLst>
                <a:ext uri="{FF2B5EF4-FFF2-40B4-BE49-F238E27FC236}">
                  <a16:creationId xmlns:a16="http://schemas.microsoft.com/office/drawing/2014/main" id="{BDF40803-1BD8-4FFA-A2AB-219FF931E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3435"/>
              <a:ext cx="46" cy="43"/>
            </a:xfrm>
            <a:prstGeom prst="rect">
              <a:avLst/>
            </a:prstGeom>
            <a:solidFill>
              <a:srgbClr val="0000FF"/>
            </a:solidFill>
            <a:ln w="444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95715" name="Text Box 483">
            <a:extLst>
              <a:ext uri="{FF2B5EF4-FFF2-40B4-BE49-F238E27FC236}">
                <a16:creationId xmlns:a16="http://schemas.microsoft.com/office/drawing/2014/main" id="{99C64E3B-4BA8-4982-BAD1-2684C3F52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74625"/>
            <a:ext cx="8829675" cy="5191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The nearest neighbor algorithm is sensitive to outliers…</a:t>
            </a:r>
            <a:endParaRPr lang="en-US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48132" name="Text Box 485">
            <a:extLst>
              <a:ext uri="{FF2B5EF4-FFF2-40B4-BE49-F238E27FC236}">
                <a16:creationId xmlns:a16="http://schemas.microsoft.com/office/drawing/2014/main" id="{20246182-5C21-4B43-B80B-C2A89645F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338888"/>
            <a:ext cx="88296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solution is to…</a:t>
            </a:r>
            <a:endParaRPr lang="en-US" altLang="en-US" sz="2400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10" name="Text Box 3102">
            <a:extLst>
              <a:ext uri="{FF2B5EF4-FFF2-40B4-BE49-F238E27FC236}">
                <a16:creationId xmlns:a16="http://schemas.microsoft.com/office/drawing/2014/main" id="{D019B071-DD4E-4AF2-AD75-83C08094E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74625"/>
            <a:ext cx="8829675" cy="19208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We can generalize the nearest neighbor algorithm to the K- nearest neighbor (KNN) algorithm. </a:t>
            </a:r>
          </a:p>
          <a:p>
            <a:pPr eaLnBrk="1" hangingPunct="1">
              <a:defRPr/>
            </a:pPr>
            <a:r>
              <a:rPr lang="en-US" sz="2800"/>
              <a:t>We measure the distance to the nearest K instances, and let them vote. K is typically chosen to be an odd number.</a:t>
            </a:r>
          </a:p>
        </p:txBody>
      </p:sp>
      <p:graphicFrame>
        <p:nvGraphicFramePr>
          <p:cNvPr id="50179" name="Object 3103">
            <a:extLst>
              <a:ext uri="{FF2B5EF4-FFF2-40B4-BE49-F238E27FC236}">
                <a16:creationId xmlns:a16="http://schemas.microsoft.com/office/drawing/2014/main" id="{206EC096-42EA-4CE3-8057-1723A0DD5D4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33388" y="2900363"/>
          <a:ext cx="3759200" cy="2905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2" name="Bitmap Image" r:id="rId3" imgW="2600000" imgH="2010056" progId="Paint.Picture">
                  <p:embed/>
                </p:oleObj>
              </mc:Choice>
              <mc:Fallback>
                <p:oleObj name="Bitmap Image" r:id="rId3" imgW="2600000" imgH="2010056" progId="Paint.Picture">
                  <p:embed/>
                  <p:pic>
                    <p:nvPicPr>
                      <p:cNvPr id="0" name="Object 310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388" y="2900363"/>
                        <a:ext cx="3759200" cy="2905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180" name="Object 3104">
            <a:extLst>
              <a:ext uri="{FF2B5EF4-FFF2-40B4-BE49-F238E27FC236}">
                <a16:creationId xmlns:a16="http://schemas.microsoft.com/office/drawing/2014/main" id="{F3BE638D-9B1A-4E07-84E0-8BC8DD6B59B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929188" y="2890838"/>
          <a:ext cx="3759200" cy="2905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3" name="Bitmap Image" r:id="rId5" imgW="2600000" imgH="2010056" progId="Paint.Picture">
                  <p:embed/>
                </p:oleObj>
              </mc:Choice>
              <mc:Fallback>
                <p:oleObj name="Bitmap Image" r:id="rId5" imgW="2600000" imgH="2010056" progId="Paint.Picture">
                  <p:embed/>
                  <p:pic>
                    <p:nvPicPr>
                      <p:cNvPr id="0" name="Object 310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9188" y="2890838"/>
                        <a:ext cx="3759200" cy="2905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1" name="AutoShape 3106">
            <a:extLst>
              <a:ext uri="{FF2B5EF4-FFF2-40B4-BE49-F238E27FC236}">
                <a16:creationId xmlns:a16="http://schemas.microsoft.com/office/drawing/2014/main" id="{D43C96E9-0677-4B67-9D5F-437FD1FCC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417671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0182" name="AutoShape 3108">
            <a:extLst>
              <a:ext uri="{FF2B5EF4-FFF2-40B4-BE49-F238E27FC236}">
                <a16:creationId xmlns:a16="http://schemas.microsoft.com/office/drawing/2014/main" id="{6C66A2F8-B3EA-4886-B004-B39981C8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17671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0183" name="Line 3110">
            <a:extLst>
              <a:ext uri="{FF2B5EF4-FFF2-40B4-BE49-F238E27FC236}">
                <a16:creationId xmlns:a16="http://schemas.microsoft.com/office/drawing/2014/main" id="{573D7AD5-CBED-4D96-89AD-94A9445FE4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53225" y="4295775"/>
            <a:ext cx="323850" cy="9525"/>
          </a:xfrm>
          <a:prstGeom prst="line">
            <a:avLst/>
          </a:prstGeom>
          <a:noFill/>
          <a:ln w="34925">
            <a:solidFill>
              <a:srgbClr val="FF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4" name="Line 3111">
            <a:extLst>
              <a:ext uri="{FF2B5EF4-FFF2-40B4-BE49-F238E27FC236}">
                <a16:creationId xmlns:a16="http://schemas.microsoft.com/office/drawing/2014/main" id="{5AFF9FB9-6BA4-4AC4-85E8-E54FBF19CF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72325" y="3705225"/>
            <a:ext cx="28575" cy="466725"/>
          </a:xfrm>
          <a:prstGeom prst="line">
            <a:avLst/>
          </a:prstGeom>
          <a:noFill/>
          <a:ln w="34925">
            <a:solidFill>
              <a:srgbClr val="FF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5" name="Line 3112">
            <a:extLst>
              <a:ext uri="{FF2B5EF4-FFF2-40B4-BE49-F238E27FC236}">
                <a16:creationId xmlns:a16="http://schemas.microsoft.com/office/drawing/2014/main" id="{A0551658-2227-4DBE-92CC-5DABCFE250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47900" y="4286250"/>
            <a:ext cx="323850" cy="9525"/>
          </a:xfrm>
          <a:prstGeom prst="line">
            <a:avLst/>
          </a:prstGeom>
          <a:noFill/>
          <a:ln w="34925">
            <a:solidFill>
              <a:srgbClr val="FF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6" name="Line 3113">
            <a:extLst>
              <a:ext uri="{FF2B5EF4-FFF2-40B4-BE49-F238E27FC236}">
                <a16:creationId xmlns:a16="http://schemas.microsoft.com/office/drawing/2014/main" id="{366714B6-7833-4592-814E-50254EB4F7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4700" y="4419600"/>
            <a:ext cx="47625" cy="371475"/>
          </a:xfrm>
          <a:prstGeom prst="line">
            <a:avLst/>
          </a:prstGeom>
          <a:noFill/>
          <a:ln w="34925">
            <a:solidFill>
              <a:srgbClr val="FF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7" name="Text Box 3114">
            <a:extLst>
              <a:ext uri="{FF2B5EF4-FFF2-40B4-BE49-F238E27FC236}">
                <a16:creationId xmlns:a16="http://schemas.microsoft.com/office/drawing/2014/main" id="{3246BDC9-E9F9-4C03-A1F7-44149FC70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1963" y="5832475"/>
            <a:ext cx="88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K = 1</a:t>
            </a:r>
          </a:p>
        </p:txBody>
      </p:sp>
      <p:sp>
        <p:nvSpPr>
          <p:cNvPr id="50188" name="Text Box 3115">
            <a:extLst>
              <a:ext uri="{FF2B5EF4-FFF2-40B4-BE49-F238E27FC236}">
                <a16:creationId xmlns:a16="http://schemas.microsoft.com/office/drawing/2014/main" id="{77A50D38-5223-413C-904D-CF82A2B39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5863" y="5832475"/>
            <a:ext cx="88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K = 3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>
            <a:extLst>
              <a:ext uri="{FF2B5EF4-FFF2-40B4-BE49-F238E27FC236}">
                <a16:creationId xmlns:a16="http://schemas.microsoft.com/office/drawing/2014/main" id="{1FE2A7E0-B920-4C66-93BE-F38D97BB01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Rectangle 2">
            <a:extLst>
              <a:ext uri="{FF2B5EF4-FFF2-40B4-BE49-F238E27FC236}">
                <a16:creationId xmlns:a16="http://schemas.microsoft.com/office/drawing/2014/main" id="{44F3D3D0-CF9D-4E69-92A0-81950A86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6248400"/>
            <a:ext cx="5716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bg1"/>
                </a:solidFill>
              </a:rPr>
              <a:t>Breadfruit</a:t>
            </a:r>
            <a:r>
              <a:rPr lang="en-US" altLang="en-US" sz="2400">
                <a:solidFill>
                  <a:schemeClr val="bg1"/>
                </a:solidFill>
              </a:rPr>
              <a:t> (</a:t>
            </a:r>
            <a:r>
              <a:rPr lang="en-US" altLang="en-US" sz="2400" b="1" i="1">
                <a:solidFill>
                  <a:schemeClr val="bg1"/>
                </a:solidFill>
              </a:rPr>
              <a:t>Artocarpus altilis</a:t>
            </a:r>
            <a:r>
              <a:rPr lang="en-US" altLang="en-US" sz="2400">
                <a:solidFill>
                  <a:schemeClr val="bg1"/>
                </a:solidFill>
              </a:rPr>
              <a:t>) Hawaii 2015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F621655F-16B1-4D41-8F08-B649E46C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013" y="4168775"/>
            <a:ext cx="5276850" cy="2517775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27" name="Group 3">
            <a:extLst>
              <a:ext uri="{FF2B5EF4-FFF2-40B4-BE49-F238E27FC236}">
                <a16:creationId xmlns:a16="http://schemas.microsoft.com/office/drawing/2014/main" id="{58949C0A-E334-43E9-897C-36CC9FB576BF}"/>
              </a:ext>
            </a:extLst>
          </p:cNvPr>
          <p:cNvGrpSpPr>
            <a:grpSpLocks/>
          </p:cNvGrpSpPr>
          <p:nvPr/>
        </p:nvGrpSpPr>
        <p:grpSpPr bwMode="auto">
          <a:xfrm>
            <a:off x="166688" y="4324350"/>
            <a:ext cx="2570162" cy="2365375"/>
            <a:chOff x="105" y="2724"/>
            <a:chExt cx="1619" cy="1490"/>
          </a:xfrm>
        </p:grpSpPr>
        <p:sp>
          <p:nvSpPr>
            <p:cNvPr id="52652" name="Rectangle 4">
              <a:extLst>
                <a:ext uri="{FF2B5EF4-FFF2-40B4-BE49-F238E27FC236}">
                  <a16:creationId xmlns:a16="http://schemas.microsoft.com/office/drawing/2014/main" id="{1E84062A-C945-48B4-A658-8CDB7ED8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3" name="Rectangle 5">
              <a:extLst>
                <a:ext uri="{FF2B5EF4-FFF2-40B4-BE49-F238E27FC236}">
                  <a16:creationId xmlns:a16="http://schemas.microsoft.com/office/drawing/2014/main" id="{7AFAD438-7A63-4475-AC0A-FAC341261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4" name="Rectangle 6">
              <a:extLst>
                <a:ext uri="{FF2B5EF4-FFF2-40B4-BE49-F238E27FC236}">
                  <a16:creationId xmlns:a16="http://schemas.microsoft.com/office/drawing/2014/main" id="{A394DBE6-9D0E-462C-9002-D286F0258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5" name="Rectangle 7">
              <a:extLst>
                <a:ext uri="{FF2B5EF4-FFF2-40B4-BE49-F238E27FC236}">
                  <a16:creationId xmlns:a16="http://schemas.microsoft.com/office/drawing/2014/main" id="{74350D27-BCA4-44C1-A73F-C543E360D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6" name="Rectangle 8">
              <a:extLst>
                <a:ext uri="{FF2B5EF4-FFF2-40B4-BE49-F238E27FC236}">
                  <a16:creationId xmlns:a16="http://schemas.microsoft.com/office/drawing/2014/main" id="{B62F61CB-3849-4647-9E45-94CF3FB45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7" name="Rectangle 9">
              <a:extLst>
                <a:ext uri="{FF2B5EF4-FFF2-40B4-BE49-F238E27FC236}">
                  <a16:creationId xmlns:a16="http://schemas.microsoft.com/office/drawing/2014/main" id="{40E1063C-C9F3-4704-B205-F30F0E10E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8" name="Rectangle 10">
              <a:extLst>
                <a:ext uri="{FF2B5EF4-FFF2-40B4-BE49-F238E27FC236}">
                  <a16:creationId xmlns:a16="http://schemas.microsoft.com/office/drawing/2014/main" id="{0E363BF9-9CF9-462A-9DB1-BFFDB596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9" name="Rectangle 11">
              <a:extLst>
                <a:ext uri="{FF2B5EF4-FFF2-40B4-BE49-F238E27FC236}">
                  <a16:creationId xmlns:a16="http://schemas.microsoft.com/office/drawing/2014/main" id="{C0050D5D-237E-418F-B2FA-D08FD536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0" name="Rectangle 12">
              <a:extLst>
                <a:ext uri="{FF2B5EF4-FFF2-40B4-BE49-F238E27FC236}">
                  <a16:creationId xmlns:a16="http://schemas.microsoft.com/office/drawing/2014/main" id="{9C5FD8BD-B62E-4620-8BC5-5F03B3E64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1" name="Rectangle 13">
              <a:extLst>
                <a:ext uri="{FF2B5EF4-FFF2-40B4-BE49-F238E27FC236}">
                  <a16:creationId xmlns:a16="http://schemas.microsoft.com/office/drawing/2014/main" id="{9F652606-19B8-4343-9585-797E20594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92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2" name="Rectangle 14">
              <a:extLst>
                <a:ext uri="{FF2B5EF4-FFF2-40B4-BE49-F238E27FC236}">
                  <a16:creationId xmlns:a16="http://schemas.microsoft.com/office/drawing/2014/main" id="{0E85C449-928C-425D-A1A9-8DEC45EC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3" name="Rectangle 15">
              <a:extLst>
                <a:ext uri="{FF2B5EF4-FFF2-40B4-BE49-F238E27FC236}">
                  <a16:creationId xmlns:a16="http://schemas.microsoft.com/office/drawing/2014/main" id="{4D874359-0B13-4DC5-827B-415EC8DF5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4" name="Rectangle 16">
              <a:extLst>
                <a:ext uri="{FF2B5EF4-FFF2-40B4-BE49-F238E27FC236}">
                  <a16:creationId xmlns:a16="http://schemas.microsoft.com/office/drawing/2014/main" id="{1D503590-69F9-41D5-A141-C9193D122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5" name="Rectangle 17">
              <a:extLst>
                <a:ext uri="{FF2B5EF4-FFF2-40B4-BE49-F238E27FC236}">
                  <a16:creationId xmlns:a16="http://schemas.microsoft.com/office/drawing/2014/main" id="{0AA8EE88-7826-465C-ADFA-250CF9EBB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6" name="Rectangle 18">
              <a:extLst>
                <a:ext uri="{FF2B5EF4-FFF2-40B4-BE49-F238E27FC236}">
                  <a16:creationId xmlns:a16="http://schemas.microsoft.com/office/drawing/2014/main" id="{C073366C-7F53-4C97-9BB3-9D661CA8B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7" name="Rectangle 19">
              <a:extLst>
                <a:ext uri="{FF2B5EF4-FFF2-40B4-BE49-F238E27FC236}">
                  <a16:creationId xmlns:a16="http://schemas.microsoft.com/office/drawing/2014/main" id="{D910FA30-E681-43F2-A438-84ACDDF8F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8" name="Rectangle 20">
              <a:extLst>
                <a:ext uri="{FF2B5EF4-FFF2-40B4-BE49-F238E27FC236}">
                  <a16:creationId xmlns:a16="http://schemas.microsoft.com/office/drawing/2014/main" id="{33231AAA-E057-4FCE-9DB2-52C63C089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69" name="Rectangle 21">
              <a:extLst>
                <a:ext uri="{FF2B5EF4-FFF2-40B4-BE49-F238E27FC236}">
                  <a16:creationId xmlns:a16="http://schemas.microsoft.com/office/drawing/2014/main" id="{8376B850-A0CC-450A-82E7-5B38196EC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0" name="Rectangle 22">
              <a:extLst>
                <a:ext uri="{FF2B5EF4-FFF2-40B4-BE49-F238E27FC236}">
                  <a16:creationId xmlns:a16="http://schemas.microsoft.com/office/drawing/2014/main" id="{5ABD74D7-37CF-4244-98A1-973830F24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1" name="Rectangle 23">
              <a:extLst>
                <a:ext uri="{FF2B5EF4-FFF2-40B4-BE49-F238E27FC236}">
                  <a16:creationId xmlns:a16="http://schemas.microsoft.com/office/drawing/2014/main" id="{AC34688B-868C-444F-B769-B20B8FE2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78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2" name="Rectangle 24">
              <a:extLst>
                <a:ext uri="{FF2B5EF4-FFF2-40B4-BE49-F238E27FC236}">
                  <a16:creationId xmlns:a16="http://schemas.microsoft.com/office/drawing/2014/main" id="{FE46CAD4-6F25-411E-86EC-3B5D61E48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3" name="Rectangle 25">
              <a:extLst>
                <a:ext uri="{FF2B5EF4-FFF2-40B4-BE49-F238E27FC236}">
                  <a16:creationId xmlns:a16="http://schemas.microsoft.com/office/drawing/2014/main" id="{20BBF2C4-1F88-48B0-AEFF-29E4658D1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4" name="Rectangle 26">
              <a:extLst>
                <a:ext uri="{FF2B5EF4-FFF2-40B4-BE49-F238E27FC236}">
                  <a16:creationId xmlns:a16="http://schemas.microsoft.com/office/drawing/2014/main" id="{55E8DBBF-2FAA-40F4-9291-7C6AFD1EB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5" name="Rectangle 27">
              <a:extLst>
                <a:ext uri="{FF2B5EF4-FFF2-40B4-BE49-F238E27FC236}">
                  <a16:creationId xmlns:a16="http://schemas.microsoft.com/office/drawing/2014/main" id="{FD2EEE4A-955A-4261-A9E0-7F1526BE4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6" name="Rectangle 28">
              <a:extLst>
                <a:ext uri="{FF2B5EF4-FFF2-40B4-BE49-F238E27FC236}">
                  <a16:creationId xmlns:a16="http://schemas.microsoft.com/office/drawing/2014/main" id="{DCCBD0DC-51C8-4750-A6E7-B1C117FEA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7" name="Rectangle 29">
              <a:extLst>
                <a:ext uri="{FF2B5EF4-FFF2-40B4-BE49-F238E27FC236}">
                  <a16:creationId xmlns:a16="http://schemas.microsoft.com/office/drawing/2014/main" id="{0432CADB-A77E-46F2-8227-9BA5289BC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8" name="Rectangle 30">
              <a:extLst>
                <a:ext uri="{FF2B5EF4-FFF2-40B4-BE49-F238E27FC236}">
                  <a16:creationId xmlns:a16="http://schemas.microsoft.com/office/drawing/2014/main" id="{90C35973-7FE1-490C-89F0-B896CF038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79" name="Rectangle 31">
              <a:extLst>
                <a:ext uri="{FF2B5EF4-FFF2-40B4-BE49-F238E27FC236}">
                  <a16:creationId xmlns:a16="http://schemas.microsoft.com/office/drawing/2014/main" id="{146AD405-4607-4049-8C50-5F6C24CDE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0" name="Rectangle 32">
              <a:extLst>
                <a:ext uri="{FF2B5EF4-FFF2-40B4-BE49-F238E27FC236}">
                  <a16:creationId xmlns:a16="http://schemas.microsoft.com/office/drawing/2014/main" id="{73630EDC-71F9-4A55-ABD4-CD26F81F3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1" name="Rectangle 33">
              <a:extLst>
                <a:ext uri="{FF2B5EF4-FFF2-40B4-BE49-F238E27FC236}">
                  <a16:creationId xmlns:a16="http://schemas.microsoft.com/office/drawing/2014/main" id="{0292F992-2186-45B7-A401-7801E8AB2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65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2" name="Rectangle 34">
              <a:extLst>
                <a:ext uri="{FF2B5EF4-FFF2-40B4-BE49-F238E27FC236}">
                  <a16:creationId xmlns:a16="http://schemas.microsoft.com/office/drawing/2014/main" id="{8E49DAFF-A9D7-4DA4-8E5D-729FCB6FE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3" name="Rectangle 35">
              <a:extLst>
                <a:ext uri="{FF2B5EF4-FFF2-40B4-BE49-F238E27FC236}">
                  <a16:creationId xmlns:a16="http://schemas.microsoft.com/office/drawing/2014/main" id="{6801D263-50CB-4FCD-8D83-97CCFC816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4" name="Rectangle 36">
              <a:extLst>
                <a:ext uri="{FF2B5EF4-FFF2-40B4-BE49-F238E27FC236}">
                  <a16:creationId xmlns:a16="http://schemas.microsoft.com/office/drawing/2014/main" id="{ECA30249-DBF1-4FDC-8442-4E1D4B2CD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5" name="Rectangle 37">
              <a:extLst>
                <a:ext uri="{FF2B5EF4-FFF2-40B4-BE49-F238E27FC236}">
                  <a16:creationId xmlns:a16="http://schemas.microsoft.com/office/drawing/2014/main" id="{3B2D28F9-5094-4CF8-93D7-B86D980B6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6" name="Rectangle 38">
              <a:extLst>
                <a:ext uri="{FF2B5EF4-FFF2-40B4-BE49-F238E27FC236}">
                  <a16:creationId xmlns:a16="http://schemas.microsoft.com/office/drawing/2014/main" id="{ABFF09E1-2935-400F-91D2-49734B22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7" name="Rectangle 39">
              <a:extLst>
                <a:ext uri="{FF2B5EF4-FFF2-40B4-BE49-F238E27FC236}">
                  <a16:creationId xmlns:a16="http://schemas.microsoft.com/office/drawing/2014/main" id="{6B3DE755-1444-4F66-A4AA-CEC4516B6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8" name="Rectangle 40">
              <a:extLst>
                <a:ext uri="{FF2B5EF4-FFF2-40B4-BE49-F238E27FC236}">
                  <a16:creationId xmlns:a16="http://schemas.microsoft.com/office/drawing/2014/main" id="{38570378-E7F6-4657-B1B3-10929A48F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89" name="Rectangle 41">
              <a:extLst>
                <a:ext uri="{FF2B5EF4-FFF2-40B4-BE49-F238E27FC236}">
                  <a16:creationId xmlns:a16="http://schemas.microsoft.com/office/drawing/2014/main" id="{05788034-787F-4777-9EF0-B32E3FAFE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0" name="Rectangle 42">
              <a:extLst>
                <a:ext uri="{FF2B5EF4-FFF2-40B4-BE49-F238E27FC236}">
                  <a16:creationId xmlns:a16="http://schemas.microsoft.com/office/drawing/2014/main" id="{808BE220-4F1E-4691-92CF-C9705753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1" name="Rectangle 43">
              <a:extLst>
                <a:ext uri="{FF2B5EF4-FFF2-40B4-BE49-F238E27FC236}">
                  <a16:creationId xmlns:a16="http://schemas.microsoft.com/office/drawing/2014/main" id="{FF98F4D0-CCC6-468A-8D05-3E4B39FFB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52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2" name="Rectangle 44">
              <a:extLst>
                <a:ext uri="{FF2B5EF4-FFF2-40B4-BE49-F238E27FC236}">
                  <a16:creationId xmlns:a16="http://schemas.microsoft.com/office/drawing/2014/main" id="{794E8DC1-D866-499C-91C2-CFCC701C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3" name="Rectangle 45">
              <a:extLst>
                <a:ext uri="{FF2B5EF4-FFF2-40B4-BE49-F238E27FC236}">
                  <a16:creationId xmlns:a16="http://schemas.microsoft.com/office/drawing/2014/main" id="{CABD36A7-F3C0-4637-A1FD-1C6E10F03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4" name="Rectangle 46">
              <a:extLst>
                <a:ext uri="{FF2B5EF4-FFF2-40B4-BE49-F238E27FC236}">
                  <a16:creationId xmlns:a16="http://schemas.microsoft.com/office/drawing/2014/main" id="{4140D08B-DC05-4A14-80BB-2E177EE45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5" name="Rectangle 47">
              <a:extLst>
                <a:ext uri="{FF2B5EF4-FFF2-40B4-BE49-F238E27FC236}">
                  <a16:creationId xmlns:a16="http://schemas.microsoft.com/office/drawing/2014/main" id="{51C5849D-9CBB-4546-9891-E4AED69A9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6" name="Rectangle 48">
              <a:extLst>
                <a:ext uri="{FF2B5EF4-FFF2-40B4-BE49-F238E27FC236}">
                  <a16:creationId xmlns:a16="http://schemas.microsoft.com/office/drawing/2014/main" id="{52818566-F586-4635-ADC9-A740C17CB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7" name="Rectangle 49">
              <a:extLst>
                <a:ext uri="{FF2B5EF4-FFF2-40B4-BE49-F238E27FC236}">
                  <a16:creationId xmlns:a16="http://schemas.microsoft.com/office/drawing/2014/main" id="{B339D2C7-FCF9-48A1-B152-32CB49B6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8" name="Rectangle 50">
              <a:extLst>
                <a:ext uri="{FF2B5EF4-FFF2-40B4-BE49-F238E27FC236}">
                  <a16:creationId xmlns:a16="http://schemas.microsoft.com/office/drawing/2014/main" id="{BF70E5F1-AA8C-4CED-87A1-746794140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99" name="Rectangle 51">
              <a:extLst>
                <a:ext uri="{FF2B5EF4-FFF2-40B4-BE49-F238E27FC236}">
                  <a16:creationId xmlns:a16="http://schemas.microsoft.com/office/drawing/2014/main" id="{DC62EA76-EE45-4838-A4E4-0E0454183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0" name="Rectangle 52">
              <a:extLst>
                <a:ext uri="{FF2B5EF4-FFF2-40B4-BE49-F238E27FC236}">
                  <a16:creationId xmlns:a16="http://schemas.microsoft.com/office/drawing/2014/main" id="{26E60DEE-AA9D-499B-9188-5C7C749C8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1" name="Rectangle 53">
              <a:extLst>
                <a:ext uri="{FF2B5EF4-FFF2-40B4-BE49-F238E27FC236}">
                  <a16:creationId xmlns:a16="http://schemas.microsoft.com/office/drawing/2014/main" id="{C8C92B84-EC4B-403D-B6B6-3D08D7E07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38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2" name="Rectangle 54">
              <a:extLst>
                <a:ext uri="{FF2B5EF4-FFF2-40B4-BE49-F238E27FC236}">
                  <a16:creationId xmlns:a16="http://schemas.microsoft.com/office/drawing/2014/main" id="{C3A2CEB5-5571-4505-A0A4-C6173F6D2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3" name="Rectangle 55">
              <a:extLst>
                <a:ext uri="{FF2B5EF4-FFF2-40B4-BE49-F238E27FC236}">
                  <a16:creationId xmlns:a16="http://schemas.microsoft.com/office/drawing/2014/main" id="{3BE2F38F-C692-4770-95BE-FD67061B1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4" name="Rectangle 56">
              <a:extLst>
                <a:ext uri="{FF2B5EF4-FFF2-40B4-BE49-F238E27FC236}">
                  <a16:creationId xmlns:a16="http://schemas.microsoft.com/office/drawing/2014/main" id="{B1BDC1BB-241F-4FB2-A7A1-D237EDB1D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5" name="Rectangle 57">
              <a:extLst>
                <a:ext uri="{FF2B5EF4-FFF2-40B4-BE49-F238E27FC236}">
                  <a16:creationId xmlns:a16="http://schemas.microsoft.com/office/drawing/2014/main" id="{924A7442-48AA-4BD0-BD45-16AF295D2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6" name="Rectangle 58">
              <a:extLst>
                <a:ext uri="{FF2B5EF4-FFF2-40B4-BE49-F238E27FC236}">
                  <a16:creationId xmlns:a16="http://schemas.microsoft.com/office/drawing/2014/main" id="{38791530-51DD-4EFE-86EA-8E50947D2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7" name="Rectangle 59">
              <a:extLst>
                <a:ext uri="{FF2B5EF4-FFF2-40B4-BE49-F238E27FC236}">
                  <a16:creationId xmlns:a16="http://schemas.microsoft.com/office/drawing/2014/main" id="{1E7C51CA-22E7-4DE2-A911-6A93D71A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8" name="Rectangle 60">
              <a:extLst>
                <a:ext uri="{FF2B5EF4-FFF2-40B4-BE49-F238E27FC236}">
                  <a16:creationId xmlns:a16="http://schemas.microsoft.com/office/drawing/2014/main" id="{9909539A-8BE2-4106-B2A8-D069E315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09" name="Rectangle 61">
              <a:extLst>
                <a:ext uri="{FF2B5EF4-FFF2-40B4-BE49-F238E27FC236}">
                  <a16:creationId xmlns:a16="http://schemas.microsoft.com/office/drawing/2014/main" id="{799BE5D8-FD96-41B3-9205-CA64F5DC8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0" name="Rectangle 62">
              <a:extLst>
                <a:ext uri="{FF2B5EF4-FFF2-40B4-BE49-F238E27FC236}">
                  <a16:creationId xmlns:a16="http://schemas.microsoft.com/office/drawing/2014/main" id="{2E9EB4D2-492A-4FFF-BCB6-401A397BD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1" name="Rectangle 63">
              <a:extLst>
                <a:ext uri="{FF2B5EF4-FFF2-40B4-BE49-F238E27FC236}">
                  <a16:creationId xmlns:a16="http://schemas.microsoft.com/office/drawing/2014/main" id="{1E72CF5B-8286-40A7-B105-1D5967834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25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2" name="Rectangle 64">
              <a:extLst>
                <a:ext uri="{FF2B5EF4-FFF2-40B4-BE49-F238E27FC236}">
                  <a16:creationId xmlns:a16="http://schemas.microsoft.com/office/drawing/2014/main" id="{9A8EC996-8676-4C7F-A229-CE3F7BE05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3" name="Rectangle 65">
              <a:extLst>
                <a:ext uri="{FF2B5EF4-FFF2-40B4-BE49-F238E27FC236}">
                  <a16:creationId xmlns:a16="http://schemas.microsoft.com/office/drawing/2014/main" id="{560C5BF7-5D04-494D-9766-BE6A4D5E4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4" name="Rectangle 66">
              <a:extLst>
                <a:ext uri="{FF2B5EF4-FFF2-40B4-BE49-F238E27FC236}">
                  <a16:creationId xmlns:a16="http://schemas.microsoft.com/office/drawing/2014/main" id="{C21C58D7-4454-4608-B958-6B0F08DF5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5" name="Rectangle 67">
              <a:extLst>
                <a:ext uri="{FF2B5EF4-FFF2-40B4-BE49-F238E27FC236}">
                  <a16:creationId xmlns:a16="http://schemas.microsoft.com/office/drawing/2014/main" id="{59052560-9CB0-4860-A132-4C4A73D2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6" name="Rectangle 68">
              <a:extLst>
                <a:ext uri="{FF2B5EF4-FFF2-40B4-BE49-F238E27FC236}">
                  <a16:creationId xmlns:a16="http://schemas.microsoft.com/office/drawing/2014/main" id="{25962CB3-632F-4116-ABCE-BE25FDD1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7" name="Rectangle 69">
              <a:extLst>
                <a:ext uri="{FF2B5EF4-FFF2-40B4-BE49-F238E27FC236}">
                  <a16:creationId xmlns:a16="http://schemas.microsoft.com/office/drawing/2014/main" id="{0394A2EC-01EE-4C76-ADA1-8C57313ED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8" name="Rectangle 70">
              <a:extLst>
                <a:ext uri="{FF2B5EF4-FFF2-40B4-BE49-F238E27FC236}">
                  <a16:creationId xmlns:a16="http://schemas.microsoft.com/office/drawing/2014/main" id="{4310B9A7-805D-4302-A49C-ECC61C97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19" name="Rectangle 71">
              <a:extLst>
                <a:ext uri="{FF2B5EF4-FFF2-40B4-BE49-F238E27FC236}">
                  <a16:creationId xmlns:a16="http://schemas.microsoft.com/office/drawing/2014/main" id="{1229AA24-5B34-4066-8A32-AD56DC312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0" name="Rectangle 72">
              <a:extLst>
                <a:ext uri="{FF2B5EF4-FFF2-40B4-BE49-F238E27FC236}">
                  <a16:creationId xmlns:a16="http://schemas.microsoft.com/office/drawing/2014/main" id="{80321EC4-64B7-400E-B51F-AD6A759B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1" name="Rectangle 73">
              <a:extLst>
                <a:ext uri="{FF2B5EF4-FFF2-40B4-BE49-F238E27FC236}">
                  <a16:creationId xmlns:a16="http://schemas.microsoft.com/office/drawing/2014/main" id="{8B78F2BF-433E-43AD-9C45-E92342AAF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123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2" name="Rectangle 74">
              <a:extLst>
                <a:ext uri="{FF2B5EF4-FFF2-40B4-BE49-F238E27FC236}">
                  <a16:creationId xmlns:a16="http://schemas.microsoft.com/office/drawing/2014/main" id="{47C4390C-5423-4200-9A38-FF739CB5B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3" name="Rectangle 75">
              <a:extLst>
                <a:ext uri="{FF2B5EF4-FFF2-40B4-BE49-F238E27FC236}">
                  <a16:creationId xmlns:a16="http://schemas.microsoft.com/office/drawing/2014/main" id="{5313B990-51DC-4BC1-89C2-5EE827A5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4" name="Rectangle 76">
              <a:extLst>
                <a:ext uri="{FF2B5EF4-FFF2-40B4-BE49-F238E27FC236}">
                  <a16:creationId xmlns:a16="http://schemas.microsoft.com/office/drawing/2014/main" id="{E3297914-6F47-437B-9D9A-A13427CE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5" name="Rectangle 77">
              <a:extLst>
                <a:ext uri="{FF2B5EF4-FFF2-40B4-BE49-F238E27FC236}">
                  <a16:creationId xmlns:a16="http://schemas.microsoft.com/office/drawing/2014/main" id="{86BD6F1F-864B-4519-A8EE-D516E799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6" name="Rectangle 78">
              <a:extLst>
                <a:ext uri="{FF2B5EF4-FFF2-40B4-BE49-F238E27FC236}">
                  <a16:creationId xmlns:a16="http://schemas.microsoft.com/office/drawing/2014/main" id="{3FF7B30E-1B23-4A48-8CAF-B8B093ABB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7" name="Rectangle 79">
              <a:extLst>
                <a:ext uri="{FF2B5EF4-FFF2-40B4-BE49-F238E27FC236}">
                  <a16:creationId xmlns:a16="http://schemas.microsoft.com/office/drawing/2014/main" id="{F02A3985-783B-49F1-8E02-37F11EE2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8" name="Rectangle 80">
              <a:extLst>
                <a:ext uri="{FF2B5EF4-FFF2-40B4-BE49-F238E27FC236}">
                  <a16:creationId xmlns:a16="http://schemas.microsoft.com/office/drawing/2014/main" id="{5A9FBD66-CA22-48B4-9CB8-2CA4F6AC8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29" name="Rectangle 81">
              <a:extLst>
                <a:ext uri="{FF2B5EF4-FFF2-40B4-BE49-F238E27FC236}">
                  <a16:creationId xmlns:a16="http://schemas.microsoft.com/office/drawing/2014/main" id="{ECA7AAE8-72B4-4EFB-B0EE-D2113F70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0" name="Rectangle 82">
              <a:extLst>
                <a:ext uri="{FF2B5EF4-FFF2-40B4-BE49-F238E27FC236}">
                  <a16:creationId xmlns:a16="http://schemas.microsoft.com/office/drawing/2014/main" id="{AC5C5120-373A-4FD0-A0D0-972694BA4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1" name="Rectangle 83">
              <a:extLst>
                <a:ext uri="{FF2B5EF4-FFF2-40B4-BE49-F238E27FC236}">
                  <a16:creationId xmlns:a16="http://schemas.microsoft.com/office/drawing/2014/main" id="{338781AD-4D5A-4EF7-AEAB-658AF5DD7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990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2" name="Rectangle 84">
              <a:extLst>
                <a:ext uri="{FF2B5EF4-FFF2-40B4-BE49-F238E27FC236}">
                  <a16:creationId xmlns:a16="http://schemas.microsoft.com/office/drawing/2014/main" id="{9453BC74-FCDD-4556-958D-B0BBE42C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3" name="Rectangle 85">
              <a:extLst>
                <a:ext uri="{FF2B5EF4-FFF2-40B4-BE49-F238E27FC236}">
                  <a16:creationId xmlns:a16="http://schemas.microsoft.com/office/drawing/2014/main" id="{A4C3E87C-11EA-4CA0-85B2-498554D37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4" name="Rectangle 86">
              <a:extLst>
                <a:ext uri="{FF2B5EF4-FFF2-40B4-BE49-F238E27FC236}">
                  <a16:creationId xmlns:a16="http://schemas.microsoft.com/office/drawing/2014/main" id="{7D853DAB-540F-4AA5-A33D-650EA6D3C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5" name="Rectangle 87">
              <a:extLst>
                <a:ext uri="{FF2B5EF4-FFF2-40B4-BE49-F238E27FC236}">
                  <a16:creationId xmlns:a16="http://schemas.microsoft.com/office/drawing/2014/main" id="{53E2A130-8B8F-4444-B5E0-24646876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6" name="Rectangle 88">
              <a:extLst>
                <a:ext uri="{FF2B5EF4-FFF2-40B4-BE49-F238E27FC236}">
                  <a16:creationId xmlns:a16="http://schemas.microsoft.com/office/drawing/2014/main" id="{657AA8D7-D03B-42FA-BBEC-27481B369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7" name="Rectangle 89">
              <a:extLst>
                <a:ext uri="{FF2B5EF4-FFF2-40B4-BE49-F238E27FC236}">
                  <a16:creationId xmlns:a16="http://schemas.microsoft.com/office/drawing/2014/main" id="{943AD527-C42F-467F-B31D-1A54619F7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8" name="Rectangle 90">
              <a:extLst>
                <a:ext uri="{FF2B5EF4-FFF2-40B4-BE49-F238E27FC236}">
                  <a16:creationId xmlns:a16="http://schemas.microsoft.com/office/drawing/2014/main" id="{EC8EB10D-E2B2-464F-9709-3B5FBC891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39" name="Rectangle 91">
              <a:extLst>
                <a:ext uri="{FF2B5EF4-FFF2-40B4-BE49-F238E27FC236}">
                  <a16:creationId xmlns:a16="http://schemas.microsoft.com/office/drawing/2014/main" id="{99C2E76D-12CA-4AF1-924D-5A4614585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0" name="Rectangle 92">
              <a:extLst>
                <a:ext uri="{FF2B5EF4-FFF2-40B4-BE49-F238E27FC236}">
                  <a16:creationId xmlns:a16="http://schemas.microsoft.com/office/drawing/2014/main" id="{AF506DF9-E063-49E5-9BD0-137E9E7DD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1" name="Rectangle 93">
              <a:extLst>
                <a:ext uri="{FF2B5EF4-FFF2-40B4-BE49-F238E27FC236}">
                  <a16:creationId xmlns:a16="http://schemas.microsoft.com/office/drawing/2014/main" id="{37E9A82C-DADF-4B6F-A496-40E94FAAD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857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2" name="Rectangle 94">
              <a:extLst>
                <a:ext uri="{FF2B5EF4-FFF2-40B4-BE49-F238E27FC236}">
                  <a16:creationId xmlns:a16="http://schemas.microsoft.com/office/drawing/2014/main" id="{1EE10344-A5E4-4C85-BEB3-156CC8F7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3" name="Rectangle 95">
              <a:extLst>
                <a:ext uri="{FF2B5EF4-FFF2-40B4-BE49-F238E27FC236}">
                  <a16:creationId xmlns:a16="http://schemas.microsoft.com/office/drawing/2014/main" id="{3AB5203C-4193-4E9B-B1AE-BF429AA41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4" name="Rectangle 96">
              <a:extLst>
                <a:ext uri="{FF2B5EF4-FFF2-40B4-BE49-F238E27FC236}">
                  <a16:creationId xmlns:a16="http://schemas.microsoft.com/office/drawing/2014/main" id="{7E96FD5F-BD6B-4F62-A33B-1DC28A091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5" name="Rectangle 97">
              <a:extLst>
                <a:ext uri="{FF2B5EF4-FFF2-40B4-BE49-F238E27FC236}">
                  <a16:creationId xmlns:a16="http://schemas.microsoft.com/office/drawing/2014/main" id="{76AEF48A-107F-4B7F-BF5D-0FCB39F0D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6" name="Rectangle 98">
              <a:extLst>
                <a:ext uri="{FF2B5EF4-FFF2-40B4-BE49-F238E27FC236}">
                  <a16:creationId xmlns:a16="http://schemas.microsoft.com/office/drawing/2014/main" id="{E04F3CF5-5468-4EFE-840D-E159F40B5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7" name="Rectangle 99">
              <a:extLst>
                <a:ext uri="{FF2B5EF4-FFF2-40B4-BE49-F238E27FC236}">
                  <a16:creationId xmlns:a16="http://schemas.microsoft.com/office/drawing/2014/main" id="{8513ED7B-6BF2-44CE-B2A4-A7149525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8" name="Rectangle 100">
              <a:extLst>
                <a:ext uri="{FF2B5EF4-FFF2-40B4-BE49-F238E27FC236}">
                  <a16:creationId xmlns:a16="http://schemas.microsoft.com/office/drawing/2014/main" id="{B4659A94-36CC-4D56-B5A9-E2B994CB1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49" name="Rectangle 101">
              <a:extLst>
                <a:ext uri="{FF2B5EF4-FFF2-40B4-BE49-F238E27FC236}">
                  <a16:creationId xmlns:a16="http://schemas.microsoft.com/office/drawing/2014/main" id="{47EE012B-F71C-4B77-AC2F-D3EB68B5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0" name="Rectangle 102">
              <a:extLst>
                <a:ext uri="{FF2B5EF4-FFF2-40B4-BE49-F238E27FC236}">
                  <a16:creationId xmlns:a16="http://schemas.microsoft.com/office/drawing/2014/main" id="{B98AFDE3-66E2-4F3D-B743-3A4C496B4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1" name="Rectangle 103">
              <a:extLst>
                <a:ext uri="{FF2B5EF4-FFF2-40B4-BE49-F238E27FC236}">
                  <a16:creationId xmlns:a16="http://schemas.microsoft.com/office/drawing/2014/main" id="{B50AA510-A184-467B-87A9-8CE6E956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724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2" name="Rectangle 104">
              <a:extLst>
                <a:ext uri="{FF2B5EF4-FFF2-40B4-BE49-F238E27FC236}">
                  <a16:creationId xmlns:a16="http://schemas.microsoft.com/office/drawing/2014/main" id="{77A85FDA-553E-4BD3-BD44-65DBD48F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3" name="Rectangle 105">
              <a:extLst>
                <a:ext uri="{FF2B5EF4-FFF2-40B4-BE49-F238E27FC236}">
                  <a16:creationId xmlns:a16="http://schemas.microsoft.com/office/drawing/2014/main" id="{741572C1-45FC-4DF3-9AC4-193911B95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754" name="Rectangle 106">
              <a:extLst>
                <a:ext uri="{FF2B5EF4-FFF2-40B4-BE49-F238E27FC236}">
                  <a16:creationId xmlns:a16="http://schemas.microsoft.com/office/drawing/2014/main" id="{29517CD2-9AA2-4945-A1A8-2F0F3452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5" name="Rectangle 107">
              <a:extLst>
                <a:ext uri="{FF2B5EF4-FFF2-40B4-BE49-F238E27FC236}">
                  <a16:creationId xmlns:a16="http://schemas.microsoft.com/office/drawing/2014/main" id="{5EA22C43-46A0-44C7-8B98-1E01BA74A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756" name="Rectangle 108">
              <a:extLst>
                <a:ext uri="{FF2B5EF4-FFF2-40B4-BE49-F238E27FC236}">
                  <a16:creationId xmlns:a16="http://schemas.microsoft.com/office/drawing/2014/main" id="{DEBC2473-070D-46B1-A40E-3866658C4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7" name="Rectangle 109">
              <a:extLst>
                <a:ext uri="{FF2B5EF4-FFF2-40B4-BE49-F238E27FC236}">
                  <a16:creationId xmlns:a16="http://schemas.microsoft.com/office/drawing/2014/main" id="{6B1263CA-1456-42EF-AAE1-DAE147AD1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758" name="Rectangle 110">
              <a:extLst>
                <a:ext uri="{FF2B5EF4-FFF2-40B4-BE49-F238E27FC236}">
                  <a16:creationId xmlns:a16="http://schemas.microsoft.com/office/drawing/2014/main" id="{5DA65BFB-4714-4DC9-8A97-3F7CDD378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59" name="Rectangle 111">
              <a:extLst>
                <a:ext uri="{FF2B5EF4-FFF2-40B4-BE49-F238E27FC236}">
                  <a16:creationId xmlns:a16="http://schemas.microsoft.com/office/drawing/2014/main" id="{47F6BF16-AE46-4F85-8B41-2C36D1516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760" name="Rectangle 112">
              <a:extLst>
                <a:ext uri="{FF2B5EF4-FFF2-40B4-BE49-F238E27FC236}">
                  <a16:creationId xmlns:a16="http://schemas.microsoft.com/office/drawing/2014/main" id="{099F4F5A-0484-44FD-982A-5B56FC18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61" name="Rectangle 113">
              <a:extLst>
                <a:ext uri="{FF2B5EF4-FFF2-40B4-BE49-F238E27FC236}">
                  <a16:creationId xmlns:a16="http://schemas.microsoft.com/office/drawing/2014/main" id="{87554B3F-33AD-4953-9F11-837F28168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762" name="Rectangle 114">
              <a:extLst>
                <a:ext uri="{FF2B5EF4-FFF2-40B4-BE49-F238E27FC236}">
                  <a16:creationId xmlns:a16="http://schemas.microsoft.com/office/drawing/2014/main" id="{E2B10778-B873-4D81-B889-73BFA01A6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63" name="Rectangle 115">
              <a:extLst>
                <a:ext uri="{FF2B5EF4-FFF2-40B4-BE49-F238E27FC236}">
                  <a16:creationId xmlns:a16="http://schemas.microsoft.com/office/drawing/2014/main" id="{AB31E030-AA9B-44D1-9D9A-7ACACC7FC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764" name="Rectangle 116">
              <a:extLst>
                <a:ext uri="{FF2B5EF4-FFF2-40B4-BE49-F238E27FC236}">
                  <a16:creationId xmlns:a16="http://schemas.microsoft.com/office/drawing/2014/main" id="{AE798225-95E4-4358-B206-2313F0FB6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65" name="Rectangle 117">
              <a:extLst>
                <a:ext uri="{FF2B5EF4-FFF2-40B4-BE49-F238E27FC236}">
                  <a16:creationId xmlns:a16="http://schemas.microsoft.com/office/drawing/2014/main" id="{7817EA4E-13F6-43DD-B9EA-F3F23EEC9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766" name="Rectangle 118">
              <a:extLst>
                <a:ext uri="{FF2B5EF4-FFF2-40B4-BE49-F238E27FC236}">
                  <a16:creationId xmlns:a16="http://schemas.microsoft.com/office/drawing/2014/main" id="{9FBD5BD1-9CA1-4C1C-A653-90A18C46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67" name="Rectangle 119">
              <a:extLst>
                <a:ext uri="{FF2B5EF4-FFF2-40B4-BE49-F238E27FC236}">
                  <a16:creationId xmlns:a16="http://schemas.microsoft.com/office/drawing/2014/main" id="{90227EAB-8A57-4A62-B512-F9CFBF9A5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768" name="Rectangle 120">
              <a:extLst>
                <a:ext uri="{FF2B5EF4-FFF2-40B4-BE49-F238E27FC236}">
                  <a16:creationId xmlns:a16="http://schemas.microsoft.com/office/drawing/2014/main" id="{969E9F34-D42B-4EBF-B9AD-BE55B2FC6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405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69" name="Rectangle 121">
              <a:extLst>
                <a:ext uri="{FF2B5EF4-FFF2-40B4-BE49-F238E27FC236}">
                  <a16:creationId xmlns:a16="http://schemas.microsoft.com/office/drawing/2014/main" id="{F6DFE8DA-C77A-4B33-955B-DB433D1D8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407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770" name="Rectangle 122">
              <a:extLst>
                <a:ext uri="{FF2B5EF4-FFF2-40B4-BE49-F238E27FC236}">
                  <a16:creationId xmlns:a16="http://schemas.microsoft.com/office/drawing/2014/main" id="{5BC05473-E300-4C72-87CA-CB1A4DC9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4054"/>
              <a:ext cx="17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1" name="Rectangle 123">
              <a:extLst>
                <a:ext uri="{FF2B5EF4-FFF2-40B4-BE49-F238E27FC236}">
                  <a16:creationId xmlns:a16="http://schemas.microsoft.com/office/drawing/2014/main" id="{475DC3A0-8638-4596-80C7-899351B0A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4077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52772" name="Rectangle 124">
              <a:extLst>
                <a:ext uri="{FF2B5EF4-FFF2-40B4-BE49-F238E27FC236}">
                  <a16:creationId xmlns:a16="http://schemas.microsoft.com/office/drawing/2014/main" id="{7D72F825-5CE0-4937-A7EA-EDD87D210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841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3" name="Rectangle 125">
              <a:extLst>
                <a:ext uri="{FF2B5EF4-FFF2-40B4-BE49-F238E27FC236}">
                  <a16:creationId xmlns:a16="http://schemas.microsoft.com/office/drawing/2014/main" id="{A9D6A660-A789-436A-B00A-1E74AAF6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708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4" name="Rectangle 126">
              <a:extLst>
                <a:ext uri="{FF2B5EF4-FFF2-40B4-BE49-F238E27FC236}">
                  <a16:creationId xmlns:a16="http://schemas.microsoft.com/office/drawing/2014/main" id="{E857249C-D1E9-4B43-9042-620BC4704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575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5" name="Rectangle 127">
              <a:extLst>
                <a:ext uri="{FF2B5EF4-FFF2-40B4-BE49-F238E27FC236}">
                  <a16:creationId xmlns:a16="http://schemas.microsoft.com/office/drawing/2014/main" id="{550BD6E5-B966-4708-B508-4DE1265EF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442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6" name="Rectangle 128">
              <a:extLst>
                <a:ext uri="{FF2B5EF4-FFF2-40B4-BE49-F238E27FC236}">
                  <a16:creationId xmlns:a16="http://schemas.microsoft.com/office/drawing/2014/main" id="{B68A91AE-DE47-4436-AA9C-EAF0E73B9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309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7" name="Rectangle 129">
              <a:extLst>
                <a:ext uri="{FF2B5EF4-FFF2-40B4-BE49-F238E27FC236}">
                  <a16:creationId xmlns:a16="http://schemas.microsoft.com/office/drawing/2014/main" id="{B04372D4-26DD-4675-A7F8-0BE7D84B7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176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8" name="Rectangle 130">
              <a:extLst>
                <a:ext uri="{FF2B5EF4-FFF2-40B4-BE49-F238E27FC236}">
                  <a16:creationId xmlns:a16="http://schemas.microsoft.com/office/drawing/2014/main" id="{E69AB2E0-D1C3-4E74-87EF-05C0357D2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3043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79" name="Rectangle 131">
              <a:extLst>
                <a:ext uri="{FF2B5EF4-FFF2-40B4-BE49-F238E27FC236}">
                  <a16:creationId xmlns:a16="http://schemas.microsoft.com/office/drawing/2014/main" id="{091309D7-FF3E-4BB3-A8D4-D23E1CC8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2910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80" name="Rectangle 132">
              <a:extLst>
                <a:ext uri="{FF2B5EF4-FFF2-40B4-BE49-F238E27FC236}">
                  <a16:creationId xmlns:a16="http://schemas.microsoft.com/office/drawing/2014/main" id="{E4EE9A40-FF73-4879-B119-2CB7EC80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" y="2777"/>
              <a:ext cx="6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81" name="Rectangle 133">
              <a:extLst>
                <a:ext uri="{FF2B5EF4-FFF2-40B4-BE49-F238E27FC236}">
                  <a16:creationId xmlns:a16="http://schemas.microsoft.com/office/drawing/2014/main" id="{E8B5952F-9A97-4E17-BB6F-D99E30D35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4050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782" name="Rectangle 134">
              <a:extLst>
                <a:ext uri="{FF2B5EF4-FFF2-40B4-BE49-F238E27FC236}">
                  <a16:creationId xmlns:a16="http://schemas.microsoft.com/office/drawing/2014/main" id="{813E8C35-FDAD-4CD1-B8E2-CD44C7A2E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724"/>
              <a:ext cx="8" cy="133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28" name="Oval 135">
            <a:extLst>
              <a:ext uri="{FF2B5EF4-FFF2-40B4-BE49-F238E27FC236}">
                <a16:creationId xmlns:a16="http://schemas.microsoft.com/office/drawing/2014/main" id="{E553E185-0080-4626-98E1-4C624787D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29" name="Oval 136">
            <a:extLst>
              <a:ext uri="{FF2B5EF4-FFF2-40B4-BE49-F238E27FC236}">
                <a16:creationId xmlns:a16="http://schemas.microsoft.com/office/drawing/2014/main" id="{B53AB401-5874-4BE3-9B35-4B9EF9ADB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30" name="Oval 137">
            <a:extLst>
              <a:ext uri="{FF2B5EF4-FFF2-40B4-BE49-F238E27FC236}">
                <a16:creationId xmlns:a16="http://schemas.microsoft.com/office/drawing/2014/main" id="{B5FE489F-6B86-43A1-83C1-AAA297EEB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31" name="Group 138">
            <a:extLst>
              <a:ext uri="{FF2B5EF4-FFF2-40B4-BE49-F238E27FC236}">
                <a16:creationId xmlns:a16="http://schemas.microsoft.com/office/drawing/2014/main" id="{CC85ACD7-CBD7-4CA4-8086-D193FE62C0B1}"/>
              </a:ext>
            </a:extLst>
          </p:cNvPr>
          <p:cNvGrpSpPr>
            <a:grpSpLocks/>
          </p:cNvGrpSpPr>
          <p:nvPr/>
        </p:nvGrpSpPr>
        <p:grpSpPr bwMode="auto">
          <a:xfrm>
            <a:off x="2297113" y="6392863"/>
            <a:ext cx="88900" cy="85725"/>
            <a:chOff x="1447" y="4027"/>
            <a:chExt cx="56" cy="54"/>
          </a:xfrm>
        </p:grpSpPr>
        <p:sp>
          <p:nvSpPr>
            <p:cNvPr id="52650" name="Rectangle 139">
              <a:extLst>
                <a:ext uri="{FF2B5EF4-FFF2-40B4-BE49-F238E27FC236}">
                  <a16:creationId xmlns:a16="http://schemas.microsoft.com/office/drawing/2014/main" id="{0EB8CCE7-38AB-45FF-A6F3-6382F620C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4027"/>
              <a:ext cx="56" cy="5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51" name="Rectangle 140">
              <a:extLst>
                <a:ext uri="{FF2B5EF4-FFF2-40B4-BE49-F238E27FC236}">
                  <a16:creationId xmlns:a16="http://schemas.microsoft.com/office/drawing/2014/main" id="{94BDD017-DBB8-4FF4-9214-03324C95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2" name="Group 141">
            <a:extLst>
              <a:ext uri="{FF2B5EF4-FFF2-40B4-BE49-F238E27FC236}">
                <a16:creationId xmlns:a16="http://schemas.microsoft.com/office/drawing/2014/main" id="{1771E067-2A7E-4E66-99E7-BBA5B05A0579}"/>
              </a:ext>
            </a:extLst>
          </p:cNvPr>
          <p:cNvGrpSpPr>
            <a:grpSpLocks/>
          </p:cNvGrpSpPr>
          <p:nvPr/>
        </p:nvGrpSpPr>
        <p:grpSpPr bwMode="auto">
          <a:xfrm>
            <a:off x="1801813" y="6392863"/>
            <a:ext cx="88900" cy="85725"/>
            <a:chOff x="1135" y="4027"/>
            <a:chExt cx="56" cy="54"/>
          </a:xfrm>
        </p:grpSpPr>
        <p:sp>
          <p:nvSpPr>
            <p:cNvPr id="52648" name="Rectangle 142">
              <a:extLst>
                <a:ext uri="{FF2B5EF4-FFF2-40B4-BE49-F238E27FC236}">
                  <a16:creationId xmlns:a16="http://schemas.microsoft.com/office/drawing/2014/main" id="{969C11B0-D48E-421A-B416-D249DAAF8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49" name="Rectangle 143">
              <a:extLst>
                <a:ext uri="{FF2B5EF4-FFF2-40B4-BE49-F238E27FC236}">
                  <a16:creationId xmlns:a16="http://schemas.microsoft.com/office/drawing/2014/main" id="{A31F8BAF-8FE6-4EA9-B8FD-4A65BE5CC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3" name="Group 144">
            <a:extLst>
              <a:ext uri="{FF2B5EF4-FFF2-40B4-BE49-F238E27FC236}">
                <a16:creationId xmlns:a16="http://schemas.microsoft.com/office/drawing/2014/main" id="{6E38BCBE-1912-4755-A972-C945DA6DB159}"/>
              </a:ext>
            </a:extLst>
          </p:cNvPr>
          <p:cNvGrpSpPr>
            <a:grpSpLocks/>
          </p:cNvGrpSpPr>
          <p:nvPr/>
        </p:nvGrpSpPr>
        <p:grpSpPr bwMode="auto">
          <a:xfrm>
            <a:off x="2197100" y="6392863"/>
            <a:ext cx="88900" cy="85725"/>
            <a:chOff x="1384" y="4027"/>
            <a:chExt cx="56" cy="54"/>
          </a:xfrm>
        </p:grpSpPr>
        <p:sp>
          <p:nvSpPr>
            <p:cNvPr id="52646" name="Rectangle 145">
              <a:extLst>
                <a:ext uri="{FF2B5EF4-FFF2-40B4-BE49-F238E27FC236}">
                  <a16:creationId xmlns:a16="http://schemas.microsoft.com/office/drawing/2014/main" id="{F31134AA-67F7-42B6-8197-454D8648C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47" name="Rectangle 146">
              <a:extLst>
                <a:ext uri="{FF2B5EF4-FFF2-40B4-BE49-F238E27FC236}">
                  <a16:creationId xmlns:a16="http://schemas.microsoft.com/office/drawing/2014/main" id="{C077B299-7643-4E89-9DD5-8E4605C18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4" name="Group 147">
            <a:extLst>
              <a:ext uri="{FF2B5EF4-FFF2-40B4-BE49-F238E27FC236}">
                <a16:creationId xmlns:a16="http://schemas.microsoft.com/office/drawing/2014/main" id="{E82602F1-1175-4347-B14D-0B2DBF46CD6F}"/>
              </a:ext>
            </a:extLst>
          </p:cNvPr>
          <p:cNvGrpSpPr>
            <a:grpSpLocks/>
          </p:cNvGrpSpPr>
          <p:nvPr/>
        </p:nvGrpSpPr>
        <p:grpSpPr bwMode="auto">
          <a:xfrm>
            <a:off x="2197100" y="6392863"/>
            <a:ext cx="88900" cy="85725"/>
            <a:chOff x="1384" y="4027"/>
            <a:chExt cx="56" cy="54"/>
          </a:xfrm>
        </p:grpSpPr>
        <p:sp>
          <p:nvSpPr>
            <p:cNvPr id="52644" name="Rectangle 148">
              <a:extLst>
                <a:ext uri="{FF2B5EF4-FFF2-40B4-BE49-F238E27FC236}">
                  <a16:creationId xmlns:a16="http://schemas.microsoft.com/office/drawing/2014/main" id="{C77AE082-1668-40CA-B15E-0E0558C4D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45" name="Rectangle 149">
              <a:extLst>
                <a:ext uri="{FF2B5EF4-FFF2-40B4-BE49-F238E27FC236}">
                  <a16:creationId xmlns:a16="http://schemas.microsoft.com/office/drawing/2014/main" id="{C3E12F73-9CB1-4619-A926-410649279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5" name="Group 150">
            <a:extLst>
              <a:ext uri="{FF2B5EF4-FFF2-40B4-BE49-F238E27FC236}">
                <a16:creationId xmlns:a16="http://schemas.microsoft.com/office/drawing/2014/main" id="{C16411BA-A3FD-4FF5-BEE1-5344D2442238}"/>
              </a:ext>
            </a:extLst>
          </p:cNvPr>
          <p:cNvGrpSpPr>
            <a:grpSpLocks/>
          </p:cNvGrpSpPr>
          <p:nvPr/>
        </p:nvGrpSpPr>
        <p:grpSpPr bwMode="auto">
          <a:xfrm>
            <a:off x="2058988" y="6392863"/>
            <a:ext cx="88900" cy="85725"/>
            <a:chOff x="1297" y="4027"/>
            <a:chExt cx="56" cy="54"/>
          </a:xfrm>
        </p:grpSpPr>
        <p:sp>
          <p:nvSpPr>
            <p:cNvPr id="52642" name="Rectangle 151">
              <a:extLst>
                <a:ext uri="{FF2B5EF4-FFF2-40B4-BE49-F238E27FC236}">
                  <a16:creationId xmlns:a16="http://schemas.microsoft.com/office/drawing/2014/main" id="{43D60D02-F80C-4A01-A9A1-A3ED2706B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4027"/>
              <a:ext cx="55" cy="5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43" name="Rectangle 152">
              <a:extLst>
                <a:ext uri="{FF2B5EF4-FFF2-40B4-BE49-F238E27FC236}">
                  <a16:creationId xmlns:a16="http://schemas.microsoft.com/office/drawing/2014/main" id="{37B73343-46D9-43FA-BDD3-FCCD44870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6" name="Group 153">
            <a:extLst>
              <a:ext uri="{FF2B5EF4-FFF2-40B4-BE49-F238E27FC236}">
                <a16:creationId xmlns:a16="http://schemas.microsoft.com/office/drawing/2014/main" id="{ED1FCD06-BA7C-454B-A449-FB56C28FE3DD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6392863"/>
            <a:ext cx="88900" cy="85725"/>
            <a:chOff x="1578" y="4027"/>
            <a:chExt cx="56" cy="54"/>
          </a:xfrm>
        </p:grpSpPr>
        <p:sp>
          <p:nvSpPr>
            <p:cNvPr id="52640" name="Rectangle 154">
              <a:extLst>
                <a:ext uri="{FF2B5EF4-FFF2-40B4-BE49-F238E27FC236}">
                  <a16:creationId xmlns:a16="http://schemas.microsoft.com/office/drawing/2014/main" id="{C4250AB4-AD60-41E5-A6DA-E3F37C793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4027"/>
              <a:ext cx="55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41" name="Rectangle 155">
              <a:extLst>
                <a:ext uri="{FF2B5EF4-FFF2-40B4-BE49-F238E27FC236}">
                  <a16:creationId xmlns:a16="http://schemas.microsoft.com/office/drawing/2014/main" id="{FF585196-6ACD-428E-BD78-92F97A18F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7" name="Group 156">
            <a:extLst>
              <a:ext uri="{FF2B5EF4-FFF2-40B4-BE49-F238E27FC236}">
                <a16:creationId xmlns:a16="http://schemas.microsoft.com/office/drawing/2014/main" id="{811AA677-DA3D-4FE3-9B0C-9FB38704D443}"/>
              </a:ext>
            </a:extLst>
          </p:cNvPr>
          <p:cNvGrpSpPr>
            <a:grpSpLocks/>
          </p:cNvGrpSpPr>
          <p:nvPr/>
        </p:nvGrpSpPr>
        <p:grpSpPr bwMode="auto">
          <a:xfrm>
            <a:off x="1922463" y="6392863"/>
            <a:ext cx="88900" cy="85725"/>
            <a:chOff x="1211" y="4027"/>
            <a:chExt cx="56" cy="54"/>
          </a:xfrm>
        </p:grpSpPr>
        <p:sp>
          <p:nvSpPr>
            <p:cNvPr id="52638" name="Rectangle 157">
              <a:extLst>
                <a:ext uri="{FF2B5EF4-FFF2-40B4-BE49-F238E27FC236}">
                  <a16:creationId xmlns:a16="http://schemas.microsoft.com/office/drawing/2014/main" id="{B708CB08-280F-4A04-89E9-EBCEEB4B1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027"/>
              <a:ext cx="56" cy="53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39" name="Rectangle 158">
              <a:extLst>
                <a:ext uri="{FF2B5EF4-FFF2-40B4-BE49-F238E27FC236}">
                  <a16:creationId xmlns:a16="http://schemas.microsoft.com/office/drawing/2014/main" id="{A50F1531-FCD2-4943-957B-4E4D4DB9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38" name="Group 159">
            <a:extLst>
              <a:ext uri="{FF2B5EF4-FFF2-40B4-BE49-F238E27FC236}">
                <a16:creationId xmlns:a16="http://schemas.microsoft.com/office/drawing/2014/main" id="{B396924D-40A8-4529-878B-D3BE0E6173A8}"/>
              </a:ext>
            </a:extLst>
          </p:cNvPr>
          <p:cNvGrpSpPr>
            <a:grpSpLocks/>
          </p:cNvGrpSpPr>
          <p:nvPr/>
        </p:nvGrpSpPr>
        <p:grpSpPr bwMode="auto">
          <a:xfrm>
            <a:off x="2416175" y="6392863"/>
            <a:ext cx="88900" cy="85725"/>
            <a:chOff x="1522" y="4027"/>
            <a:chExt cx="56" cy="54"/>
          </a:xfrm>
        </p:grpSpPr>
        <p:sp>
          <p:nvSpPr>
            <p:cNvPr id="52636" name="Rectangle 160">
              <a:extLst>
                <a:ext uri="{FF2B5EF4-FFF2-40B4-BE49-F238E27FC236}">
                  <a16:creationId xmlns:a16="http://schemas.microsoft.com/office/drawing/2014/main" id="{66172485-2E23-4AA2-93D4-91684F531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4027"/>
              <a:ext cx="56" cy="53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37" name="Rectangle 161">
              <a:extLst>
                <a:ext uri="{FF2B5EF4-FFF2-40B4-BE49-F238E27FC236}">
                  <a16:creationId xmlns:a16="http://schemas.microsoft.com/office/drawing/2014/main" id="{17FF82A1-A75B-4172-917C-FA245216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4027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39" name="Oval 162">
            <a:extLst>
              <a:ext uri="{FF2B5EF4-FFF2-40B4-BE49-F238E27FC236}">
                <a16:creationId xmlns:a16="http://schemas.microsoft.com/office/drawing/2014/main" id="{49319D6F-6CE9-44EA-853A-C88CD5BA0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0" name="Oval 163">
            <a:extLst>
              <a:ext uri="{FF2B5EF4-FFF2-40B4-BE49-F238E27FC236}">
                <a16:creationId xmlns:a16="http://schemas.microsoft.com/office/drawing/2014/main" id="{AFCE9D1E-77EB-47D5-B150-FBD8CF131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1" name="Oval 164">
            <a:extLst>
              <a:ext uri="{FF2B5EF4-FFF2-40B4-BE49-F238E27FC236}">
                <a16:creationId xmlns:a16="http://schemas.microsoft.com/office/drawing/2014/main" id="{13EA1A0C-6C1B-4E6A-BFB2-3A491E554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2" name="Oval 165">
            <a:extLst>
              <a:ext uri="{FF2B5EF4-FFF2-40B4-BE49-F238E27FC236}">
                <a16:creationId xmlns:a16="http://schemas.microsoft.com/office/drawing/2014/main" id="{FD72D5EA-8935-4416-8CF1-04C6D2837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3" name="Oval 166">
            <a:extLst>
              <a:ext uri="{FF2B5EF4-FFF2-40B4-BE49-F238E27FC236}">
                <a16:creationId xmlns:a16="http://schemas.microsoft.com/office/drawing/2014/main" id="{D74E0A53-0CE6-4CDE-AA5B-C18B1C028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4" name="Oval 167">
            <a:extLst>
              <a:ext uri="{FF2B5EF4-FFF2-40B4-BE49-F238E27FC236}">
                <a16:creationId xmlns:a16="http://schemas.microsoft.com/office/drawing/2014/main" id="{EFB2C987-023B-49E9-9E8F-488F6C4E0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5" name="Oval 168">
            <a:extLst>
              <a:ext uri="{FF2B5EF4-FFF2-40B4-BE49-F238E27FC236}">
                <a16:creationId xmlns:a16="http://schemas.microsoft.com/office/drawing/2014/main" id="{BA775CC1-87FB-411E-B773-B038F85B7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675" y="63928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46" name="Group 169">
            <a:extLst>
              <a:ext uri="{FF2B5EF4-FFF2-40B4-BE49-F238E27FC236}">
                <a16:creationId xmlns:a16="http://schemas.microsoft.com/office/drawing/2014/main" id="{E086A143-F71A-4E0C-80CE-FAFD0D1C6047}"/>
              </a:ext>
            </a:extLst>
          </p:cNvPr>
          <p:cNvGrpSpPr>
            <a:grpSpLocks/>
          </p:cNvGrpSpPr>
          <p:nvPr/>
        </p:nvGrpSpPr>
        <p:grpSpPr bwMode="auto">
          <a:xfrm>
            <a:off x="2874963" y="4327525"/>
            <a:ext cx="2568575" cy="2363788"/>
            <a:chOff x="1811" y="2726"/>
            <a:chExt cx="1618" cy="1489"/>
          </a:xfrm>
        </p:grpSpPr>
        <p:sp>
          <p:nvSpPr>
            <p:cNvPr id="52496" name="Rectangle 170">
              <a:extLst>
                <a:ext uri="{FF2B5EF4-FFF2-40B4-BE49-F238E27FC236}">
                  <a16:creationId xmlns:a16="http://schemas.microsoft.com/office/drawing/2014/main" id="{3A142CCA-4FD2-4F36-A07D-6B491ED22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7" name="Rectangle 171">
              <a:extLst>
                <a:ext uri="{FF2B5EF4-FFF2-40B4-BE49-F238E27FC236}">
                  <a16:creationId xmlns:a16="http://schemas.microsoft.com/office/drawing/2014/main" id="{4DC3FBEA-8DCC-44BD-8AFB-D45166A20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8" name="Rectangle 172">
              <a:extLst>
                <a:ext uri="{FF2B5EF4-FFF2-40B4-BE49-F238E27FC236}">
                  <a16:creationId xmlns:a16="http://schemas.microsoft.com/office/drawing/2014/main" id="{B01BAD35-B3CE-4E26-A9F1-B024D426B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9" name="Rectangle 173">
              <a:extLst>
                <a:ext uri="{FF2B5EF4-FFF2-40B4-BE49-F238E27FC236}">
                  <a16:creationId xmlns:a16="http://schemas.microsoft.com/office/drawing/2014/main" id="{AB1444C9-32FE-4A83-9971-D97F117A1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0" name="Rectangle 174">
              <a:extLst>
                <a:ext uri="{FF2B5EF4-FFF2-40B4-BE49-F238E27FC236}">
                  <a16:creationId xmlns:a16="http://schemas.microsoft.com/office/drawing/2014/main" id="{A0F63B7D-6D1B-4F1F-9FF4-DF7A7AF50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1" name="Rectangle 175">
              <a:extLst>
                <a:ext uri="{FF2B5EF4-FFF2-40B4-BE49-F238E27FC236}">
                  <a16:creationId xmlns:a16="http://schemas.microsoft.com/office/drawing/2014/main" id="{E97FD9B5-B505-4C91-B5CC-CF042A5E8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2" name="Rectangle 176">
              <a:extLst>
                <a:ext uri="{FF2B5EF4-FFF2-40B4-BE49-F238E27FC236}">
                  <a16:creationId xmlns:a16="http://schemas.microsoft.com/office/drawing/2014/main" id="{8B9860D5-6326-40B6-96A3-92B01E27D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3" name="Rectangle 177">
              <a:extLst>
                <a:ext uri="{FF2B5EF4-FFF2-40B4-BE49-F238E27FC236}">
                  <a16:creationId xmlns:a16="http://schemas.microsoft.com/office/drawing/2014/main" id="{58DAFCB0-66F5-45EC-A098-83E2AB779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4" name="Rectangle 178">
              <a:extLst>
                <a:ext uri="{FF2B5EF4-FFF2-40B4-BE49-F238E27FC236}">
                  <a16:creationId xmlns:a16="http://schemas.microsoft.com/office/drawing/2014/main" id="{7101C12A-A2C5-4913-807E-CD50D87E9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5" name="Rectangle 179">
              <a:extLst>
                <a:ext uri="{FF2B5EF4-FFF2-40B4-BE49-F238E27FC236}">
                  <a16:creationId xmlns:a16="http://schemas.microsoft.com/office/drawing/2014/main" id="{D16EE707-4182-43AE-9526-85A0D284F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922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6" name="Rectangle 180">
              <a:extLst>
                <a:ext uri="{FF2B5EF4-FFF2-40B4-BE49-F238E27FC236}">
                  <a16:creationId xmlns:a16="http://schemas.microsoft.com/office/drawing/2014/main" id="{BD152A06-742B-4398-BC88-9E5283AC6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7" name="Rectangle 181">
              <a:extLst>
                <a:ext uri="{FF2B5EF4-FFF2-40B4-BE49-F238E27FC236}">
                  <a16:creationId xmlns:a16="http://schemas.microsoft.com/office/drawing/2014/main" id="{DA0B4ACC-CD4B-454B-A781-9B2CD01D7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8" name="Rectangle 182">
              <a:extLst>
                <a:ext uri="{FF2B5EF4-FFF2-40B4-BE49-F238E27FC236}">
                  <a16:creationId xmlns:a16="http://schemas.microsoft.com/office/drawing/2014/main" id="{5CB42AF7-D9E7-475C-A904-A812F61F9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09" name="Rectangle 183">
              <a:extLst>
                <a:ext uri="{FF2B5EF4-FFF2-40B4-BE49-F238E27FC236}">
                  <a16:creationId xmlns:a16="http://schemas.microsoft.com/office/drawing/2014/main" id="{6FEDA324-D1CE-46E4-95D4-FEE508415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0" name="Rectangle 184">
              <a:extLst>
                <a:ext uri="{FF2B5EF4-FFF2-40B4-BE49-F238E27FC236}">
                  <a16:creationId xmlns:a16="http://schemas.microsoft.com/office/drawing/2014/main" id="{15F58162-52D3-493E-BE69-A22446DF3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1" name="Rectangle 185">
              <a:extLst>
                <a:ext uri="{FF2B5EF4-FFF2-40B4-BE49-F238E27FC236}">
                  <a16:creationId xmlns:a16="http://schemas.microsoft.com/office/drawing/2014/main" id="{ECEBF534-DF24-427C-92F5-BE3B2C3C8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2" name="Rectangle 186">
              <a:extLst>
                <a:ext uri="{FF2B5EF4-FFF2-40B4-BE49-F238E27FC236}">
                  <a16:creationId xmlns:a16="http://schemas.microsoft.com/office/drawing/2014/main" id="{B7832072-C7FF-4280-8C59-88600D4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3" name="Rectangle 187">
              <a:extLst>
                <a:ext uri="{FF2B5EF4-FFF2-40B4-BE49-F238E27FC236}">
                  <a16:creationId xmlns:a16="http://schemas.microsoft.com/office/drawing/2014/main" id="{1D51F834-4BE6-42D4-99FB-4989A9C67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4" name="Rectangle 188">
              <a:extLst>
                <a:ext uri="{FF2B5EF4-FFF2-40B4-BE49-F238E27FC236}">
                  <a16:creationId xmlns:a16="http://schemas.microsoft.com/office/drawing/2014/main" id="{AFBE01CC-BB01-434D-8749-8B20D8FBD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5" name="Rectangle 189">
              <a:extLst>
                <a:ext uri="{FF2B5EF4-FFF2-40B4-BE49-F238E27FC236}">
                  <a16:creationId xmlns:a16="http://schemas.microsoft.com/office/drawing/2014/main" id="{B6DA0405-1CE8-4F9B-A9E5-4E72CCEFD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789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6" name="Rectangle 190">
              <a:extLst>
                <a:ext uri="{FF2B5EF4-FFF2-40B4-BE49-F238E27FC236}">
                  <a16:creationId xmlns:a16="http://schemas.microsoft.com/office/drawing/2014/main" id="{AF4C560F-D3A2-4A85-B68B-03AEE0D17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7" name="Rectangle 191">
              <a:extLst>
                <a:ext uri="{FF2B5EF4-FFF2-40B4-BE49-F238E27FC236}">
                  <a16:creationId xmlns:a16="http://schemas.microsoft.com/office/drawing/2014/main" id="{39F4D479-FB8F-4C09-8774-8E4EF4815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8" name="Rectangle 192">
              <a:extLst>
                <a:ext uri="{FF2B5EF4-FFF2-40B4-BE49-F238E27FC236}">
                  <a16:creationId xmlns:a16="http://schemas.microsoft.com/office/drawing/2014/main" id="{E7AF2B18-918B-4B65-8805-7A3E38D1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19" name="Rectangle 193">
              <a:extLst>
                <a:ext uri="{FF2B5EF4-FFF2-40B4-BE49-F238E27FC236}">
                  <a16:creationId xmlns:a16="http://schemas.microsoft.com/office/drawing/2014/main" id="{DEB6BDC4-BC6F-4858-9703-3882EECD5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0" name="Rectangle 194">
              <a:extLst>
                <a:ext uri="{FF2B5EF4-FFF2-40B4-BE49-F238E27FC236}">
                  <a16:creationId xmlns:a16="http://schemas.microsoft.com/office/drawing/2014/main" id="{EEDC8897-1042-4F56-84FD-B551D3334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1" name="Rectangle 195">
              <a:extLst>
                <a:ext uri="{FF2B5EF4-FFF2-40B4-BE49-F238E27FC236}">
                  <a16:creationId xmlns:a16="http://schemas.microsoft.com/office/drawing/2014/main" id="{F4AAB293-6DF5-41B7-94E1-3185D34E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2" name="Rectangle 196">
              <a:extLst>
                <a:ext uri="{FF2B5EF4-FFF2-40B4-BE49-F238E27FC236}">
                  <a16:creationId xmlns:a16="http://schemas.microsoft.com/office/drawing/2014/main" id="{82D573E4-E2C4-406D-8D48-E3891C06C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3" name="Rectangle 197">
              <a:extLst>
                <a:ext uri="{FF2B5EF4-FFF2-40B4-BE49-F238E27FC236}">
                  <a16:creationId xmlns:a16="http://schemas.microsoft.com/office/drawing/2014/main" id="{BA641D2F-5351-4FAC-9CF9-A77C0E4BB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4" name="Rectangle 198">
              <a:extLst>
                <a:ext uri="{FF2B5EF4-FFF2-40B4-BE49-F238E27FC236}">
                  <a16:creationId xmlns:a16="http://schemas.microsoft.com/office/drawing/2014/main" id="{A61316AA-97A6-443B-B628-C9B6E8FF2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5" name="Rectangle 199">
              <a:extLst>
                <a:ext uri="{FF2B5EF4-FFF2-40B4-BE49-F238E27FC236}">
                  <a16:creationId xmlns:a16="http://schemas.microsoft.com/office/drawing/2014/main" id="{00455E05-3A4C-4EA0-A3F2-98FC9885D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656"/>
              <a:ext cx="139" cy="134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6" name="Rectangle 200">
              <a:extLst>
                <a:ext uri="{FF2B5EF4-FFF2-40B4-BE49-F238E27FC236}">
                  <a16:creationId xmlns:a16="http://schemas.microsoft.com/office/drawing/2014/main" id="{278825F6-A42F-444B-B064-3626C6323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7" name="Rectangle 201">
              <a:extLst>
                <a:ext uri="{FF2B5EF4-FFF2-40B4-BE49-F238E27FC236}">
                  <a16:creationId xmlns:a16="http://schemas.microsoft.com/office/drawing/2014/main" id="{18227F67-53B9-44AB-AC07-1497ECCA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8" name="Rectangle 202">
              <a:extLst>
                <a:ext uri="{FF2B5EF4-FFF2-40B4-BE49-F238E27FC236}">
                  <a16:creationId xmlns:a16="http://schemas.microsoft.com/office/drawing/2014/main" id="{3F7B9EA5-D0AA-40A9-9C60-63299297F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29" name="Rectangle 203">
              <a:extLst>
                <a:ext uri="{FF2B5EF4-FFF2-40B4-BE49-F238E27FC236}">
                  <a16:creationId xmlns:a16="http://schemas.microsoft.com/office/drawing/2014/main" id="{D626AA41-44FA-4D49-8A77-E2F43021C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0" name="Rectangle 204">
              <a:extLst>
                <a:ext uri="{FF2B5EF4-FFF2-40B4-BE49-F238E27FC236}">
                  <a16:creationId xmlns:a16="http://schemas.microsoft.com/office/drawing/2014/main" id="{F914DED5-49E6-4C6E-8D85-5C91DFAA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1" name="Rectangle 205">
              <a:extLst>
                <a:ext uri="{FF2B5EF4-FFF2-40B4-BE49-F238E27FC236}">
                  <a16:creationId xmlns:a16="http://schemas.microsoft.com/office/drawing/2014/main" id="{CD16B827-24B8-4B12-AB78-4BCB5B209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2" name="Rectangle 206">
              <a:extLst>
                <a:ext uri="{FF2B5EF4-FFF2-40B4-BE49-F238E27FC236}">
                  <a16:creationId xmlns:a16="http://schemas.microsoft.com/office/drawing/2014/main" id="{848572B9-3683-4404-B22B-7662441AC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3" name="Rectangle 207">
              <a:extLst>
                <a:ext uri="{FF2B5EF4-FFF2-40B4-BE49-F238E27FC236}">
                  <a16:creationId xmlns:a16="http://schemas.microsoft.com/office/drawing/2014/main" id="{2E487C13-84E1-405B-A8A3-A269D7CC2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4" name="Rectangle 208">
              <a:extLst>
                <a:ext uri="{FF2B5EF4-FFF2-40B4-BE49-F238E27FC236}">
                  <a16:creationId xmlns:a16="http://schemas.microsoft.com/office/drawing/2014/main" id="{DAB0F2B4-4DE5-476E-851E-4CED09AA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5" name="Rectangle 209">
              <a:extLst>
                <a:ext uri="{FF2B5EF4-FFF2-40B4-BE49-F238E27FC236}">
                  <a16:creationId xmlns:a16="http://schemas.microsoft.com/office/drawing/2014/main" id="{15176C9B-AC94-4A16-ABD3-A331398D2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524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6" name="Rectangle 210">
              <a:extLst>
                <a:ext uri="{FF2B5EF4-FFF2-40B4-BE49-F238E27FC236}">
                  <a16:creationId xmlns:a16="http://schemas.microsoft.com/office/drawing/2014/main" id="{348CFDD8-DD42-428D-AD66-A817D82FC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7" name="Rectangle 211">
              <a:extLst>
                <a:ext uri="{FF2B5EF4-FFF2-40B4-BE49-F238E27FC236}">
                  <a16:creationId xmlns:a16="http://schemas.microsoft.com/office/drawing/2014/main" id="{642CE6C0-52C9-493A-B6C4-EA6A571D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8" name="Rectangle 212">
              <a:extLst>
                <a:ext uri="{FF2B5EF4-FFF2-40B4-BE49-F238E27FC236}">
                  <a16:creationId xmlns:a16="http://schemas.microsoft.com/office/drawing/2014/main" id="{DD35458C-D0F2-4817-9ED2-CE2AE5AAC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39" name="Rectangle 213">
              <a:extLst>
                <a:ext uri="{FF2B5EF4-FFF2-40B4-BE49-F238E27FC236}">
                  <a16:creationId xmlns:a16="http://schemas.microsoft.com/office/drawing/2014/main" id="{F4AEC10A-AA85-4FBE-B103-F3C5B986F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0" name="Rectangle 214">
              <a:extLst>
                <a:ext uri="{FF2B5EF4-FFF2-40B4-BE49-F238E27FC236}">
                  <a16:creationId xmlns:a16="http://schemas.microsoft.com/office/drawing/2014/main" id="{3FCC5ECA-4832-4242-8F45-9C60B1FEC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1" name="Rectangle 215">
              <a:extLst>
                <a:ext uri="{FF2B5EF4-FFF2-40B4-BE49-F238E27FC236}">
                  <a16:creationId xmlns:a16="http://schemas.microsoft.com/office/drawing/2014/main" id="{9C5D5FB2-82CE-40D3-9785-0681B7BC7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2" name="Rectangle 216">
              <a:extLst>
                <a:ext uri="{FF2B5EF4-FFF2-40B4-BE49-F238E27FC236}">
                  <a16:creationId xmlns:a16="http://schemas.microsoft.com/office/drawing/2014/main" id="{BE3A134C-CE23-4748-AFA9-929A877C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3" name="Rectangle 217">
              <a:extLst>
                <a:ext uri="{FF2B5EF4-FFF2-40B4-BE49-F238E27FC236}">
                  <a16:creationId xmlns:a16="http://schemas.microsoft.com/office/drawing/2014/main" id="{9B147193-8426-4C53-B74D-2D2756638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4" name="Rectangle 218">
              <a:extLst>
                <a:ext uri="{FF2B5EF4-FFF2-40B4-BE49-F238E27FC236}">
                  <a16:creationId xmlns:a16="http://schemas.microsoft.com/office/drawing/2014/main" id="{50121172-F390-42FD-9FD6-0EAF1E12A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5" name="Rectangle 219">
              <a:extLst>
                <a:ext uri="{FF2B5EF4-FFF2-40B4-BE49-F238E27FC236}">
                  <a16:creationId xmlns:a16="http://schemas.microsoft.com/office/drawing/2014/main" id="{85B91155-50B8-4A1E-B516-8D73EED07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391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6" name="Rectangle 220">
              <a:extLst>
                <a:ext uri="{FF2B5EF4-FFF2-40B4-BE49-F238E27FC236}">
                  <a16:creationId xmlns:a16="http://schemas.microsoft.com/office/drawing/2014/main" id="{34408F23-1344-491B-BFE7-ED7A5F49E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7" name="Rectangle 221">
              <a:extLst>
                <a:ext uri="{FF2B5EF4-FFF2-40B4-BE49-F238E27FC236}">
                  <a16:creationId xmlns:a16="http://schemas.microsoft.com/office/drawing/2014/main" id="{56BD813F-6CF3-4C6D-9549-A67A47FE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8" name="Rectangle 222">
              <a:extLst>
                <a:ext uri="{FF2B5EF4-FFF2-40B4-BE49-F238E27FC236}">
                  <a16:creationId xmlns:a16="http://schemas.microsoft.com/office/drawing/2014/main" id="{307AD74E-3437-487E-B6FE-F94D331FC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49" name="Rectangle 223">
              <a:extLst>
                <a:ext uri="{FF2B5EF4-FFF2-40B4-BE49-F238E27FC236}">
                  <a16:creationId xmlns:a16="http://schemas.microsoft.com/office/drawing/2014/main" id="{19152FD0-2615-42F2-AA30-5A8E93B75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0" name="Rectangle 224">
              <a:extLst>
                <a:ext uri="{FF2B5EF4-FFF2-40B4-BE49-F238E27FC236}">
                  <a16:creationId xmlns:a16="http://schemas.microsoft.com/office/drawing/2014/main" id="{FC551C0F-C1DD-49F5-A78C-99461590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1" name="Rectangle 225">
              <a:extLst>
                <a:ext uri="{FF2B5EF4-FFF2-40B4-BE49-F238E27FC236}">
                  <a16:creationId xmlns:a16="http://schemas.microsoft.com/office/drawing/2014/main" id="{DFDB21CA-7384-4441-ACB3-75C6E5399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2" name="Rectangle 226">
              <a:extLst>
                <a:ext uri="{FF2B5EF4-FFF2-40B4-BE49-F238E27FC236}">
                  <a16:creationId xmlns:a16="http://schemas.microsoft.com/office/drawing/2014/main" id="{AA1004C6-171A-4457-B33B-C6CEB591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3" name="Rectangle 227">
              <a:extLst>
                <a:ext uri="{FF2B5EF4-FFF2-40B4-BE49-F238E27FC236}">
                  <a16:creationId xmlns:a16="http://schemas.microsoft.com/office/drawing/2014/main" id="{C50FD1CD-4CA8-4E04-83B7-8940B7568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4" name="Rectangle 228">
              <a:extLst>
                <a:ext uri="{FF2B5EF4-FFF2-40B4-BE49-F238E27FC236}">
                  <a16:creationId xmlns:a16="http://schemas.microsoft.com/office/drawing/2014/main" id="{ED89F201-975A-4D87-BF2D-99A2A8B6E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5" name="Rectangle 229">
              <a:extLst>
                <a:ext uri="{FF2B5EF4-FFF2-40B4-BE49-F238E27FC236}">
                  <a16:creationId xmlns:a16="http://schemas.microsoft.com/office/drawing/2014/main" id="{F3956B1E-1FEC-4ECD-938A-64C0A5E8C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258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6" name="Rectangle 230">
              <a:extLst>
                <a:ext uri="{FF2B5EF4-FFF2-40B4-BE49-F238E27FC236}">
                  <a16:creationId xmlns:a16="http://schemas.microsoft.com/office/drawing/2014/main" id="{EC1170B3-9CDB-4713-B1D9-A16E513E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7" name="Rectangle 231">
              <a:extLst>
                <a:ext uri="{FF2B5EF4-FFF2-40B4-BE49-F238E27FC236}">
                  <a16:creationId xmlns:a16="http://schemas.microsoft.com/office/drawing/2014/main" id="{0A34E11F-18C8-4B9F-9A91-8A17F799B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8" name="Rectangle 232">
              <a:extLst>
                <a:ext uri="{FF2B5EF4-FFF2-40B4-BE49-F238E27FC236}">
                  <a16:creationId xmlns:a16="http://schemas.microsoft.com/office/drawing/2014/main" id="{7B111936-AA93-4885-A70C-19233D87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59" name="Rectangle 233">
              <a:extLst>
                <a:ext uri="{FF2B5EF4-FFF2-40B4-BE49-F238E27FC236}">
                  <a16:creationId xmlns:a16="http://schemas.microsoft.com/office/drawing/2014/main" id="{71DC9F10-2E23-4D1A-AA0D-3E167885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0" name="Rectangle 234">
              <a:extLst>
                <a:ext uri="{FF2B5EF4-FFF2-40B4-BE49-F238E27FC236}">
                  <a16:creationId xmlns:a16="http://schemas.microsoft.com/office/drawing/2014/main" id="{D2AF76E8-2F1F-4C23-8AA5-5199397E0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1" name="Rectangle 235">
              <a:extLst>
                <a:ext uri="{FF2B5EF4-FFF2-40B4-BE49-F238E27FC236}">
                  <a16:creationId xmlns:a16="http://schemas.microsoft.com/office/drawing/2014/main" id="{88C2DA21-BEF0-4B3F-98CB-8BFAC7C0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2" name="Rectangle 236">
              <a:extLst>
                <a:ext uri="{FF2B5EF4-FFF2-40B4-BE49-F238E27FC236}">
                  <a16:creationId xmlns:a16="http://schemas.microsoft.com/office/drawing/2014/main" id="{7AB5349C-E5F1-45A0-A89D-F68D139F1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3" name="Rectangle 237">
              <a:extLst>
                <a:ext uri="{FF2B5EF4-FFF2-40B4-BE49-F238E27FC236}">
                  <a16:creationId xmlns:a16="http://schemas.microsoft.com/office/drawing/2014/main" id="{A5418B15-2DDA-4C4C-BA42-D639937BE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4" name="Rectangle 238">
              <a:extLst>
                <a:ext uri="{FF2B5EF4-FFF2-40B4-BE49-F238E27FC236}">
                  <a16:creationId xmlns:a16="http://schemas.microsoft.com/office/drawing/2014/main" id="{E1652E59-FAE0-4C38-9E28-CEB96B521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5" name="Rectangle 239">
              <a:extLst>
                <a:ext uri="{FF2B5EF4-FFF2-40B4-BE49-F238E27FC236}">
                  <a16:creationId xmlns:a16="http://schemas.microsoft.com/office/drawing/2014/main" id="{91338D3A-539A-421C-8FEC-709F6F895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25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6" name="Rectangle 240">
              <a:extLst>
                <a:ext uri="{FF2B5EF4-FFF2-40B4-BE49-F238E27FC236}">
                  <a16:creationId xmlns:a16="http://schemas.microsoft.com/office/drawing/2014/main" id="{A08C20DD-8B33-4678-B6AC-A4D1F69E3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7" name="Rectangle 241">
              <a:extLst>
                <a:ext uri="{FF2B5EF4-FFF2-40B4-BE49-F238E27FC236}">
                  <a16:creationId xmlns:a16="http://schemas.microsoft.com/office/drawing/2014/main" id="{00E936F3-66D8-4EED-832F-552BA07C6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8" name="Rectangle 242">
              <a:extLst>
                <a:ext uri="{FF2B5EF4-FFF2-40B4-BE49-F238E27FC236}">
                  <a16:creationId xmlns:a16="http://schemas.microsoft.com/office/drawing/2014/main" id="{3F8A8085-988A-4D9A-AE1A-C73058FA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69" name="Rectangle 243">
              <a:extLst>
                <a:ext uri="{FF2B5EF4-FFF2-40B4-BE49-F238E27FC236}">
                  <a16:creationId xmlns:a16="http://schemas.microsoft.com/office/drawing/2014/main" id="{E6F95060-162A-4B57-AEFF-73BC86B4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0" name="Rectangle 244">
              <a:extLst>
                <a:ext uri="{FF2B5EF4-FFF2-40B4-BE49-F238E27FC236}">
                  <a16:creationId xmlns:a16="http://schemas.microsoft.com/office/drawing/2014/main" id="{4D340494-C600-4F6B-831E-D1CFA9F51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1" name="Rectangle 245">
              <a:extLst>
                <a:ext uri="{FF2B5EF4-FFF2-40B4-BE49-F238E27FC236}">
                  <a16:creationId xmlns:a16="http://schemas.microsoft.com/office/drawing/2014/main" id="{E097B1CC-B117-4806-BA99-2F3BADAB8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2" name="Rectangle 246">
              <a:extLst>
                <a:ext uri="{FF2B5EF4-FFF2-40B4-BE49-F238E27FC236}">
                  <a16:creationId xmlns:a16="http://schemas.microsoft.com/office/drawing/2014/main" id="{AAEA4469-9853-4676-8B4E-008038EE2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3" name="Rectangle 247">
              <a:extLst>
                <a:ext uri="{FF2B5EF4-FFF2-40B4-BE49-F238E27FC236}">
                  <a16:creationId xmlns:a16="http://schemas.microsoft.com/office/drawing/2014/main" id="{D402F149-28F5-4545-AFBE-48606EEA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4" name="Rectangle 248">
              <a:extLst>
                <a:ext uri="{FF2B5EF4-FFF2-40B4-BE49-F238E27FC236}">
                  <a16:creationId xmlns:a16="http://schemas.microsoft.com/office/drawing/2014/main" id="{3EE211EF-B232-4B6F-87A9-2D22901F4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5" name="Rectangle 249">
              <a:extLst>
                <a:ext uri="{FF2B5EF4-FFF2-40B4-BE49-F238E27FC236}">
                  <a16:creationId xmlns:a16="http://schemas.microsoft.com/office/drawing/2014/main" id="{3B0CDBE2-6DE9-4AA5-877E-439120284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92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6" name="Rectangle 250">
              <a:extLst>
                <a:ext uri="{FF2B5EF4-FFF2-40B4-BE49-F238E27FC236}">
                  <a16:creationId xmlns:a16="http://schemas.microsoft.com/office/drawing/2014/main" id="{51D08E6B-56B7-4EF3-B61C-E5C95F14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7" name="Rectangle 251">
              <a:extLst>
                <a:ext uri="{FF2B5EF4-FFF2-40B4-BE49-F238E27FC236}">
                  <a16:creationId xmlns:a16="http://schemas.microsoft.com/office/drawing/2014/main" id="{D4F0302B-8F60-4200-B821-D4C8911F4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8" name="Rectangle 252">
              <a:extLst>
                <a:ext uri="{FF2B5EF4-FFF2-40B4-BE49-F238E27FC236}">
                  <a16:creationId xmlns:a16="http://schemas.microsoft.com/office/drawing/2014/main" id="{01EA085B-22B8-4142-B0E4-797FF448A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79" name="Rectangle 253">
              <a:extLst>
                <a:ext uri="{FF2B5EF4-FFF2-40B4-BE49-F238E27FC236}">
                  <a16:creationId xmlns:a16="http://schemas.microsoft.com/office/drawing/2014/main" id="{3EFEE727-5235-488A-87F7-4F4C38017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0" name="Rectangle 254">
              <a:extLst>
                <a:ext uri="{FF2B5EF4-FFF2-40B4-BE49-F238E27FC236}">
                  <a16:creationId xmlns:a16="http://schemas.microsoft.com/office/drawing/2014/main" id="{0FDA2F83-D787-4A74-9C5A-33EA6420A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1" name="Rectangle 255">
              <a:extLst>
                <a:ext uri="{FF2B5EF4-FFF2-40B4-BE49-F238E27FC236}">
                  <a16:creationId xmlns:a16="http://schemas.microsoft.com/office/drawing/2014/main" id="{B44A300A-146A-464F-BDA2-66AE53B4C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2" name="Rectangle 256">
              <a:extLst>
                <a:ext uri="{FF2B5EF4-FFF2-40B4-BE49-F238E27FC236}">
                  <a16:creationId xmlns:a16="http://schemas.microsoft.com/office/drawing/2014/main" id="{F5823809-B5A3-40B3-853B-1A11747A1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3" name="Rectangle 257">
              <a:extLst>
                <a:ext uri="{FF2B5EF4-FFF2-40B4-BE49-F238E27FC236}">
                  <a16:creationId xmlns:a16="http://schemas.microsoft.com/office/drawing/2014/main" id="{A3ADE73F-F406-4A32-91D7-E74B1630C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4" name="Rectangle 258">
              <a:extLst>
                <a:ext uri="{FF2B5EF4-FFF2-40B4-BE49-F238E27FC236}">
                  <a16:creationId xmlns:a16="http://schemas.microsoft.com/office/drawing/2014/main" id="{BE022D74-5671-405D-B4FA-F92B0FC58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5" name="Rectangle 259">
              <a:extLst>
                <a:ext uri="{FF2B5EF4-FFF2-40B4-BE49-F238E27FC236}">
                  <a16:creationId xmlns:a16="http://schemas.microsoft.com/office/drawing/2014/main" id="{4A21D4A4-0F30-486A-AEFA-D181EB42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859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6" name="Rectangle 260">
              <a:extLst>
                <a:ext uri="{FF2B5EF4-FFF2-40B4-BE49-F238E27FC236}">
                  <a16:creationId xmlns:a16="http://schemas.microsoft.com/office/drawing/2014/main" id="{396102A5-9F3C-4B24-BBC4-E55A5D98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7" name="Rectangle 261">
              <a:extLst>
                <a:ext uri="{FF2B5EF4-FFF2-40B4-BE49-F238E27FC236}">
                  <a16:creationId xmlns:a16="http://schemas.microsoft.com/office/drawing/2014/main" id="{9094CCEC-EBA3-4D43-A95D-4771B4D40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8" name="Rectangle 262">
              <a:extLst>
                <a:ext uri="{FF2B5EF4-FFF2-40B4-BE49-F238E27FC236}">
                  <a16:creationId xmlns:a16="http://schemas.microsoft.com/office/drawing/2014/main" id="{6BBF5985-56E6-47FA-AB3A-C43FDA807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89" name="Rectangle 263">
              <a:extLst>
                <a:ext uri="{FF2B5EF4-FFF2-40B4-BE49-F238E27FC236}">
                  <a16:creationId xmlns:a16="http://schemas.microsoft.com/office/drawing/2014/main" id="{81E72099-8B5E-4930-96AD-49D514DE6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0" name="Rectangle 264">
              <a:extLst>
                <a:ext uri="{FF2B5EF4-FFF2-40B4-BE49-F238E27FC236}">
                  <a16:creationId xmlns:a16="http://schemas.microsoft.com/office/drawing/2014/main" id="{B2359882-2A34-4206-9260-1A07AB16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1" name="Rectangle 265">
              <a:extLst>
                <a:ext uri="{FF2B5EF4-FFF2-40B4-BE49-F238E27FC236}">
                  <a16:creationId xmlns:a16="http://schemas.microsoft.com/office/drawing/2014/main" id="{EE24DE60-C6BB-4B3A-AFF1-7C0060458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2" name="Rectangle 266">
              <a:extLst>
                <a:ext uri="{FF2B5EF4-FFF2-40B4-BE49-F238E27FC236}">
                  <a16:creationId xmlns:a16="http://schemas.microsoft.com/office/drawing/2014/main" id="{37B0C89E-9A80-4E4A-987E-7E6F2F2C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3" name="Rectangle 267">
              <a:extLst>
                <a:ext uri="{FF2B5EF4-FFF2-40B4-BE49-F238E27FC236}">
                  <a16:creationId xmlns:a16="http://schemas.microsoft.com/office/drawing/2014/main" id="{FEF70BBD-8AEE-4BAF-A3E6-7F49DF15D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4" name="Rectangle 268">
              <a:extLst>
                <a:ext uri="{FF2B5EF4-FFF2-40B4-BE49-F238E27FC236}">
                  <a16:creationId xmlns:a16="http://schemas.microsoft.com/office/drawing/2014/main" id="{00142643-E2C2-4562-80B1-D2343B1B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5" name="Rectangle 269">
              <a:extLst>
                <a:ext uri="{FF2B5EF4-FFF2-40B4-BE49-F238E27FC236}">
                  <a16:creationId xmlns:a16="http://schemas.microsoft.com/office/drawing/2014/main" id="{4E3B4727-375D-489A-A665-3F94B401B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6"/>
              <a:ext cx="139" cy="133"/>
            </a:xfrm>
            <a:prstGeom prst="rect">
              <a:avLst/>
            </a:prstGeom>
            <a:noFill/>
            <a:ln w="1588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6" name="Rectangle 270">
              <a:extLst>
                <a:ext uri="{FF2B5EF4-FFF2-40B4-BE49-F238E27FC236}">
                  <a16:creationId xmlns:a16="http://schemas.microsoft.com/office/drawing/2014/main" id="{D1E3515D-FC88-442C-96DD-94953138A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7" name="Rectangle 271">
              <a:extLst>
                <a:ext uri="{FF2B5EF4-FFF2-40B4-BE49-F238E27FC236}">
                  <a16:creationId xmlns:a16="http://schemas.microsoft.com/office/drawing/2014/main" id="{218FA476-0D7A-445F-989F-59244E8F8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598" name="Rectangle 272">
              <a:extLst>
                <a:ext uri="{FF2B5EF4-FFF2-40B4-BE49-F238E27FC236}">
                  <a16:creationId xmlns:a16="http://schemas.microsoft.com/office/drawing/2014/main" id="{0B2698D3-441F-47C9-BECE-6487E205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599" name="Rectangle 273">
              <a:extLst>
                <a:ext uri="{FF2B5EF4-FFF2-40B4-BE49-F238E27FC236}">
                  <a16:creationId xmlns:a16="http://schemas.microsoft.com/office/drawing/2014/main" id="{D0FDA147-4AB3-47A1-9184-2C9D8B937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600" name="Rectangle 274">
              <a:extLst>
                <a:ext uri="{FF2B5EF4-FFF2-40B4-BE49-F238E27FC236}">
                  <a16:creationId xmlns:a16="http://schemas.microsoft.com/office/drawing/2014/main" id="{4C24DBEC-08BE-4A78-86BA-584D4B96A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01" name="Rectangle 275">
              <a:extLst>
                <a:ext uri="{FF2B5EF4-FFF2-40B4-BE49-F238E27FC236}">
                  <a16:creationId xmlns:a16="http://schemas.microsoft.com/office/drawing/2014/main" id="{867538A1-21B3-46FB-AEC7-47DD8D7E2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602" name="Rectangle 276">
              <a:extLst>
                <a:ext uri="{FF2B5EF4-FFF2-40B4-BE49-F238E27FC236}">
                  <a16:creationId xmlns:a16="http://schemas.microsoft.com/office/drawing/2014/main" id="{2E8D299B-4884-4B9D-8930-DAA50B2EC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03" name="Rectangle 277">
              <a:extLst>
                <a:ext uri="{FF2B5EF4-FFF2-40B4-BE49-F238E27FC236}">
                  <a16:creationId xmlns:a16="http://schemas.microsoft.com/office/drawing/2014/main" id="{E06E8061-0D5F-4987-95CA-8B78559D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604" name="Rectangle 278">
              <a:extLst>
                <a:ext uri="{FF2B5EF4-FFF2-40B4-BE49-F238E27FC236}">
                  <a16:creationId xmlns:a16="http://schemas.microsoft.com/office/drawing/2014/main" id="{D23B6BAE-095C-46C2-AE6B-D8D92F6A4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05" name="Rectangle 279">
              <a:extLst>
                <a:ext uri="{FF2B5EF4-FFF2-40B4-BE49-F238E27FC236}">
                  <a16:creationId xmlns:a16="http://schemas.microsoft.com/office/drawing/2014/main" id="{6F2C3778-BCEE-4726-9491-A11A0E164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606" name="Rectangle 280">
              <a:extLst>
                <a:ext uri="{FF2B5EF4-FFF2-40B4-BE49-F238E27FC236}">
                  <a16:creationId xmlns:a16="http://schemas.microsoft.com/office/drawing/2014/main" id="{454DF3B2-2D49-4200-991F-32DD31E91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07" name="Rectangle 281">
              <a:extLst>
                <a:ext uri="{FF2B5EF4-FFF2-40B4-BE49-F238E27FC236}">
                  <a16:creationId xmlns:a16="http://schemas.microsoft.com/office/drawing/2014/main" id="{8B679FE0-480D-44BE-8FD6-A38B2D90D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608" name="Rectangle 282">
              <a:extLst>
                <a:ext uri="{FF2B5EF4-FFF2-40B4-BE49-F238E27FC236}">
                  <a16:creationId xmlns:a16="http://schemas.microsoft.com/office/drawing/2014/main" id="{06B96C34-A9C2-4167-AC0A-09A982630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09" name="Rectangle 283">
              <a:extLst>
                <a:ext uri="{FF2B5EF4-FFF2-40B4-BE49-F238E27FC236}">
                  <a16:creationId xmlns:a16="http://schemas.microsoft.com/office/drawing/2014/main" id="{576057BF-0D1D-4445-AEA3-F70AA5FCB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610" name="Rectangle 284">
              <a:extLst>
                <a:ext uri="{FF2B5EF4-FFF2-40B4-BE49-F238E27FC236}">
                  <a16:creationId xmlns:a16="http://schemas.microsoft.com/office/drawing/2014/main" id="{B4DB7E49-1EF7-4A72-94A8-15C6C998E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11" name="Rectangle 285">
              <a:extLst>
                <a:ext uri="{FF2B5EF4-FFF2-40B4-BE49-F238E27FC236}">
                  <a16:creationId xmlns:a16="http://schemas.microsoft.com/office/drawing/2014/main" id="{EEF9253F-04F8-4D31-810A-04831A8E8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612" name="Rectangle 286">
              <a:extLst>
                <a:ext uri="{FF2B5EF4-FFF2-40B4-BE49-F238E27FC236}">
                  <a16:creationId xmlns:a16="http://schemas.microsoft.com/office/drawing/2014/main" id="{CDE23AC6-800A-4DFE-AB06-6C3594587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405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13" name="Rectangle 287">
              <a:extLst>
                <a:ext uri="{FF2B5EF4-FFF2-40B4-BE49-F238E27FC236}">
                  <a16:creationId xmlns:a16="http://schemas.microsoft.com/office/drawing/2014/main" id="{E5FD7B16-CB47-459F-8EA0-4BE017F88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4079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614" name="Rectangle 288">
              <a:extLst>
                <a:ext uri="{FF2B5EF4-FFF2-40B4-BE49-F238E27FC236}">
                  <a16:creationId xmlns:a16="http://schemas.microsoft.com/office/drawing/2014/main" id="{746238C1-4EE7-432C-93E4-A3312A2A5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4055"/>
              <a:ext cx="178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15" name="Rectangle 289">
              <a:extLst>
                <a:ext uri="{FF2B5EF4-FFF2-40B4-BE49-F238E27FC236}">
                  <a16:creationId xmlns:a16="http://schemas.microsoft.com/office/drawing/2014/main" id="{65540B2B-1D38-427E-9132-7E6C7063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4079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52616" name="Rectangle 290">
              <a:extLst>
                <a:ext uri="{FF2B5EF4-FFF2-40B4-BE49-F238E27FC236}">
                  <a16:creationId xmlns:a16="http://schemas.microsoft.com/office/drawing/2014/main" id="{3B8AC5F5-B73F-4D2A-B5BF-294C44E3F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843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17" name="Rectangle 291">
              <a:extLst>
                <a:ext uri="{FF2B5EF4-FFF2-40B4-BE49-F238E27FC236}">
                  <a16:creationId xmlns:a16="http://schemas.microsoft.com/office/drawing/2014/main" id="{869F47DF-581E-481C-BF81-DE61D8522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866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618" name="Rectangle 292">
              <a:extLst>
                <a:ext uri="{FF2B5EF4-FFF2-40B4-BE49-F238E27FC236}">
                  <a16:creationId xmlns:a16="http://schemas.microsoft.com/office/drawing/2014/main" id="{F0A7B05F-4F92-4307-B6E1-206A8AEC3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710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19" name="Rectangle 293">
              <a:extLst>
                <a:ext uri="{FF2B5EF4-FFF2-40B4-BE49-F238E27FC236}">
                  <a16:creationId xmlns:a16="http://schemas.microsoft.com/office/drawing/2014/main" id="{F701C030-1F6F-4EA3-A8BF-71D702EB2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733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620" name="Rectangle 294">
              <a:extLst>
                <a:ext uri="{FF2B5EF4-FFF2-40B4-BE49-F238E27FC236}">
                  <a16:creationId xmlns:a16="http://schemas.microsoft.com/office/drawing/2014/main" id="{3F85907A-C50B-41A1-94BE-0807E4344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577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21" name="Rectangle 295">
              <a:extLst>
                <a:ext uri="{FF2B5EF4-FFF2-40B4-BE49-F238E27FC236}">
                  <a16:creationId xmlns:a16="http://schemas.microsoft.com/office/drawing/2014/main" id="{D2472497-D4CD-433C-A5E1-3AF148B6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6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622" name="Rectangle 296">
              <a:extLst>
                <a:ext uri="{FF2B5EF4-FFF2-40B4-BE49-F238E27FC236}">
                  <a16:creationId xmlns:a16="http://schemas.microsoft.com/office/drawing/2014/main" id="{6FA6A95C-6A0C-4CFA-925D-741C093D6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444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23" name="Rectangle 297">
              <a:extLst>
                <a:ext uri="{FF2B5EF4-FFF2-40B4-BE49-F238E27FC236}">
                  <a16:creationId xmlns:a16="http://schemas.microsoft.com/office/drawing/2014/main" id="{10D14A84-22A3-4042-90D0-751CC32D2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46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624" name="Rectangle 298">
              <a:extLst>
                <a:ext uri="{FF2B5EF4-FFF2-40B4-BE49-F238E27FC236}">
                  <a16:creationId xmlns:a16="http://schemas.microsoft.com/office/drawing/2014/main" id="{8383E158-7D15-4F03-B6FA-9945A1F74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311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25" name="Rectangle 299">
              <a:extLst>
                <a:ext uri="{FF2B5EF4-FFF2-40B4-BE49-F238E27FC236}">
                  <a16:creationId xmlns:a16="http://schemas.microsoft.com/office/drawing/2014/main" id="{6DD942BC-7218-44B1-A699-312FB8AD3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334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626" name="Rectangle 300">
              <a:extLst>
                <a:ext uri="{FF2B5EF4-FFF2-40B4-BE49-F238E27FC236}">
                  <a16:creationId xmlns:a16="http://schemas.microsoft.com/office/drawing/2014/main" id="{77D96F17-6F38-423E-8F46-F5BB0C495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17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27" name="Rectangle 301">
              <a:extLst>
                <a:ext uri="{FF2B5EF4-FFF2-40B4-BE49-F238E27FC236}">
                  <a16:creationId xmlns:a16="http://schemas.microsoft.com/office/drawing/2014/main" id="{6E75CECE-76A4-4E5D-9833-75F08B220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20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628" name="Rectangle 302">
              <a:extLst>
                <a:ext uri="{FF2B5EF4-FFF2-40B4-BE49-F238E27FC236}">
                  <a16:creationId xmlns:a16="http://schemas.microsoft.com/office/drawing/2014/main" id="{6CBC5528-9783-4CF1-BF71-FF075D64D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3045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29" name="Rectangle 303">
              <a:extLst>
                <a:ext uri="{FF2B5EF4-FFF2-40B4-BE49-F238E27FC236}">
                  <a16:creationId xmlns:a16="http://schemas.microsoft.com/office/drawing/2014/main" id="{875689D6-AEC0-412E-9EF5-44A476159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068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630" name="Rectangle 304">
              <a:extLst>
                <a:ext uri="{FF2B5EF4-FFF2-40B4-BE49-F238E27FC236}">
                  <a16:creationId xmlns:a16="http://schemas.microsoft.com/office/drawing/2014/main" id="{A6454170-636A-4150-88D1-4BD728268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912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31" name="Rectangle 305">
              <a:extLst>
                <a:ext uri="{FF2B5EF4-FFF2-40B4-BE49-F238E27FC236}">
                  <a16:creationId xmlns:a16="http://schemas.microsoft.com/office/drawing/2014/main" id="{EB5BCF3F-1ED5-4C91-9E02-D61C666E3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935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632" name="Rectangle 306">
              <a:extLst>
                <a:ext uri="{FF2B5EF4-FFF2-40B4-BE49-F238E27FC236}">
                  <a16:creationId xmlns:a16="http://schemas.microsoft.com/office/drawing/2014/main" id="{33307207-6A86-4AF8-B873-A0E01EBD7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779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33" name="Rectangle 307">
              <a:extLst>
                <a:ext uri="{FF2B5EF4-FFF2-40B4-BE49-F238E27FC236}">
                  <a16:creationId xmlns:a16="http://schemas.microsoft.com/office/drawing/2014/main" id="{CC5396EE-982F-421F-A9D0-82E0781CD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802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634" name="Rectangle 308">
              <a:extLst>
                <a:ext uri="{FF2B5EF4-FFF2-40B4-BE49-F238E27FC236}">
                  <a16:creationId xmlns:a16="http://schemas.microsoft.com/office/drawing/2014/main" id="{0054ED76-BC4D-49A3-97B1-2E80A09B7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4051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635" name="Rectangle 309">
              <a:extLst>
                <a:ext uri="{FF2B5EF4-FFF2-40B4-BE49-F238E27FC236}">
                  <a16:creationId xmlns:a16="http://schemas.microsoft.com/office/drawing/2014/main" id="{25038941-7BCC-412A-A3EF-C8B1E4EE9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726"/>
              <a:ext cx="8" cy="13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47" name="Rectangle 310">
            <a:extLst>
              <a:ext uri="{FF2B5EF4-FFF2-40B4-BE49-F238E27FC236}">
                <a16:creationId xmlns:a16="http://schemas.microsoft.com/office/drawing/2014/main" id="{52F7F3EC-0C8A-4D43-B3D8-AEA05F6F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513" y="4194175"/>
            <a:ext cx="282575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8" name="Rectangle 311">
            <a:extLst>
              <a:ext uri="{FF2B5EF4-FFF2-40B4-BE49-F238E27FC236}">
                <a16:creationId xmlns:a16="http://schemas.microsoft.com/office/drawing/2014/main" id="{851AFD37-EAFD-421E-9C3A-1F69998EF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4232275"/>
            <a:ext cx="1651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>
                <a:solidFill>
                  <a:srgbClr val="000000"/>
                </a:solidFill>
              </a:rPr>
              <a:t>10</a:t>
            </a:r>
            <a:endParaRPr lang="en-US" altLang="en-US" sz="2400"/>
          </a:p>
        </p:txBody>
      </p:sp>
      <p:sp>
        <p:nvSpPr>
          <p:cNvPr id="52249" name="Oval 312">
            <a:extLst>
              <a:ext uri="{FF2B5EF4-FFF2-40B4-BE49-F238E27FC236}">
                <a16:creationId xmlns:a16="http://schemas.microsoft.com/office/drawing/2014/main" id="{1E7483F1-9A6C-4045-826B-E2E9B542B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55292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0" name="Oval 313">
            <a:extLst>
              <a:ext uri="{FF2B5EF4-FFF2-40B4-BE49-F238E27FC236}">
                <a16:creationId xmlns:a16="http://schemas.microsoft.com/office/drawing/2014/main" id="{6A6FAC2B-8BF1-4929-AF25-0BA545E81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618807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1" name="Oval 314">
            <a:extLst>
              <a:ext uri="{FF2B5EF4-FFF2-40B4-BE49-F238E27FC236}">
                <a16:creationId xmlns:a16="http://schemas.microsoft.com/office/drawing/2014/main" id="{AB2DB483-F070-4FD8-8BEC-D148E20C4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175" y="43354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52" name="Group 315">
            <a:extLst>
              <a:ext uri="{FF2B5EF4-FFF2-40B4-BE49-F238E27FC236}">
                <a16:creationId xmlns:a16="http://schemas.microsoft.com/office/drawing/2014/main" id="{DF37F0DC-A928-4954-A6F9-28F981496736}"/>
              </a:ext>
            </a:extLst>
          </p:cNvPr>
          <p:cNvGrpSpPr>
            <a:grpSpLocks/>
          </p:cNvGrpSpPr>
          <p:nvPr/>
        </p:nvGrpSpPr>
        <p:grpSpPr bwMode="auto">
          <a:xfrm>
            <a:off x="5005388" y="5541963"/>
            <a:ext cx="88900" cy="85725"/>
            <a:chOff x="3153" y="3491"/>
            <a:chExt cx="56" cy="54"/>
          </a:xfrm>
        </p:grpSpPr>
        <p:sp>
          <p:nvSpPr>
            <p:cNvPr id="52494" name="Rectangle 316">
              <a:extLst>
                <a:ext uri="{FF2B5EF4-FFF2-40B4-BE49-F238E27FC236}">
                  <a16:creationId xmlns:a16="http://schemas.microsoft.com/office/drawing/2014/main" id="{FA9C39F7-0C01-4FD3-8ED7-1CF37BEA3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5" cy="54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5" name="Rectangle 317">
              <a:extLst>
                <a:ext uri="{FF2B5EF4-FFF2-40B4-BE49-F238E27FC236}">
                  <a16:creationId xmlns:a16="http://schemas.microsoft.com/office/drawing/2014/main" id="{B32B650E-ED39-48DF-AD2A-361C6C13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491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3" name="Group 318">
            <a:extLst>
              <a:ext uri="{FF2B5EF4-FFF2-40B4-BE49-F238E27FC236}">
                <a16:creationId xmlns:a16="http://schemas.microsoft.com/office/drawing/2014/main" id="{251D5123-9A9A-4E3E-AD8A-893DAC70A934}"/>
              </a:ext>
            </a:extLst>
          </p:cNvPr>
          <p:cNvGrpSpPr>
            <a:grpSpLocks/>
          </p:cNvGrpSpPr>
          <p:nvPr/>
        </p:nvGrpSpPr>
        <p:grpSpPr bwMode="auto">
          <a:xfrm>
            <a:off x="4460875" y="4821238"/>
            <a:ext cx="88900" cy="85725"/>
            <a:chOff x="2840" y="3458"/>
            <a:chExt cx="56" cy="54"/>
          </a:xfrm>
        </p:grpSpPr>
        <p:sp>
          <p:nvSpPr>
            <p:cNvPr id="52492" name="Rectangle 319">
              <a:extLst>
                <a:ext uri="{FF2B5EF4-FFF2-40B4-BE49-F238E27FC236}">
                  <a16:creationId xmlns:a16="http://schemas.microsoft.com/office/drawing/2014/main" id="{8571A0C6-FC7F-4BB8-B5CA-7391B11B1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3" name="Rectangle 320">
              <a:extLst>
                <a:ext uri="{FF2B5EF4-FFF2-40B4-BE49-F238E27FC236}">
                  <a16:creationId xmlns:a16="http://schemas.microsoft.com/office/drawing/2014/main" id="{83056F4E-AFB1-4D13-8237-0D51B1FCA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3458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4" name="Group 321">
            <a:extLst>
              <a:ext uri="{FF2B5EF4-FFF2-40B4-BE49-F238E27FC236}">
                <a16:creationId xmlns:a16="http://schemas.microsoft.com/office/drawing/2014/main" id="{8B3FA0C8-3578-4EC4-B787-FD6A35933357}"/>
              </a:ext>
            </a:extLst>
          </p:cNvPr>
          <p:cNvGrpSpPr>
            <a:grpSpLocks/>
          </p:cNvGrpSpPr>
          <p:nvPr/>
        </p:nvGrpSpPr>
        <p:grpSpPr bwMode="auto">
          <a:xfrm>
            <a:off x="4905375" y="5815013"/>
            <a:ext cx="88900" cy="85725"/>
            <a:chOff x="3090" y="3663"/>
            <a:chExt cx="56" cy="54"/>
          </a:xfrm>
        </p:grpSpPr>
        <p:sp>
          <p:nvSpPr>
            <p:cNvPr id="52490" name="Rectangle 322">
              <a:extLst>
                <a:ext uri="{FF2B5EF4-FFF2-40B4-BE49-F238E27FC236}">
                  <a16:creationId xmlns:a16="http://schemas.microsoft.com/office/drawing/2014/main" id="{B7C876DA-70D1-4D94-AF1A-4883DB9FA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91" name="Rectangle 323">
              <a:extLst>
                <a:ext uri="{FF2B5EF4-FFF2-40B4-BE49-F238E27FC236}">
                  <a16:creationId xmlns:a16="http://schemas.microsoft.com/office/drawing/2014/main" id="{DAA2F29D-43EA-4C50-A917-24A46266A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66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5" name="Group 324">
            <a:extLst>
              <a:ext uri="{FF2B5EF4-FFF2-40B4-BE49-F238E27FC236}">
                <a16:creationId xmlns:a16="http://schemas.microsoft.com/office/drawing/2014/main" id="{798DE607-994C-48F2-B0FC-5A9399CD7AF3}"/>
              </a:ext>
            </a:extLst>
          </p:cNvPr>
          <p:cNvGrpSpPr>
            <a:grpSpLocks/>
          </p:cNvGrpSpPr>
          <p:nvPr/>
        </p:nvGrpSpPr>
        <p:grpSpPr bwMode="auto">
          <a:xfrm>
            <a:off x="4905375" y="4845050"/>
            <a:ext cx="88900" cy="85725"/>
            <a:chOff x="3090" y="3052"/>
            <a:chExt cx="56" cy="54"/>
          </a:xfrm>
        </p:grpSpPr>
        <p:sp>
          <p:nvSpPr>
            <p:cNvPr id="52488" name="Rectangle 325">
              <a:extLst>
                <a:ext uri="{FF2B5EF4-FFF2-40B4-BE49-F238E27FC236}">
                  <a16:creationId xmlns:a16="http://schemas.microsoft.com/office/drawing/2014/main" id="{41FCF9B4-47CC-4516-AE1F-F9E4976F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89" name="Rectangle 326">
              <a:extLst>
                <a:ext uri="{FF2B5EF4-FFF2-40B4-BE49-F238E27FC236}">
                  <a16:creationId xmlns:a16="http://schemas.microsoft.com/office/drawing/2014/main" id="{FEAF22C2-0E75-4C31-AE44-F8F913DD0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3052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6" name="Group 327">
            <a:extLst>
              <a:ext uri="{FF2B5EF4-FFF2-40B4-BE49-F238E27FC236}">
                <a16:creationId xmlns:a16="http://schemas.microsoft.com/office/drawing/2014/main" id="{B73045EC-6920-4E56-A1F8-80C7E120DD8C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5307013"/>
            <a:ext cx="88900" cy="85725"/>
            <a:chOff x="3002" y="3343"/>
            <a:chExt cx="56" cy="54"/>
          </a:xfrm>
        </p:grpSpPr>
        <p:sp>
          <p:nvSpPr>
            <p:cNvPr id="52486" name="Rectangle 328">
              <a:extLst>
                <a:ext uri="{FF2B5EF4-FFF2-40B4-BE49-F238E27FC236}">
                  <a16:creationId xmlns:a16="http://schemas.microsoft.com/office/drawing/2014/main" id="{0586EAC9-D34A-498C-83C1-AAD4AEC06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87" name="Rectangle 329">
              <a:extLst>
                <a:ext uri="{FF2B5EF4-FFF2-40B4-BE49-F238E27FC236}">
                  <a16:creationId xmlns:a16="http://schemas.microsoft.com/office/drawing/2014/main" id="{5A3BE8F1-D8E6-4C44-834F-0C41D943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43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7" name="Group 330">
            <a:extLst>
              <a:ext uri="{FF2B5EF4-FFF2-40B4-BE49-F238E27FC236}">
                <a16:creationId xmlns:a16="http://schemas.microsoft.com/office/drawing/2014/main" id="{CB938896-37EA-4E75-873F-915E6ADCB687}"/>
              </a:ext>
            </a:extLst>
          </p:cNvPr>
          <p:cNvGrpSpPr>
            <a:grpSpLocks/>
          </p:cNvGrpSpPr>
          <p:nvPr/>
        </p:nvGrpSpPr>
        <p:grpSpPr bwMode="auto">
          <a:xfrm>
            <a:off x="5211763" y="6278563"/>
            <a:ext cx="88900" cy="85725"/>
            <a:chOff x="3283" y="3955"/>
            <a:chExt cx="56" cy="54"/>
          </a:xfrm>
        </p:grpSpPr>
        <p:sp>
          <p:nvSpPr>
            <p:cNvPr id="52484" name="Rectangle 331">
              <a:extLst>
                <a:ext uri="{FF2B5EF4-FFF2-40B4-BE49-F238E27FC236}">
                  <a16:creationId xmlns:a16="http://schemas.microsoft.com/office/drawing/2014/main" id="{CE0F8725-7052-491F-BD48-A4CE30F3F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85" name="Rectangle 332">
              <a:extLst>
                <a:ext uri="{FF2B5EF4-FFF2-40B4-BE49-F238E27FC236}">
                  <a16:creationId xmlns:a16="http://schemas.microsoft.com/office/drawing/2014/main" id="{EBD564AC-EFD2-4E56-B009-08C48F23E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3955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8" name="Group 333">
            <a:extLst>
              <a:ext uri="{FF2B5EF4-FFF2-40B4-BE49-F238E27FC236}">
                <a16:creationId xmlns:a16="http://schemas.microsoft.com/office/drawing/2014/main" id="{E23D042D-DF1C-4AD1-A9E6-BE8E823E407E}"/>
              </a:ext>
            </a:extLst>
          </p:cNvPr>
          <p:cNvGrpSpPr>
            <a:grpSpLocks/>
          </p:cNvGrpSpPr>
          <p:nvPr/>
        </p:nvGrpSpPr>
        <p:grpSpPr bwMode="auto">
          <a:xfrm>
            <a:off x="4630738" y="5438775"/>
            <a:ext cx="88900" cy="84138"/>
            <a:chOff x="2917" y="3812"/>
            <a:chExt cx="56" cy="53"/>
          </a:xfrm>
        </p:grpSpPr>
        <p:sp>
          <p:nvSpPr>
            <p:cNvPr id="52482" name="Rectangle 334">
              <a:extLst>
                <a:ext uri="{FF2B5EF4-FFF2-40B4-BE49-F238E27FC236}">
                  <a16:creationId xmlns:a16="http://schemas.microsoft.com/office/drawing/2014/main" id="{B8904495-6578-4E49-AFF3-3727D9FE7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83" name="Rectangle 335">
              <a:extLst>
                <a:ext uri="{FF2B5EF4-FFF2-40B4-BE49-F238E27FC236}">
                  <a16:creationId xmlns:a16="http://schemas.microsoft.com/office/drawing/2014/main" id="{107C6794-425A-44C3-9388-84D733B0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259" name="Group 336">
            <a:extLst>
              <a:ext uri="{FF2B5EF4-FFF2-40B4-BE49-F238E27FC236}">
                <a16:creationId xmlns:a16="http://schemas.microsoft.com/office/drawing/2014/main" id="{2DA01A55-83E0-480B-B7B3-1424E268BA09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4962525"/>
            <a:ext cx="88900" cy="85725"/>
            <a:chOff x="3228" y="3126"/>
            <a:chExt cx="56" cy="54"/>
          </a:xfrm>
        </p:grpSpPr>
        <p:sp>
          <p:nvSpPr>
            <p:cNvPr id="52480" name="Rectangle 337">
              <a:extLst>
                <a:ext uri="{FF2B5EF4-FFF2-40B4-BE49-F238E27FC236}">
                  <a16:creationId xmlns:a16="http://schemas.microsoft.com/office/drawing/2014/main" id="{E3171E88-35DD-4D23-AB51-18AB0F3A9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5" cy="53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81" name="Rectangle 338">
              <a:extLst>
                <a:ext uri="{FF2B5EF4-FFF2-40B4-BE49-F238E27FC236}">
                  <a16:creationId xmlns:a16="http://schemas.microsoft.com/office/drawing/2014/main" id="{A93C0E97-4C5C-4E5E-B1E8-36CBB9461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126"/>
              <a:ext cx="56" cy="54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60" name="Oval 339">
            <a:extLst>
              <a:ext uri="{FF2B5EF4-FFF2-40B4-BE49-F238E27FC236}">
                <a16:creationId xmlns:a16="http://schemas.microsoft.com/office/drawing/2014/main" id="{B6014EFC-54AD-47ED-8967-8B3951F9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6202363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1" name="Oval 340">
            <a:extLst>
              <a:ext uri="{FF2B5EF4-FFF2-40B4-BE49-F238E27FC236}">
                <a16:creationId xmlns:a16="http://schemas.microsoft.com/office/drawing/2014/main" id="{E7381AD7-46D6-4D2E-9B04-52F4A6B43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0888" y="515778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2" name="Oval 341">
            <a:extLst>
              <a:ext uri="{FF2B5EF4-FFF2-40B4-BE49-F238E27FC236}">
                <a16:creationId xmlns:a16="http://schemas.microsoft.com/office/drawing/2014/main" id="{FF84A7E6-0406-4A72-83AC-6D04887BF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7763" y="5126038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3" name="Oval 342">
            <a:extLst>
              <a:ext uri="{FF2B5EF4-FFF2-40B4-BE49-F238E27FC236}">
                <a16:creationId xmlns:a16="http://schemas.microsoft.com/office/drawing/2014/main" id="{249AC6F7-3A39-43F3-A04B-910503380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175" y="6192838"/>
            <a:ext cx="88900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4" name="Oval 343">
            <a:extLst>
              <a:ext uri="{FF2B5EF4-FFF2-40B4-BE49-F238E27FC236}">
                <a16:creationId xmlns:a16="http://schemas.microsoft.com/office/drawing/2014/main" id="{BBF56360-D86B-40D6-BB63-82B274564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310063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5" name="Oval 344">
            <a:extLst>
              <a:ext uri="{FF2B5EF4-FFF2-40B4-BE49-F238E27FC236}">
                <a16:creationId xmlns:a16="http://schemas.microsoft.com/office/drawing/2014/main" id="{2A582172-ED59-4C7F-93BB-C3CB6E243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5699125"/>
            <a:ext cx="88900" cy="857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6" name="Oval 345">
            <a:extLst>
              <a:ext uri="{FF2B5EF4-FFF2-40B4-BE49-F238E27FC236}">
                <a16:creationId xmlns:a16="http://schemas.microsoft.com/office/drawing/2014/main" id="{5D3B2441-49B1-47B8-B901-69EBCEB6E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0" y="5262563"/>
            <a:ext cx="87313" cy="841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7" name="Rectangle 346" descr="Wide downward diagonal">
            <a:extLst>
              <a:ext uri="{FF2B5EF4-FFF2-40B4-BE49-F238E27FC236}">
                <a16:creationId xmlns:a16="http://schemas.microsoft.com/office/drawing/2014/main" id="{6158B598-E5E7-4598-AA83-38BCA069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7150" y="4313238"/>
            <a:ext cx="74613" cy="80962"/>
          </a:xfrm>
          <a:prstGeom prst="rect">
            <a:avLst/>
          </a:prstGeom>
          <a:blipFill dpi="0" rotWithShape="0">
            <a:blip r:embed="rId8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8" name="Oval 347">
            <a:extLst>
              <a:ext uri="{FF2B5EF4-FFF2-40B4-BE49-F238E27FC236}">
                <a16:creationId xmlns:a16="http://schemas.microsoft.com/office/drawing/2014/main" id="{E7089571-009F-4F9D-A0A8-48026BD0E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5738" y="6394450"/>
            <a:ext cx="87312" cy="84138"/>
          </a:xfrm>
          <a:prstGeom prst="ellipse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69" name="Group 349">
            <a:extLst>
              <a:ext uri="{FF2B5EF4-FFF2-40B4-BE49-F238E27FC236}">
                <a16:creationId xmlns:a16="http://schemas.microsoft.com/office/drawing/2014/main" id="{7FD2C655-151A-47FC-9B80-DFC2FFE78F3D}"/>
              </a:ext>
            </a:extLst>
          </p:cNvPr>
          <p:cNvGrpSpPr>
            <a:grpSpLocks/>
          </p:cNvGrpSpPr>
          <p:nvPr/>
        </p:nvGrpSpPr>
        <p:grpSpPr bwMode="auto">
          <a:xfrm>
            <a:off x="1674813" y="6394450"/>
            <a:ext cx="88900" cy="84138"/>
            <a:chOff x="2917" y="3812"/>
            <a:chExt cx="56" cy="53"/>
          </a:xfrm>
        </p:grpSpPr>
        <p:sp>
          <p:nvSpPr>
            <p:cNvPr id="52478" name="Rectangle 350">
              <a:extLst>
                <a:ext uri="{FF2B5EF4-FFF2-40B4-BE49-F238E27FC236}">
                  <a16:creationId xmlns:a16="http://schemas.microsoft.com/office/drawing/2014/main" id="{4BA776B6-04DB-4A4C-AA3B-69A8D501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79" name="Rectangle 351">
              <a:extLst>
                <a:ext uri="{FF2B5EF4-FFF2-40B4-BE49-F238E27FC236}">
                  <a16:creationId xmlns:a16="http://schemas.microsoft.com/office/drawing/2014/main" id="{2D08542D-9D37-459B-863B-06652F0D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solidFill>
              <a:srgbClr val="00FFFF"/>
            </a:solidFill>
            <a:ln w="476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70" name="Line 355">
            <a:extLst>
              <a:ext uri="{FF2B5EF4-FFF2-40B4-BE49-F238E27FC236}">
                <a16:creationId xmlns:a16="http://schemas.microsoft.com/office/drawing/2014/main" id="{824DD0EB-17A6-4042-AD63-319BEB214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4086225"/>
            <a:ext cx="0" cy="2568575"/>
          </a:xfrm>
          <a:prstGeom prst="line">
            <a:avLst/>
          </a:prstGeom>
          <a:noFill/>
          <a:ln w="15875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1" name="Line 356">
            <a:extLst>
              <a:ext uri="{FF2B5EF4-FFF2-40B4-BE49-F238E27FC236}">
                <a16:creationId xmlns:a16="http://schemas.microsoft.com/office/drawing/2014/main" id="{6A36EA3A-C87B-49D7-B6CE-B6479EDBD3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311650" y="4119563"/>
            <a:ext cx="0" cy="2568575"/>
          </a:xfrm>
          <a:prstGeom prst="line">
            <a:avLst/>
          </a:prstGeom>
          <a:noFill/>
          <a:ln w="15875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2" name="Rectangle 357">
            <a:extLst>
              <a:ext uri="{FF2B5EF4-FFF2-40B4-BE49-F238E27FC236}">
                <a16:creationId xmlns:a16="http://schemas.microsoft.com/office/drawing/2014/main" id="{FC9BAE3B-79B8-404B-896F-ECEFEACEB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922338"/>
            <a:ext cx="2768600" cy="684212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73" name="Rectangle 358">
            <a:extLst>
              <a:ext uri="{FF2B5EF4-FFF2-40B4-BE49-F238E27FC236}">
                <a16:creationId xmlns:a16="http://schemas.microsoft.com/office/drawing/2014/main" id="{89C32B80-D344-4C7C-B364-D2CA485B2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6500" y="1068388"/>
            <a:ext cx="1079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74" name="Group 359">
            <a:extLst>
              <a:ext uri="{FF2B5EF4-FFF2-40B4-BE49-F238E27FC236}">
                <a16:creationId xmlns:a16="http://schemas.microsoft.com/office/drawing/2014/main" id="{CEF66310-7DB8-436B-AE58-FB78294DB60E}"/>
              </a:ext>
            </a:extLst>
          </p:cNvPr>
          <p:cNvGrpSpPr>
            <a:grpSpLocks/>
          </p:cNvGrpSpPr>
          <p:nvPr/>
        </p:nvGrpSpPr>
        <p:grpSpPr bwMode="auto">
          <a:xfrm>
            <a:off x="6423025" y="1173163"/>
            <a:ext cx="2349500" cy="361950"/>
            <a:chOff x="2537" y="1940"/>
            <a:chExt cx="1480" cy="228"/>
          </a:xfrm>
        </p:grpSpPr>
        <p:sp>
          <p:nvSpPr>
            <p:cNvPr id="52422" name="Rectangle 360">
              <a:extLst>
                <a:ext uri="{FF2B5EF4-FFF2-40B4-BE49-F238E27FC236}">
                  <a16:creationId xmlns:a16="http://schemas.microsoft.com/office/drawing/2014/main" id="{1A9F12A7-BD76-43B2-867E-706224B8E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23" name="Rectangle 361">
              <a:extLst>
                <a:ext uri="{FF2B5EF4-FFF2-40B4-BE49-F238E27FC236}">
                  <a16:creationId xmlns:a16="http://schemas.microsoft.com/office/drawing/2014/main" id="{E98619E3-F150-46AE-86C2-C3337DE64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424" name="Rectangle 362">
              <a:extLst>
                <a:ext uri="{FF2B5EF4-FFF2-40B4-BE49-F238E27FC236}">
                  <a16:creationId xmlns:a16="http://schemas.microsoft.com/office/drawing/2014/main" id="{FD6E2274-03B5-4192-BFDB-9B71EDF27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25" name="Rectangle 363">
              <a:extLst>
                <a:ext uri="{FF2B5EF4-FFF2-40B4-BE49-F238E27FC236}">
                  <a16:creationId xmlns:a16="http://schemas.microsoft.com/office/drawing/2014/main" id="{7D0F7BFE-B052-426B-9CC5-4B399A563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426" name="Rectangle 364">
              <a:extLst>
                <a:ext uri="{FF2B5EF4-FFF2-40B4-BE49-F238E27FC236}">
                  <a16:creationId xmlns:a16="http://schemas.microsoft.com/office/drawing/2014/main" id="{415068B7-C648-4435-BDA4-DF9DC43D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27" name="Rectangle 365">
              <a:extLst>
                <a:ext uri="{FF2B5EF4-FFF2-40B4-BE49-F238E27FC236}">
                  <a16:creationId xmlns:a16="http://schemas.microsoft.com/office/drawing/2014/main" id="{8AA2989B-8AAE-48FD-B811-78FD1DBF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428" name="Rectangle 366">
              <a:extLst>
                <a:ext uri="{FF2B5EF4-FFF2-40B4-BE49-F238E27FC236}">
                  <a16:creationId xmlns:a16="http://schemas.microsoft.com/office/drawing/2014/main" id="{7E69A372-A2E9-48E6-A570-76E8A2A0D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29" name="Rectangle 367">
              <a:extLst>
                <a:ext uri="{FF2B5EF4-FFF2-40B4-BE49-F238E27FC236}">
                  <a16:creationId xmlns:a16="http://schemas.microsoft.com/office/drawing/2014/main" id="{A49D24D0-3D70-4199-A6C3-A4D446EE9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430" name="Rectangle 368">
              <a:extLst>
                <a:ext uri="{FF2B5EF4-FFF2-40B4-BE49-F238E27FC236}">
                  <a16:creationId xmlns:a16="http://schemas.microsoft.com/office/drawing/2014/main" id="{0DB5F057-FD2E-4A7D-8CC9-753359746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31" name="Rectangle 369">
              <a:extLst>
                <a:ext uri="{FF2B5EF4-FFF2-40B4-BE49-F238E27FC236}">
                  <a16:creationId xmlns:a16="http://schemas.microsoft.com/office/drawing/2014/main" id="{2B93EA5A-0C6A-41DA-BC36-141B675F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432" name="Rectangle 370">
              <a:extLst>
                <a:ext uri="{FF2B5EF4-FFF2-40B4-BE49-F238E27FC236}">
                  <a16:creationId xmlns:a16="http://schemas.microsoft.com/office/drawing/2014/main" id="{418EBF2F-FD11-4907-BF30-B5C7CB1A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33" name="Rectangle 371">
              <a:extLst>
                <a:ext uri="{FF2B5EF4-FFF2-40B4-BE49-F238E27FC236}">
                  <a16:creationId xmlns:a16="http://schemas.microsoft.com/office/drawing/2014/main" id="{0873BB43-12F3-4EA3-91BB-DD173A20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434" name="Rectangle 372">
              <a:extLst>
                <a:ext uri="{FF2B5EF4-FFF2-40B4-BE49-F238E27FC236}">
                  <a16:creationId xmlns:a16="http://schemas.microsoft.com/office/drawing/2014/main" id="{82764CD3-7DFC-4B50-96E7-D6401467E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35" name="Rectangle 373">
              <a:extLst>
                <a:ext uri="{FF2B5EF4-FFF2-40B4-BE49-F238E27FC236}">
                  <a16:creationId xmlns:a16="http://schemas.microsoft.com/office/drawing/2014/main" id="{A5AB3136-1B44-463E-B19B-7703DB310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436" name="Rectangle 374">
              <a:extLst>
                <a:ext uri="{FF2B5EF4-FFF2-40B4-BE49-F238E27FC236}">
                  <a16:creationId xmlns:a16="http://schemas.microsoft.com/office/drawing/2014/main" id="{3A703932-AE4D-4C19-BA30-420A6CE97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37" name="Rectangle 375">
              <a:extLst>
                <a:ext uri="{FF2B5EF4-FFF2-40B4-BE49-F238E27FC236}">
                  <a16:creationId xmlns:a16="http://schemas.microsoft.com/office/drawing/2014/main" id="{E668089D-F8C4-4C36-8B2C-70EB93FB0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438" name="Rectangle 376">
              <a:extLst>
                <a:ext uri="{FF2B5EF4-FFF2-40B4-BE49-F238E27FC236}">
                  <a16:creationId xmlns:a16="http://schemas.microsoft.com/office/drawing/2014/main" id="{683233CA-5D6B-463E-8C4C-232235971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39" name="Rectangle 377">
              <a:extLst>
                <a:ext uri="{FF2B5EF4-FFF2-40B4-BE49-F238E27FC236}">
                  <a16:creationId xmlns:a16="http://schemas.microsoft.com/office/drawing/2014/main" id="{B03378CC-0107-4BDC-B7BC-F3C55116E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440" name="Rectangle 378">
              <a:extLst>
                <a:ext uri="{FF2B5EF4-FFF2-40B4-BE49-F238E27FC236}">
                  <a16:creationId xmlns:a16="http://schemas.microsoft.com/office/drawing/2014/main" id="{57C383F9-04B5-4206-9ED4-A13797E55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008"/>
              <a:ext cx="17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41" name="Rectangle 379">
              <a:extLst>
                <a:ext uri="{FF2B5EF4-FFF2-40B4-BE49-F238E27FC236}">
                  <a16:creationId xmlns:a16="http://schemas.microsoft.com/office/drawing/2014/main" id="{96739373-2C69-40EA-82A8-1004F5363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2031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52442" name="Rectangle 380">
              <a:extLst>
                <a:ext uri="{FF2B5EF4-FFF2-40B4-BE49-F238E27FC236}">
                  <a16:creationId xmlns:a16="http://schemas.microsoft.com/office/drawing/2014/main" id="{00E58A3D-823F-4B6B-B65A-342EB28E4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2004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43" name="Oval 381">
              <a:extLst>
                <a:ext uri="{FF2B5EF4-FFF2-40B4-BE49-F238E27FC236}">
                  <a16:creationId xmlns:a16="http://schemas.microsoft.com/office/drawing/2014/main" id="{D0053F7A-DA0F-4739-BF33-B47CF679F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44" name="Oval 382">
              <a:extLst>
                <a:ext uri="{FF2B5EF4-FFF2-40B4-BE49-F238E27FC236}">
                  <a16:creationId xmlns:a16="http://schemas.microsoft.com/office/drawing/2014/main" id="{6EFFDC89-74E5-4740-992C-59EB0EB03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45" name="Oval 383">
              <a:extLst>
                <a:ext uri="{FF2B5EF4-FFF2-40B4-BE49-F238E27FC236}">
                  <a16:creationId xmlns:a16="http://schemas.microsoft.com/office/drawing/2014/main" id="{F848E52D-9620-4912-84C7-9A790FFD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2446" name="Group 384">
              <a:extLst>
                <a:ext uri="{FF2B5EF4-FFF2-40B4-BE49-F238E27FC236}">
                  <a16:creationId xmlns:a16="http://schemas.microsoft.com/office/drawing/2014/main" id="{A399E600-5DCC-434C-98BF-1AFA183A70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0" y="1981"/>
              <a:ext cx="56" cy="54"/>
              <a:chOff x="1447" y="4027"/>
              <a:chExt cx="56" cy="54"/>
            </a:xfrm>
          </p:grpSpPr>
          <p:sp>
            <p:nvSpPr>
              <p:cNvPr id="52476" name="Rectangle 385">
                <a:extLst>
                  <a:ext uri="{FF2B5EF4-FFF2-40B4-BE49-F238E27FC236}">
                    <a16:creationId xmlns:a16="http://schemas.microsoft.com/office/drawing/2014/main" id="{40C93C10-5CF1-4908-BBC9-3CCF7A909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3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77" name="Rectangle 386">
                <a:extLst>
                  <a:ext uri="{FF2B5EF4-FFF2-40B4-BE49-F238E27FC236}">
                    <a16:creationId xmlns:a16="http://schemas.microsoft.com/office/drawing/2014/main" id="{5217FE01-76A7-4C8D-AAB9-F97205F0E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47" name="Group 387">
              <a:extLst>
                <a:ext uri="{FF2B5EF4-FFF2-40B4-BE49-F238E27FC236}">
                  <a16:creationId xmlns:a16="http://schemas.microsoft.com/office/drawing/2014/main" id="{81F0832F-C846-404B-B2C0-88EFF42A76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8" y="1981"/>
              <a:ext cx="56" cy="54"/>
              <a:chOff x="1135" y="4027"/>
              <a:chExt cx="56" cy="54"/>
            </a:xfrm>
          </p:grpSpPr>
          <p:sp>
            <p:nvSpPr>
              <p:cNvPr id="52474" name="Rectangle 388">
                <a:extLst>
                  <a:ext uri="{FF2B5EF4-FFF2-40B4-BE49-F238E27FC236}">
                    <a16:creationId xmlns:a16="http://schemas.microsoft.com/office/drawing/2014/main" id="{7B4FF1B2-34D3-4EB7-96E9-C37E21035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75" name="Rectangle 389">
                <a:extLst>
                  <a:ext uri="{FF2B5EF4-FFF2-40B4-BE49-F238E27FC236}">
                    <a16:creationId xmlns:a16="http://schemas.microsoft.com/office/drawing/2014/main" id="{F40E8DC6-6678-4B13-AEE1-F947017E8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48" name="Group 390">
              <a:extLst>
                <a:ext uri="{FF2B5EF4-FFF2-40B4-BE49-F238E27FC236}">
                  <a16:creationId xmlns:a16="http://schemas.microsoft.com/office/drawing/2014/main" id="{45895470-E2DD-4AA0-915B-F9898E0FC5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472" name="Rectangle 391">
                <a:extLst>
                  <a:ext uri="{FF2B5EF4-FFF2-40B4-BE49-F238E27FC236}">
                    <a16:creationId xmlns:a16="http://schemas.microsoft.com/office/drawing/2014/main" id="{C29F1D88-C5D9-46EC-846E-D69103783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73" name="Rectangle 392">
                <a:extLst>
                  <a:ext uri="{FF2B5EF4-FFF2-40B4-BE49-F238E27FC236}">
                    <a16:creationId xmlns:a16="http://schemas.microsoft.com/office/drawing/2014/main" id="{0F0181EC-4C21-4BFC-8F96-BC3F9D3F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49" name="Group 393">
              <a:extLst>
                <a:ext uri="{FF2B5EF4-FFF2-40B4-BE49-F238E27FC236}">
                  <a16:creationId xmlns:a16="http://schemas.microsoft.com/office/drawing/2014/main" id="{65104977-22D5-42E3-BD75-B0550FC11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470" name="Rectangle 394">
                <a:extLst>
                  <a:ext uri="{FF2B5EF4-FFF2-40B4-BE49-F238E27FC236}">
                    <a16:creationId xmlns:a16="http://schemas.microsoft.com/office/drawing/2014/main" id="{21C4C99C-D192-4525-8D94-2349726D4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71" name="Rectangle 395">
                <a:extLst>
                  <a:ext uri="{FF2B5EF4-FFF2-40B4-BE49-F238E27FC236}">
                    <a16:creationId xmlns:a16="http://schemas.microsoft.com/office/drawing/2014/main" id="{1904294B-61E2-4331-9AFF-783E796D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50" name="Group 396">
              <a:extLst>
                <a:ext uri="{FF2B5EF4-FFF2-40B4-BE49-F238E27FC236}">
                  <a16:creationId xmlns:a16="http://schemas.microsoft.com/office/drawing/2014/main" id="{4ACB2F8E-9DC2-457C-AD49-A1A5257A8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" y="1981"/>
              <a:ext cx="56" cy="54"/>
              <a:chOff x="1297" y="4027"/>
              <a:chExt cx="56" cy="54"/>
            </a:xfrm>
          </p:grpSpPr>
          <p:sp>
            <p:nvSpPr>
              <p:cNvPr id="52468" name="Rectangle 397">
                <a:extLst>
                  <a:ext uri="{FF2B5EF4-FFF2-40B4-BE49-F238E27FC236}">
                    <a16:creationId xmlns:a16="http://schemas.microsoft.com/office/drawing/2014/main" id="{0522E9EC-6C0F-424E-A040-38C31A739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5" cy="53"/>
              </a:xfrm>
              <a:prstGeom prst="rect">
                <a:avLst/>
              </a:pr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69" name="Rectangle 398">
                <a:extLst>
                  <a:ext uri="{FF2B5EF4-FFF2-40B4-BE49-F238E27FC236}">
                    <a16:creationId xmlns:a16="http://schemas.microsoft.com/office/drawing/2014/main" id="{5152286B-352E-4ED5-893E-D007AF5D0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51" name="Group 399">
              <a:extLst>
                <a:ext uri="{FF2B5EF4-FFF2-40B4-BE49-F238E27FC236}">
                  <a16:creationId xmlns:a16="http://schemas.microsoft.com/office/drawing/2014/main" id="{EAC48780-6C5B-422B-83A4-8AF05E315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1" y="1981"/>
              <a:ext cx="56" cy="54"/>
              <a:chOff x="1578" y="4027"/>
              <a:chExt cx="56" cy="54"/>
            </a:xfrm>
          </p:grpSpPr>
          <p:sp>
            <p:nvSpPr>
              <p:cNvPr id="52466" name="Rectangle 400">
                <a:extLst>
                  <a:ext uri="{FF2B5EF4-FFF2-40B4-BE49-F238E27FC236}">
                    <a16:creationId xmlns:a16="http://schemas.microsoft.com/office/drawing/2014/main" id="{06E2C5E9-727B-430D-9785-E320CE915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67" name="Rectangle 401">
                <a:extLst>
                  <a:ext uri="{FF2B5EF4-FFF2-40B4-BE49-F238E27FC236}">
                    <a16:creationId xmlns:a16="http://schemas.microsoft.com/office/drawing/2014/main" id="{211BD4B1-6981-4EF1-9D95-DC3611A31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52" name="Group 402">
              <a:extLst>
                <a:ext uri="{FF2B5EF4-FFF2-40B4-BE49-F238E27FC236}">
                  <a16:creationId xmlns:a16="http://schemas.microsoft.com/office/drawing/2014/main" id="{D80EC6E3-C6D4-4824-97B4-66E2E1AD2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4" y="1981"/>
              <a:ext cx="56" cy="54"/>
              <a:chOff x="1211" y="4027"/>
              <a:chExt cx="56" cy="54"/>
            </a:xfrm>
          </p:grpSpPr>
          <p:sp>
            <p:nvSpPr>
              <p:cNvPr id="52464" name="Rectangle 403">
                <a:extLst>
                  <a:ext uri="{FF2B5EF4-FFF2-40B4-BE49-F238E27FC236}">
                    <a16:creationId xmlns:a16="http://schemas.microsoft.com/office/drawing/2014/main" id="{A0331E72-5F09-4FFE-85EA-FFA376EBF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3"/>
              </a:xfrm>
              <a:prstGeom prst="rect">
                <a:avLst/>
              </a:prstGeom>
              <a:blipFill dpi="0" rotWithShape="0">
                <a:blip r:embed="rId5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65" name="Rectangle 404">
                <a:extLst>
                  <a:ext uri="{FF2B5EF4-FFF2-40B4-BE49-F238E27FC236}">
                    <a16:creationId xmlns:a16="http://schemas.microsoft.com/office/drawing/2014/main" id="{27E40024-A9F7-4C67-B4B9-C81B6EAB7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453" name="Group 405">
              <a:extLst>
                <a:ext uri="{FF2B5EF4-FFF2-40B4-BE49-F238E27FC236}">
                  <a16:creationId xmlns:a16="http://schemas.microsoft.com/office/drawing/2014/main" id="{3AE3C216-FC71-4D6B-B56C-1EB393886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" y="1981"/>
              <a:ext cx="56" cy="54"/>
              <a:chOff x="1522" y="4027"/>
              <a:chExt cx="56" cy="54"/>
            </a:xfrm>
          </p:grpSpPr>
          <p:sp>
            <p:nvSpPr>
              <p:cNvPr id="52462" name="Rectangle 406">
                <a:extLst>
                  <a:ext uri="{FF2B5EF4-FFF2-40B4-BE49-F238E27FC236}">
                    <a16:creationId xmlns:a16="http://schemas.microsoft.com/office/drawing/2014/main" id="{6C861729-9541-43FE-A852-8A0D35450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63" name="Rectangle 407">
                <a:extLst>
                  <a:ext uri="{FF2B5EF4-FFF2-40B4-BE49-F238E27FC236}">
                    <a16:creationId xmlns:a16="http://schemas.microsoft.com/office/drawing/2014/main" id="{49EB73B4-6D6F-4C6C-B8B3-5D03639A6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52454" name="Oval 408">
              <a:extLst>
                <a:ext uri="{FF2B5EF4-FFF2-40B4-BE49-F238E27FC236}">
                  <a16:creationId xmlns:a16="http://schemas.microsoft.com/office/drawing/2014/main" id="{B9FF5A77-834E-43D5-B7E8-BD6EAE7DD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55" name="Oval 409">
              <a:extLst>
                <a:ext uri="{FF2B5EF4-FFF2-40B4-BE49-F238E27FC236}">
                  <a16:creationId xmlns:a16="http://schemas.microsoft.com/office/drawing/2014/main" id="{BF26E9B8-6AFA-47F3-BD20-CED1FB541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56" name="Oval 410">
              <a:extLst>
                <a:ext uri="{FF2B5EF4-FFF2-40B4-BE49-F238E27FC236}">
                  <a16:creationId xmlns:a16="http://schemas.microsoft.com/office/drawing/2014/main" id="{D7E6C132-4F66-455F-AEA4-98A1E65B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57" name="Oval 411">
              <a:extLst>
                <a:ext uri="{FF2B5EF4-FFF2-40B4-BE49-F238E27FC236}">
                  <a16:creationId xmlns:a16="http://schemas.microsoft.com/office/drawing/2014/main" id="{27D2F680-ED35-497E-B5F2-66B9978DA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58" name="Oval 412">
              <a:extLst>
                <a:ext uri="{FF2B5EF4-FFF2-40B4-BE49-F238E27FC236}">
                  <a16:creationId xmlns:a16="http://schemas.microsoft.com/office/drawing/2014/main" id="{A6B78212-2226-4F02-B27B-CB0EA868C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59" name="Oval 413">
              <a:extLst>
                <a:ext uri="{FF2B5EF4-FFF2-40B4-BE49-F238E27FC236}">
                  <a16:creationId xmlns:a16="http://schemas.microsoft.com/office/drawing/2014/main" id="{B093E2DB-EF3D-4073-B761-9DC203ACA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60" name="Oval 414">
              <a:extLst>
                <a:ext uri="{FF2B5EF4-FFF2-40B4-BE49-F238E27FC236}">
                  <a16:creationId xmlns:a16="http://schemas.microsoft.com/office/drawing/2014/main" id="{BBCF4841-DE8E-43D5-ACF8-ADE4C21F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61" name="Line 415">
              <a:extLst>
                <a:ext uri="{FF2B5EF4-FFF2-40B4-BE49-F238E27FC236}">
                  <a16:creationId xmlns:a16="http://schemas.microsoft.com/office/drawing/2014/main" id="{10720B75-280D-422F-A0F4-FA10853C24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5" y="1940"/>
              <a:ext cx="0" cy="206"/>
            </a:xfrm>
            <a:prstGeom prst="line">
              <a:avLst/>
            </a:prstGeom>
            <a:noFill/>
            <a:ln w="15875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75" name="Text Box 416">
            <a:extLst>
              <a:ext uri="{FF2B5EF4-FFF2-40B4-BE49-F238E27FC236}">
                <a16:creationId xmlns:a16="http://schemas.microsoft.com/office/drawing/2014/main" id="{4A3B0774-8604-432A-A9B5-9EFBBD011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88" y="957263"/>
            <a:ext cx="3543300" cy="2286000"/>
          </a:xfrm>
          <a:prstGeom prst="rect">
            <a:avLst/>
          </a:prstGeom>
          <a:solidFill>
            <a:srgbClr val="FFFF99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Suppose the following is true, if an insects antenna is longer than 5.5 it is a </a:t>
            </a:r>
            <a:r>
              <a:rPr lang="en-US" altLang="en-US" sz="2000" b="1">
                <a:solidFill>
                  <a:srgbClr val="FF0000"/>
                </a:solidFill>
              </a:rPr>
              <a:t>Katydid</a:t>
            </a:r>
            <a:r>
              <a:rPr lang="en-US" altLang="en-US" sz="2000"/>
              <a:t>, otherwise it is a </a:t>
            </a:r>
            <a:r>
              <a:rPr lang="en-US" altLang="en-US" sz="2000" b="1">
                <a:solidFill>
                  <a:srgbClr val="0000FF"/>
                </a:solidFill>
              </a:rPr>
              <a:t>Grasshopper</a:t>
            </a:r>
            <a:r>
              <a:rPr lang="en-US" altLang="en-US" sz="2000"/>
              <a:t>.</a:t>
            </a:r>
            <a:r>
              <a:rPr lang="en-US" altLang="en-US" sz="2400"/>
              <a:t>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Using just the antenna length we get perfect classification! </a:t>
            </a:r>
          </a:p>
        </p:txBody>
      </p:sp>
      <p:sp>
        <p:nvSpPr>
          <p:cNvPr id="98721" name="Text Box 417">
            <a:extLst>
              <a:ext uri="{FF2B5EF4-FFF2-40B4-BE49-F238E27FC236}">
                <a16:creationId xmlns:a16="http://schemas.microsoft.com/office/drawing/2014/main" id="{2AF12B5A-DB9C-4030-80BA-E509DCAD4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74625"/>
            <a:ext cx="8829675" cy="4730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500">
                <a:effectLst>
                  <a:outerShdw blurRad="38100" dist="38100" dir="2700000" algn="tl">
                    <a:srgbClr val="C0C0C0"/>
                  </a:outerShdw>
                </a:effectLst>
              </a:rPr>
              <a:t>The nearest neighbor algorithm is sensitive to irrelevant features…</a:t>
            </a:r>
          </a:p>
        </p:txBody>
      </p:sp>
      <p:sp>
        <p:nvSpPr>
          <p:cNvPr id="52277" name="Text Box 598">
            <a:extLst>
              <a:ext uri="{FF2B5EF4-FFF2-40B4-BE49-F238E27FC236}">
                <a16:creationId xmlns:a16="http://schemas.microsoft.com/office/drawing/2014/main" id="{097D232E-7279-4D11-A1AA-1381CDDC0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0250" y="908050"/>
            <a:ext cx="1635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Training data</a:t>
            </a:r>
          </a:p>
        </p:txBody>
      </p:sp>
      <p:sp>
        <p:nvSpPr>
          <p:cNvPr id="52278" name="Rectangle 538">
            <a:extLst>
              <a:ext uri="{FF2B5EF4-FFF2-40B4-BE49-F238E27FC236}">
                <a16:creationId xmlns:a16="http://schemas.microsoft.com/office/drawing/2014/main" id="{89BD7087-ECE6-4939-88AE-FEBDC356E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3475" y="2836863"/>
            <a:ext cx="2768600" cy="684212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79" name="Rectangle 539">
            <a:extLst>
              <a:ext uri="{FF2B5EF4-FFF2-40B4-BE49-F238E27FC236}">
                <a16:creationId xmlns:a16="http://schemas.microsoft.com/office/drawing/2014/main" id="{91306C95-DAE2-4289-8FE7-D6BF8DA26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4275" y="2982913"/>
            <a:ext cx="1079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80" name="Group 540">
            <a:extLst>
              <a:ext uri="{FF2B5EF4-FFF2-40B4-BE49-F238E27FC236}">
                <a16:creationId xmlns:a16="http://schemas.microsoft.com/office/drawing/2014/main" id="{5F58A789-741B-49EA-80CC-E699B1596813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3087688"/>
            <a:ext cx="2349500" cy="361950"/>
            <a:chOff x="2537" y="1940"/>
            <a:chExt cx="1480" cy="228"/>
          </a:xfrm>
        </p:grpSpPr>
        <p:sp>
          <p:nvSpPr>
            <p:cNvPr id="52366" name="Rectangle 541">
              <a:extLst>
                <a:ext uri="{FF2B5EF4-FFF2-40B4-BE49-F238E27FC236}">
                  <a16:creationId xmlns:a16="http://schemas.microsoft.com/office/drawing/2014/main" id="{72D0BA36-BE94-47AC-8E1E-78F4CC406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67" name="Rectangle 542">
              <a:extLst>
                <a:ext uri="{FF2B5EF4-FFF2-40B4-BE49-F238E27FC236}">
                  <a16:creationId xmlns:a16="http://schemas.microsoft.com/office/drawing/2014/main" id="{8A096911-D402-4F86-925E-B39053FA6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368" name="Rectangle 543">
              <a:extLst>
                <a:ext uri="{FF2B5EF4-FFF2-40B4-BE49-F238E27FC236}">
                  <a16:creationId xmlns:a16="http://schemas.microsoft.com/office/drawing/2014/main" id="{559AC87E-2EC1-40AC-ABAA-F0F9B92CE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69" name="Rectangle 544">
              <a:extLst>
                <a:ext uri="{FF2B5EF4-FFF2-40B4-BE49-F238E27FC236}">
                  <a16:creationId xmlns:a16="http://schemas.microsoft.com/office/drawing/2014/main" id="{85541732-3818-459B-B86B-64020FC15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370" name="Rectangle 545">
              <a:extLst>
                <a:ext uri="{FF2B5EF4-FFF2-40B4-BE49-F238E27FC236}">
                  <a16:creationId xmlns:a16="http://schemas.microsoft.com/office/drawing/2014/main" id="{2EC6B976-CE03-4599-B50C-AD9CCA2AE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71" name="Rectangle 546">
              <a:extLst>
                <a:ext uri="{FF2B5EF4-FFF2-40B4-BE49-F238E27FC236}">
                  <a16:creationId xmlns:a16="http://schemas.microsoft.com/office/drawing/2014/main" id="{42F8DD40-4578-4CD1-8DFE-2412479D1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372" name="Rectangle 547">
              <a:extLst>
                <a:ext uri="{FF2B5EF4-FFF2-40B4-BE49-F238E27FC236}">
                  <a16:creationId xmlns:a16="http://schemas.microsoft.com/office/drawing/2014/main" id="{2B91F0BA-2F17-487E-9F9A-AD1E4758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73" name="Rectangle 548">
              <a:extLst>
                <a:ext uri="{FF2B5EF4-FFF2-40B4-BE49-F238E27FC236}">
                  <a16:creationId xmlns:a16="http://schemas.microsoft.com/office/drawing/2014/main" id="{B65853E1-A5DD-421E-BBA5-FD8B1902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374" name="Rectangle 549">
              <a:extLst>
                <a:ext uri="{FF2B5EF4-FFF2-40B4-BE49-F238E27FC236}">
                  <a16:creationId xmlns:a16="http://schemas.microsoft.com/office/drawing/2014/main" id="{25408EA4-62C3-4B68-ADC3-3915CB7C7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75" name="Rectangle 550">
              <a:extLst>
                <a:ext uri="{FF2B5EF4-FFF2-40B4-BE49-F238E27FC236}">
                  <a16:creationId xmlns:a16="http://schemas.microsoft.com/office/drawing/2014/main" id="{A9B4EC64-482B-4956-96B9-5C150EC5E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376" name="Rectangle 551">
              <a:extLst>
                <a:ext uri="{FF2B5EF4-FFF2-40B4-BE49-F238E27FC236}">
                  <a16:creationId xmlns:a16="http://schemas.microsoft.com/office/drawing/2014/main" id="{C7460B81-121A-440D-B02F-030FA0C62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77" name="Rectangle 552">
              <a:extLst>
                <a:ext uri="{FF2B5EF4-FFF2-40B4-BE49-F238E27FC236}">
                  <a16:creationId xmlns:a16="http://schemas.microsoft.com/office/drawing/2014/main" id="{93859250-B30E-4B7A-8984-6A1765D08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378" name="Rectangle 553">
              <a:extLst>
                <a:ext uri="{FF2B5EF4-FFF2-40B4-BE49-F238E27FC236}">
                  <a16:creationId xmlns:a16="http://schemas.microsoft.com/office/drawing/2014/main" id="{F99A09E2-FB21-4A48-B14E-5E5F68EE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79" name="Rectangle 554">
              <a:extLst>
                <a:ext uri="{FF2B5EF4-FFF2-40B4-BE49-F238E27FC236}">
                  <a16:creationId xmlns:a16="http://schemas.microsoft.com/office/drawing/2014/main" id="{50685E6D-5A76-4CD0-A370-FB5EE3BBA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380" name="Rectangle 555">
              <a:extLst>
                <a:ext uri="{FF2B5EF4-FFF2-40B4-BE49-F238E27FC236}">
                  <a16:creationId xmlns:a16="http://schemas.microsoft.com/office/drawing/2014/main" id="{FD1A1AA5-B1B0-4CA2-94BF-CE5258CA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1" name="Rectangle 556">
              <a:extLst>
                <a:ext uri="{FF2B5EF4-FFF2-40B4-BE49-F238E27FC236}">
                  <a16:creationId xmlns:a16="http://schemas.microsoft.com/office/drawing/2014/main" id="{DE666290-3582-44DF-AFCE-922B101DB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382" name="Rectangle 557">
              <a:extLst>
                <a:ext uri="{FF2B5EF4-FFF2-40B4-BE49-F238E27FC236}">
                  <a16:creationId xmlns:a16="http://schemas.microsoft.com/office/drawing/2014/main" id="{0A5E8743-90F0-46AE-9909-99FC247D3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3" name="Rectangle 558">
              <a:extLst>
                <a:ext uri="{FF2B5EF4-FFF2-40B4-BE49-F238E27FC236}">
                  <a16:creationId xmlns:a16="http://schemas.microsoft.com/office/drawing/2014/main" id="{84E72543-F6A7-493A-8627-13F427BF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384" name="Rectangle 559">
              <a:extLst>
                <a:ext uri="{FF2B5EF4-FFF2-40B4-BE49-F238E27FC236}">
                  <a16:creationId xmlns:a16="http://schemas.microsoft.com/office/drawing/2014/main" id="{9665AA60-B95A-4EBE-920A-973CA9FD1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008"/>
              <a:ext cx="17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5" name="Rectangle 560">
              <a:extLst>
                <a:ext uri="{FF2B5EF4-FFF2-40B4-BE49-F238E27FC236}">
                  <a16:creationId xmlns:a16="http://schemas.microsoft.com/office/drawing/2014/main" id="{EBBB93D1-5F9F-4786-A65B-991A5887C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2031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52386" name="Rectangle 561">
              <a:extLst>
                <a:ext uri="{FF2B5EF4-FFF2-40B4-BE49-F238E27FC236}">
                  <a16:creationId xmlns:a16="http://schemas.microsoft.com/office/drawing/2014/main" id="{FFDEFB6F-E368-4444-A43D-6399E3BD1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2004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7" name="Oval 562">
              <a:extLst>
                <a:ext uri="{FF2B5EF4-FFF2-40B4-BE49-F238E27FC236}">
                  <a16:creationId xmlns:a16="http://schemas.microsoft.com/office/drawing/2014/main" id="{AB53C6E7-B4E8-482B-A4B7-792516784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8" name="Oval 563">
              <a:extLst>
                <a:ext uri="{FF2B5EF4-FFF2-40B4-BE49-F238E27FC236}">
                  <a16:creationId xmlns:a16="http://schemas.microsoft.com/office/drawing/2014/main" id="{5D036E0D-32BE-4EBF-A62A-FE06D8C7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89" name="Oval 564">
              <a:extLst>
                <a:ext uri="{FF2B5EF4-FFF2-40B4-BE49-F238E27FC236}">
                  <a16:creationId xmlns:a16="http://schemas.microsoft.com/office/drawing/2014/main" id="{C04EB189-30F5-4163-9D4E-99A65D9C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2390" name="Group 565">
              <a:extLst>
                <a:ext uri="{FF2B5EF4-FFF2-40B4-BE49-F238E27FC236}">
                  <a16:creationId xmlns:a16="http://schemas.microsoft.com/office/drawing/2014/main" id="{BB66225B-DF92-4496-A0EE-0CD8F433F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0" y="1981"/>
              <a:ext cx="56" cy="54"/>
              <a:chOff x="1447" y="4027"/>
              <a:chExt cx="56" cy="54"/>
            </a:xfrm>
          </p:grpSpPr>
          <p:sp>
            <p:nvSpPr>
              <p:cNvPr id="52420" name="Rectangle 566">
                <a:extLst>
                  <a:ext uri="{FF2B5EF4-FFF2-40B4-BE49-F238E27FC236}">
                    <a16:creationId xmlns:a16="http://schemas.microsoft.com/office/drawing/2014/main" id="{58262312-9C45-4FAF-8958-8E8763081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3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21" name="Rectangle 567">
                <a:extLst>
                  <a:ext uri="{FF2B5EF4-FFF2-40B4-BE49-F238E27FC236}">
                    <a16:creationId xmlns:a16="http://schemas.microsoft.com/office/drawing/2014/main" id="{F28A2A84-C84E-484A-8924-71F96E353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1" name="Group 568">
              <a:extLst>
                <a:ext uri="{FF2B5EF4-FFF2-40B4-BE49-F238E27FC236}">
                  <a16:creationId xmlns:a16="http://schemas.microsoft.com/office/drawing/2014/main" id="{7C65ED2E-FEA0-4D4A-B4D0-6322BD2BF5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8" y="1981"/>
              <a:ext cx="56" cy="54"/>
              <a:chOff x="1135" y="4027"/>
              <a:chExt cx="56" cy="54"/>
            </a:xfrm>
          </p:grpSpPr>
          <p:sp>
            <p:nvSpPr>
              <p:cNvPr id="52418" name="Rectangle 569">
                <a:extLst>
                  <a:ext uri="{FF2B5EF4-FFF2-40B4-BE49-F238E27FC236}">
                    <a16:creationId xmlns:a16="http://schemas.microsoft.com/office/drawing/2014/main" id="{2B1EE11C-1849-422F-AA5F-207D82A7D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19" name="Rectangle 570">
                <a:extLst>
                  <a:ext uri="{FF2B5EF4-FFF2-40B4-BE49-F238E27FC236}">
                    <a16:creationId xmlns:a16="http://schemas.microsoft.com/office/drawing/2014/main" id="{F5C0E8E1-DB46-43E6-8671-1AF9ABB2B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2" name="Group 571">
              <a:extLst>
                <a:ext uri="{FF2B5EF4-FFF2-40B4-BE49-F238E27FC236}">
                  <a16:creationId xmlns:a16="http://schemas.microsoft.com/office/drawing/2014/main" id="{898CE59D-333A-4DF1-969A-6CF2A9A3D8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416" name="Rectangle 572">
                <a:extLst>
                  <a:ext uri="{FF2B5EF4-FFF2-40B4-BE49-F238E27FC236}">
                    <a16:creationId xmlns:a16="http://schemas.microsoft.com/office/drawing/2014/main" id="{A58F5342-0863-4625-AB61-E4859D7FC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17" name="Rectangle 573">
                <a:extLst>
                  <a:ext uri="{FF2B5EF4-FFF2-40B4-BE49-F238E27FC236}">
                    <a16:creationId xmlns:a16="http://schemas.microsoft.com/office/drawing/2014/main" id="{69F7366A-682B-425C-9B47-3B899348F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3" name="Group 574">
              <a:extLst>
                <a:ext uri="{FF2B5EF4-FFF2-40B4-BE49-F238E27FC236}">
                  <a16:creationId xmlns:a16="http://schemas.microsoft.com/office/drawing/2014/main" id="{92512368-53AD-4262-8811-5E4E4B7AE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414" name="Rectangle 575">
                <a:extLst>
                  <a:ext uri="{FF2B5EF4-FFF2-40B4-BE49-F238E27FC236}">
                    <a16:creationId xmlns:a16="http://schemas.microsoft.com/office/drawing/2014/main" id="{3C0ABDF8-06E2-4F28-BB93-32E2A703C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15" name="Rectangle 576">
                <a:extLst>
                  <a:ext uri="{FF2B5EF4-FFF2-40B4-BE49-F238E27FC236}">
                    <a16:creationId xmlns:a16="http://schemas.microsoft.com/office/drawing/2014/main" id="{4427720E-089F-42C3-BA3D-1270F84A8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4" name="Group 577">
              <a:extLst>
                <a:ext uri="{FF2B5EF4-FFF2-40B4-BE49-F238E27FC236}">
                  <a16:creationId xmlns:a16="http://schemas.microsoft.com/office/drawing/2014/main" id="{371C1E74-6280-45FD-9328-3964A35823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" y="1981"/>
              <a:ext cx="56" cy="54"/>
              <a:chOff x="1297" y="4027"/>
              <a:chExt cx="56" cy="54"/>
            </a:xfrm>
          </p:grpSpPr>
          <p:sp>
            <p:nvSpPr>
              <p:cNvPr id="52412" name="Rectangle 578">
                <a:extLst>
                  <a:ext uri="{FF2B5EF4-FFF2-40B4-BE49-F238E27FC236}">
                    <a16:creationId xmlns:a16="http://schemas.microsoft.com/office/drawing/2014/main" id="{5D0AF771-73FC-4F7F-BBFA-3ABEC9F91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5" cy="53"/>
              </a:xfrm>
              <a:prstGeom prst="rect">
                <a:avLst/>
              </a:pr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13" name="Rectangle 579">
                <a:extLst>
                  <a:ext uri="{FF2B5EF4-FFF2-40B4-BE49-F238E27FC236}">
                    <a16:creationId xmlns:a16="http://schemas.microsoft.com/office/drawing/2014/main" id="{31FA092A-F798-4059-BC23-269E5358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5" name="Group 580">
              <a:extLst>
                <a:ext uri="{FF2B5EF4-FFF2-40B4-BE49-F238E27FC236}">
                  <a16:creationId xmlns:a16="http://schemas.microsoft.com/office/drawing/2014/main" id="{F22DFC4F-AB66-4CE0-B862-4302C6BD0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1" y="1981"/>
              <a:ext cx="56" cy="54"/>
              <a:chOff x="1578" y="4027"/>
              <a:chExt cx="56" cy="54"/>
            </a:xfrm>
          </p:grpSpPr>
          <p:sp>
            <p:nvSpPr>
              <p:cNvPr id="52410" name="Rectangle 581">
                <a:extLst>
                  <a:ext uri="{FF2B5EF4-FFF2-40B4-BE49-F238E27FC236}">
                    <a16:creationId xmlns:a16="http://schemas.microsoft.com/office/drawing/2014/main" id="{5D8D782E-73D1-4350-B2BD-4CE2D61D8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11" name="Rectangle 582">
                <a:extLst>
                  <a:ext uri="{FF2B5EF4-FFF2-40B4-BE49-F238E27FC236}">
                    <a16:creationId xmlns:a16="http://schemas.microsoft.com/office/drawing/2014/main" id="{6B0CA899-938E-4A2B-BC68-7E88DC158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6" name="Group 583">
              <a:extLst>
                <a:ext uri="{FF2B5EF4-FFF2-40B4-BE49-F238E27FC236}">
                  <a16:creationId xmlns:a16="http://schemas.microsoft.com/office/drawing/2014/main" id="{F481524F-6869-4C46-8B2E-E49CC0172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4" y="1981"/>
              <a:ext cx="56" cy="54"/>
              <a:chOff x="1211" y="4027"/>
              <a:chExt cx="56" cy="54"/>
            </a:xfrm>
          </p:grpSpPr>
          <p:sp>
            <p:nvSpPr>
              <p:cNvPr id="52408" name="Rectangle 584">
                <a:extLst>
                  <a:ext uri="{FF2B5EF4-FFF2-40B4-BE49-F238E27FC236}">
                    <a16:creationId xmlns:a16="http://schemas.microsoft.com/office/drawing/2014/main" id="{7D52AE42-643D-4433-B3E8-72210869B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3"/>
              </a:xfrm>
              <a:prstGeom prst="rect">
                <a:avLst/>
              </a:prstGeom>
              <a:blipFill dpi="0" rotWithShape="0">
                <a:blip r:embed="rId5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09" name="Rectangle 585">
                <a:extLst>
                  <a:ext uri="{FF2B5EF4-FFF2-40B4-BE49-F238E27FC236}">
                    <a16:creationId xmlns:a16="http://schemas.microsoft.com/office/drawing/2014/main" id="{F027AFBD-7FAD-40C6-AA35-3F7888F88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97" name="Group 586">
              <a:extLst>
                <a:ext uri="{FF2B5EF4-FFF2-40B4-BE49-F238E27FC236}">
                  <a16:creationId xmlns:a16="http://schemas.microsoft.com/office/drawing/2014/main" id="{D935E851-B28B-4395-BE9F-ED611AB6B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" y="1981"/>
              <a:ext cx="56" cy="54"/>
              <a:chOff x="1522" y="4027"/>
              <a:chExt cx="56" cy="54"/>
            </a:xfrm>
          </p:grpSpPr>
          <p:sp>
            <p:nvSpPr>
              <p:cNvPr id="52406" name="Rectangle 587">
                <a:extLst>
                  <a:ext uri="{FF2B5EF4-FFF2-40B4-BE49-F238E27FC236}">
                    <a16:creationId xmlns:a16="http://schemas.microsoft.com/office/drawing/2014/main" id="{6413941E-07A8-4AF6-B616-4AD9135BE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407" name="Rectangle 588">
                <a:extLst>
                  <a:ext uri="{FF2B5EF4-FFF2-40B4-BE49-F238E27FC236}">
                    <a16:creationId xmlns:a16="http://schemas.microsoft.com/office/drawing/2014/main" id="{E4EF9277-1EBD-4260-8AF8-9A3750679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52398" name="Oval 589">
              <a:extLst>
                <a:ext uri="{FF2B5EF4-FFF2-40B4-BE49-F238E27FC236}">
                  <a16:creationId xmlns:a16="http://schemas.microsoft.com/office/drawing/2014/main" id="{3E96F763-41A2-4E1D-AE11-9FBE9A601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99" name="Oval 590">
              <a:extLst>
                <a:ext uri="{FF2B5EF4-FFF2-40B4-BE49-F238E27FC236}">
                  <a16:creationId xmlns:a16="http://schemas.microsoft.com/office/drawing/2014/main" id="{01B736EE-CD16-4598-AB4B-C4BCDE65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0" name="Oval 591">
              <a:extLst>
                <a:ext uri="{FF2B5EF4-FFF2-40B4-BE49-F238E27FC236}">
                  <a16:creationId xmlns:a16="http://schemas.microsoft.com/office/drawing/2014/main" id="{696163CA-A281-454C-ABCD-B8B6A157E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1" name="Oval 592">
              <a:extLst>
                <a:ext uri="{FF2B5EF4-FFF2-40B4-BE49-F238E27FC236}">
                  <a16:creationId xmlns:a16="http://schemas.microsoft.com/office/drawing/2014/main" id="{44F2EE7C-0904-4645-A1B2-2A27E479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2" name="Oval 593">
              <a:extLst>
                <a:ext uri="{FF2B5EF4-FFF2-40B4-BE49-F238E27FC236}">
                  <a16:creationId xmlns:a16="http://schemas.microsoft.com/office/drawing/2014/main" id="{13718A72-DA57-4836-872E-BEB555CFB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3" name="Oval 594">
              <a:extLst>
                <a:ext uri="{FF2B5EF4-FFF2-40B4-BE49-F238E27FC236}">
                  <a16:creationId xmlns:a16="http://schemas.microsoft.com/office/drawing/2014/main" id="{8DAFBA51-9F6A-45F6-8FE4-FB656B3FC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4" name="Oval 595">
              <a:extLst>
                <a:ext uri="{FF2B5EF4-FFF2-40B4-BE49-F238E27FC236}">
                  <a16:creationId xmlns:a16="http://schemas.microsoft.com/office/drawing/2014/main" id="{12A577C4-AC2A-4793-A730-61872DB7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5" name="Line 596">
              <a:extLst>
                <a:ext uri="{FF2B5EF4-FFF2-40B4-BE49-F238E27FC236}">
                  <a16:creationId xmlns:a16="http://schemas.microsoft.com/office/drawing/2014/main" id="{4C8F26CD-700F-4E78-B38B-24F2EC188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5" y="1940"/>
              <a:ext cx="0" cy="206"/>
            </a:xfrm>
            <a:prstGeom prst="line">
              <a:avLst/>
            </a:prstGeom>
            <a:noFill/>
            <a:ln w="15875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81" name="Oval 599">
            <a:extLst>
              <a:ext uri="{FF2B5EF4-FFF2-40B4-BE49-F238E27FC236}">
                <a16:creationId xmlns:a16="http://schemas.microsoft.com/office/drawing/2014/main" id="{36A8B5E2-713B-4400-BB01-FD03894ED73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39025" y="3119438"/>
            <a:ext cx="146050" cy="141287"/>
          </a:xfrm>
          <a:prstGeom prst="ellipse">
            <a:avLst/>
          </a:pr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82" name="Oval 600">
            <a:extLst>
              <a:ext uri="{FF2B5EF4-FFF2-40B4-BE49-F238E27FC236}">
                <a16:creationId xmlns:a16="http://schemas.microsoft.com/office/drawing/2014/main" id="{E456985A-AFA6-4B4C-8BAD-C9A61CE0330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8750" y="6357938"/>
            <a:ext cx="146050" cy="141287"/>
          </a:xfrm>
          <a:prstGeom prst="ellipse">
            <a:avLst/>
          </a:pr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83" name="Group 601">
            <a:extLst>
              <a:ext uri="{FF2B5EF4-FFF2-40B4-BE49-F238E27FC236}">
                <a16:creationId xmlns:a16="http://schemas.microsoft.com/office/drawing/2014/main" id="{6D498512-08A2-4D74-8EA6-97F50295A0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36713" y="6361113"/>
            <a:ext cx="146050" cy="138112"/>
            <a:chOff x="2917" y="3812"/>
            <a:chExt cx="56" cy="53"/>
          </a:xfrm>
        </p:grpSpPr>
        <p:sp>
          <p:nvSpPr>
            <p:cNvPr id="52364" name="Rectangle 602">
              <a:extLst>
                <a:ext uri="{FF2B5EF4-FFF2-40B4-BE49-F238E27FC236}">
                  <a16:creationId xmlns:a16="http://schemas.microsoft.com/office/drawing/2014/main" id="{20A107BE-86B1-4AE6-AA98-3CE887A7B1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65" name="Rectangle 603">
              <a:extLst>
                <a:ext uri="{FF2B5EF4-FFF2-40B4-BE49-F238E27FC236}">
                  <a16:creationId xmlns:a16="http://schemas.microsoft.com/office/drawing/2014/main" id="{168B9EDB-9AEF-4782-971A-8867F6D6D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84" name="Rectangle 479">
            <a:extLst>
              <a:ext uri="{FF2B5EF4-FFF2-40B4-BE49-F238E27FC236}">
                <a16:creationId xmlns:a16="http://schemas.microsoft.com/office/drawing/2014/main" id="{66F175A1-52A2-45A5-8F7B-31CA8FCD4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3000" y="1855788"/>
            <a:ext cx="2768600" cy="684212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85" name="Rectangle 480">
            <a:extLst>
              <a:ext uri="{FF2B5EF4-FFF2-40B4-BE49-F238E27FC236}">
                <a16:creationId xmlns:a16="http://schemas.microsoft.com/office/drawing/2014/main" id="{9CFB6CCC-9F77-4C30-93DD-DA18FB7F8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2001838"/>
            <a:ext cx="1079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2286" name="Group 481">
            <a:extLst>
              <a:ext uri="{FF2B5EF4-FFF2-40B4-BE49-F238E27FC236}">
                <a16:creationId xmlns:a16="http://schemas.microsoft.com/office/drawing/2014/main" id="{36694DE8-FD72-49F5-AC89-5ADA0183B5FA}"/>
              </a:ext>
            </a:extLst>
          </p:cNvPr>
          <p:cNvGrpSpPr>
            <a:grpSpLocks/>
          </p:cNvGrpSpPr>
          <p:nvPr/>
        </p:nvGrpSpPr>
        <p:grpSpPr bwMode="auto">
          <a:xfrm>
            <a:off x="6410325" y="2106613"/>
            <a:ext cx="2349500" cy="361950"/>
            <a:chOff x="2537" y="1940"/>
            <a:chExt cx="1480" cy="228"/>
          </a:xfrm>
        </p:grpSpPr>
        <p:sp>
          <p:nvSpPr>
            <p:cNvPr id="52308" name="Rectangle 482">
              <a:extLst>
                <a:ext uri="{FF2B5EF4-FFF2-40B4-BE49-F238E27FC236}">
                  <a16:creationId xmlns:a16="http://schemas.microsoft.com/office/drawing/2014/main" id="{D2DEBAE5-DF6C-4615-B970-29811A9EA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09" name="Rectangle 483">
              <a:extLst>
                <a:ext uri="{FF2B5EF4-FFF2-40B4-BE49-F238E27FC236}">
                  <a16:creationId xmlns:a16="http://schemas.microsoft.com/office/drawing/2014/main" id="{34FD0081-B3E5-4981-B9CF-CEE7C581E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</a:t>
              </a:r>
              <a:endParaRPr lang="en-US" altLang="en-US" sz="2400"/>
            </a:p>
          </p:txBody>
        </p:sp>
        <p:sp>
          <p:nvSpPr>
            <p:cNvPr id="52310" name="Rectangle 484">
              <a:extLst>
                <a:ext uri="{FF2B5EF4-FFF2-40B4-BE49-F238E27FC236}">
                  <a16:creationId xmlns:a16="http://schemas.microsoft.com/office/drawing/2014/main" id="{E5405941-73F3-44C9-B4A7-72EDEF162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11" name="Rectangle 485">
              <a:extLst>
                <a:ext uri="{FF2B5EF4-FFF2-40B4-BE49-F238E27FC236}">
                  <a16:creationId xmlns:a16="http://schemas.microsoft.com/office/drawing/2014/main" id="{EE633B8C-87EF-46E2-9469-A820D404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2</a:t>
              </a:r>
              <a:endParaRPr lang="en-US" altLang="en-US" sz="2400"/>
            </a:p>
          </p:txBody>
        </p:sp>
        <p:sp>
          <p:nvSpPr>
            <p:cNvPr id="52312" name="Rectangle 486">
              <a:extLst>
                <a:ext uri="{FF2B5EF4-FFF2-40B4-BE49-F238E27FC236}">
                  <a16:creationId xmlns:a16="http://schemas.microsoft.com/office/drawing/2014/main" id="{F608F717-B295-46E4-8D5B-3D61F0CD2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13" name="Rectangle 487">
              <a:extLst>
                <a:ext uri="{FF2B5EF4-FFF2-40B4-BE49-F238E27FC236}">
                  <a16:creationId xmlns:a16="http://schemas.microsoft.com/office/drawing/2014/main" id="{0FE67D58-4718-49DA-8F3E-52CD90632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3</a:t>
              </a:r>
              <a:endParaRPr lang="en-US" altLang="en-US" sz="2400"/>
            </a:p>
          </p:txBody>
        </p:sp>
        <p:sp>
          <p:nvSpPr>
            <p:cNvPr id="52314" name="Rectangle 488">
              <a:extLst>
                <a:ext uri="{FF2B5EF4-FFF2-40B4-BE49-F238E27FC236}">
                  <a16:creationId xmlns:a16="http://schemas.microsoft.com/office/drawing/2014/main" id="{2AAAF7D5-5FEA-4D95-B05F-63E4AC1F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15" name="Rectangle 489">
              <a:extLst>
                <a:ext uri="{FF2B5EF4-FFF2-40B4-BE49-F238E27FC236}">
                  <a16:creationId xmlns:a16="http://schemas.microsoft.com/office/drawing/2014/main" id="{FCB5A856-46E6-4EDE-A5CB-42B177679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4</a:t>
              </a:r>
              <a:endParaRPr lang="en-US" altLang="en-US" sz="2400"/>
            </a:p>
          </p:txBody>
        </p:sp>
        <p:sp>
          <p:nvSpPr>
            <p:cNvPr id="52316" name="Rectangle 490">
              <a:extLst>
                <a:ext uri="{FF2B5EF4-FFF2-40B4-BE49-F238E27FC236}">
                  <a16:creationId xmlns:a16="http://schemas.microsoft.com/office/drawing/2014/main" id="{61B016D9-3526-4BCE-AA30-B82C9136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17" name="Rectangle 491">
              <a:extLst>
                <a:ext uri="{FF2B5EF4-FFF2-40B4-BE49-F238E27FC236}">
                  <a16:creationId xmlns:a16="http://schemas.microsoft.com/office/drawing/2014/main" id="{B7D2962E-D50C-41C8-8362-FD178F5D2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5</a:t>
              </a:r>
              <a:endParaRPr lang="en-US" altLang="en-US" sz="2400"/>
            </a:p>
          </p:txBody>
        </p:sp>
        <p:sp>
          <p:nvSpPr>
            <p:cNvPr id="52318" name="Rectangle 492">
              <a:extLst>
                <a:ext uri="{FF2B5EF4-FFF2-40B4-BE49-F238E27FC236}">
                  <a16:creationId xmlns:a16="http://schemas.microsoft.com/office/drawing/2014/main" id="{1CABEBB8-E534-43DC-82E7-29E898D9F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19" name="Rectangle 493">
              <a:extLst>
                <a:ext uri="{FF2B5EF4-FFF2-40B4-BE49-F238E27FC236}">
                  <a16:creationId xmlns:a16="http://schemas.microsoft.com/office/drawing/2014/main" id="{6D4ED5BE-BD16-4823-BE8C-2BA72EE3B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6</a:t>
              </a:r>
              <a:endParaRPr lang="en-US" altLang="en-US" sz="2400"/>
            </a:p>
          </p:txBody>
        </p:sp>
        <p:sp>
          <p:nvSpPr>
            <p:cNvPr id="52320" name="Rectangle 494">
              <a:extLst>
                <a:ext uri="{FF2B5EF4-FFF2-40B4-BE49-F238E27FC236}">
                  <a16:creationId xmlns:a16="http://schemas.microsoft.com/office/drawing/2014/main" id="{58011C39-50B2-4FF2-88EC-5897387E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21" name="Rectangle 495">
              <a:extLst>
                <a:ext uri="{FF2B5EF4-FFF2-40B4-BE49-F238E27FC236}">
                  <a16:creationId xmlns:a16="http://schemas.microsoft.com/office/drawing/2014/main" id="{821F022B-CD0B-450D-B7B3-53DE6BB19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7</a:t>
              </a:r>
              <a:endParaRPr lang="en-US" altLang="en-US" sz="2400"/>
            </a:p>
          </p:txBody>
        </p:sp>
        <p:sp>
          <p:nvSpPr>
            <p:cNvPr id="52322" name="Rectangle 496">
              <a:extLst>
                <a:ext uri="{FF2B5EF4-FFF2-40B4-BE49-F238E27FC236}">
                  <a16:creationId xmlns:a16="http://schemas.microsoft.com/office/drawing/2014/main" id="{165414BB-E8D0-46E8-AA1A-CCAEED03E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23" name="Rectangle 497">
              <a:extLst>
                <a:ext uri="{FF2B5EF4-FFF2-40B4-BE49-F238E27FC236}">
                  <a16:creationId xmlns:a16="http://schemas.microsoft.com/office/drawing/2014/main" id="{6712C0FB-BA27-427B-9290-D14117D25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8</a:t>
              </a:r>
              <a:endParaRPr lang="en-US" altLang="en-US" sz="2400"/>
            </a:p>
          </p:txBody>
        </p:sp>
        <p:sp>
          <p:nvSpPr>
            <p:cNvPr id="52324" name="Rectangle 498">
              <a:extLst>
                <a:ext uri="{FF2B5EF4-FFF2-40B4-BE49-F238E27FC236}">
                  <a16:creationId xmlns:a16="http://schemas.microsoft.com/office/drawing/2014/main" id="{436AD18D-7AB0-4FB3-95C7-599AB39F0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008"/>
              <a:ext cx="123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25" name="Rectangle 499">
              <a:extLst>
                <a:ext uri="{FF2B5EF4-FFF2-40B4-BE49-F238E27FC236}">
                  <a16:creationId xmlns:a16="http://schemas.microsoft.com/office/drawing/2014/main" id="{FF3164A0-076D-4C83-A66C-D060AE97A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031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9</a:t>
              </a:r>
              <a:endParaRPr lang="en-US" altLang="en-US" sz="2400"/>
            </a:p>
          </p:txBody>
        </p:sp>
        <p:sp>
          <p:nvSpPr>
            <p:cNvPr id="52326" name="Rectangle 500">
              <a:extLst>
                <a:ext uri="{FF2B5EF4-FFF2-40B4-BE49-F238E27FC236}">
                  <a16:creationId xmlns:a16="http://schemas.microsoft.com/office/drawing/2014/main" id="{C6ACDC58-3FD4-4E45-BEB2-AA1BF2AF4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008"/>
              <a:ext cx="17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27" name="Rectangle 501">
              <a:extLst>
                <a:ext uri="{FF2B5EF4-FFF2-40B4-BE49-F238E27FC236}">
                  <a16:creationId xmlns:a16="http://schemas.microsoft.com/office/drawing/2014/main" id="{F9C65221-52BB-4958-8613-03663C13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2031"/>
              <a:ext cx="1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</a:rPr>
                <a:t>10</a:t>
              </a:r>
              <a:endParaRPr lang="en-US" altLang="en-US" sz="2400"/>
            </a:p>
          </p:txBody>
        </p:sp>
        <p:sp>
          <p:nvSpPr>
            <p:cNvPr id="52328" name="Rectangle 502">
              <a:extLst>
                <a:ext uri="{FF2B5EF4-FFF2-40B4-BE49-F238E27FC236}">
                  <a16:creationId xmlns:a16="http://schemas.microsoft.com/office/drawing/2014/main" id="{B8BD77C3-3A08-4A08-873F-ECE3E1773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2004"/>
              <a:ext cx="1385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29" name="Oval 503">
              <a:extLst>
                <a:ext uri="{FF2B5EF4-FFF2-40B4-BE49-F238E27FC236}">
                  <a16:creationId xmlns:a16="http://schemas.microsoft.com/office/drawing/2014/main" id="{36E8C2EB-AD7D-46E4-B1CF-A416FA61C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30" name="Oval 504">
              <a:extLst>
                <a:ext uri="{FF2B5EF4-FFF2-40B4-BE49-F238E27FC236}">
                  <a16:creationId xmlns:a16="http://schemas.microsoft.com/office/drawing/2014/main" id="{52368E92-D627-4DF7-9205-5F59C2480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31" name="Oval 505">
              <a:extLst>
                <a:ext uri="{FF2B5EF4-FFF2-40B4-BE49-F238E27FC236}">
                  <a16:creationId xmlns:a16="http://schemas.microsoft.com/office/drawing/2014/main" id="{27C41CBE-FA22-4CCD-A280-E2FE1DA60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2332" name="Group 506">
              <a:extLst>
                <a:ext uri="{FF2B5EF4-FFF2-40B4-BE49-F238E27FC236}">
                  <a16:creationId xmlns:a16="http://schemas.microsoft.com/office/drawing/2014/main" id="{AB199BF8-7E49-4EB6-9409-46C573913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0" y="1981"/>
              <a:ext cx="56" cy="54"/>
              <a:chOff x="1447" y="4027"/>
              <a:chExt cx="56" cy="54"/>
            </a:xfrm>
          </p:grpSpPr>
          <p:sp>
            <p:nvSpPr>
              <p:cNvPr id="52362" name="Rectangle 507">
                <a:extLst>
                  <a:ext uri="{FF2B5EF4-FFF2-40B4-BE49-F238E27FC236}">
                    <a16:creationId xmlns:a16="http://schemas.microsoft.com/office/drawing/2014/main" id="{F43B8B62-1EF1-4C30-A9C7-94EBE7249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3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63" name="Rectangle 508">
                <a:extLst>
                  <a:ext uri="{FF2B5EF4-FFF2-40B4-BE49-F238E27FC236}">
                    <a16:creationId xmlns:a16="http://schemas.microsoft.com/office/drawing/2014/main" id="{8C34C1A2-A321-4C69-84EA-80EB616FF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3" name="Group 509">
              <a:extLst>
                <a:ext uri="{FF2B5EF4-FFF2-40B4-BE49-F238E27FC236}">
                  <a16:creationId xmlns:a16="http://schemas.microsoft.com/office/drawing/2014/main" id="{974F4445-3125-4AB9-A896-D41389932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8" y="1981"/>
              <a:ext cx="56" cy="54"/>
              <a:chOff x="1135" y="4027"/>
              <a:chExt cx="56" cy="54"/>
            </a:xfrm>
          </p:grpSpPr>
          <p:sp>
            <p:nvSpPr>
              <p:cNvPr id="52360" name="Rectangle 510">
                <a:extLst>
                  <a:ext uri="{FF2B5EF4-FFF2-40B4-BE49-F238E27FC236}">
                    <a16:creationId xmlns:a16="http://schemas.microsoft.com/office/drawing/2014/main" id="{7B5AD4B1-AE8F-41A3-85D8-B809C169F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61" name="Rectangle 511">
                <a:extLst>
                  <a:ext uri="{FF2B5EF4-FFF2-40B4-BE49-F238E27FC236}">
                    <a16:creationId xmlns:a16="http://schemas.microsoft.com/office/drawing/2014/main" id="{B17DA10C-7580-4BE5-B0A6-28150A60D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4" name="Group 512">
              <a:extLst>
                <a:ext uri="{FF2B5EF4-FFF2-40B4-BE49-F238E27FC236}">
                  <a16:creationId xmlns:a16="http://schemas.microsoft.com/office/drawing/2014/main" id="{1621D42F-49DC-406D-946E-1295614FB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358" name="Rectangle 513">
                <a:extLst>
                  <a:ext uri="{FF2B5EF4-FFF2-40B4-BE49-F238E27FC236}">
                    <a16:creationId xmlns:a16="http://schemas.microsoft.com/office/drawing/2014/main" id="{88EF549E-9EA6-4A4C-8072-B92AFF428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59" name="Rectangle 514">
                <a:extLst>
                  <a:ext uri="{FF2B5EF4-FFF2-40B4-BE49-F238E27FC236}">
                    <a16:creationId xmlns:a16="http://schemas.microsoft.com/office/drawing/2014/main" id="{87733E0A-7E55-404F-ABFA-3EB5EE9C3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5" name="Group 515">
              <a:extLst>
                <a:ext uri="{FF2B5EF4-FFF2-40B4-BE49-F238E27FC236}">
                  <a16:creationId xmlns:a16="http://schemas.microsoft.com/office/drawing/2014/main" id="{BA97043C-9913-4051-8542-D416A44B93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7" y="1981"/>
              <a:ext cx="56" cy="54"/>
              <a:chOff x="1384" y="4027"/>
              <a:chExt cx="56" cy="54"/>
            </a:xfrm>
          </p:grpSpPr>
          <p:sp>
            <p:nvSpPr>
              <p:cNvPr id="52356" name="Rectangle 516">
                <a:extLst>
                  <a:ext uri="{FF2B5EF4-FFF2-40B4-BE49-F238E27FC236}">
                    <a16:creationId xmlns:a16="http://schemas.microsoft.com/office/drawing/2014/main" id="{77EA77E0-1A33-4568-BA7C-A53D9E65B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57" name="Rectangle 517">
                <a:extLst>
                  <a:ext uri="{FF2B5EF4-FFF2-40B4-BE49-F238E27FC236}">
                    <a16:creationId xmlns:a16="http://schemas.microsoft.com/office/drawing/2014/main" id="{2FFA04AE-D9FD-4A82-A409-B0046B0C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6" name="Group 518">
              <a:extLst>
                <a:ext uri="{FF2B5EF4-FFF2-40B4-BE49-F238E27FC236}">
                  <a16:creationId xmlns:a16="http://schemas.microsoft.com/office/drawing/2014/main" id="{2DC31437-71FC-4D73-8647-0E9F48B67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" y="1981"/>
              <a:ext cx="56" cy="54"/>
              <a:chOff x="1297" y="4027"/>
              <a:chExt cx="56" cy="54"/>
            </a:xfrm>
          </p:grpSpPr>
          <p:sp>
            <p:nvSpPr>
              <p:cNvPr id="52354" name="Rectangle 519">
                <a:extLst>
                  <a:ext uri="{FF2B5EF4-FFF2-40B4-BE49-F238E27FC236}">
                    <a16:creationId xmlns:a16="http://schemas.microsoft.com/office/drawing/2014/main" id="{7EF39678-F39B-45EB-ACBD-E0CA1E6CE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5" cy="53"/>
              </a:xfrm>
              <a:prstGeom prst="rect">
                <a:avLst/>
              </a:pr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55" name="Rectangle 520">
                <a:extLst>
                  <a:ext uri="{FF2B5EF4-FFF2-40B4-BE49-F238E27FC236}">
                    <a16:creationId xmlns:a16="http://schemas.microsoft.com/office/drawing/2014/main" id="{B8BA7947-56D0-4538-B6E8-3AF7E4495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7" name="Group 521">
              <a:extLst>
                <a:ext uri="{FF2B5EF4-FFF2-40B4-BE49-F238E27FC236}">
                  <a16:creationId xmlns:a16="http://schemas.microsoft.com/office/drawing/2014/main" id="{9DAB3E7E-C0F4-4326-8086-1889DC5638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1" y="1981"/>
              <a:ext cx="56" cy="54"/>
              <a:chOff x="1578" y="4027"/>
              <a:chExt cx="56" cy="54"/>
            </a:xfrm>
          </p:grpSpPr>
          <p:sp>
            <p:nvSpPr>
              <p:cNvPr id="52352" name="Rectangle 522">
                <a:extLst>
                  <a:ext uri="{FF2B5EF4-FFF2-40B4-BE49-F238E27FC236}">
                    <a16:creationId xmlns:a16="http://schemas.microsoft.com/office/drawing/2014/main" id="{A14F2D58-0527-409A-937A-E9716915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5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53" name="Rectangle 523">
                <a:extLst>
                  <a:ext uri="{FF2B5EF4-FFF2-40B4-BE49-F238E27FC236}">
                    <a16:creationId xmlns:a16="http://schemas.microsoft.com/office/drawing/2014/main" id="{85FC9700-DB22-4CE9-A704-0B9D730E3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8" name="Group 524">
              <a:extLst>
                <a:ext uri="{FF2B5EF4-FFF2-40B4-BE49-F238E27FC236}">
                  <a16:creationId xmlns:a16="http://schemas.microsoft.com/office/drawing/2014/main" id="{2D010158-D54D-40AB-ACAB-373302050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4" y="1981"/>
              <a:ext cx="56" cy="54"/>
              <a:chOff x="1211" y="4027"/>
              <a:chExt cx="56" cy="54"/>
            </a:xfrm>
          </p:grpSpPr>
          <p:sp>
            <p:nvSpPr>
              <p:cNvPr id="52350" name="Rectangle 525">
                <a:extLst>
                  <a:ext uri="{FF2B5EF4-FFF2-40B4-BE49-F238E27FC236}">
                    <a16:creationId xmlns:a16="http://schemas.microsoft.com/office/drawing/2014/main" id="{D69536E9-E9A1-44EA-AA92-6BE6B2824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3"/>
              </a:xfrm>
              <a:prstGeom prst="rect">
                <a:avLst/>
              </a:prstGeom>
              <a:blipFill dpi="0" rotWithShape="0">
                <a:blip r:embed="rId5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51" name="Rectangle 526">
                <a:extLst>
                  <a:ext uri="{FF2B5EF4-FFF2-40B4-BE49-F238E27FC236}">
                    <a16:creationId xmlns:a16="http://schemas.microsoft.com/office/drawing/2014/main" id="{19C4CBFC-E906-4055-85F0-C04CD4217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2339" name="Group 527">
              <a:extLst>
                <a:ext uri="{FF2B5EF4-FFF2-40B4-BE49-F238E27FC236}">
                  <a16:creationId xmlns:a16="http://schemas.microsoft.com/office/drawing/2014/main" id="{517813E9-6ED4-402B-94B2-0AE797374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" y="1981"/>
              <a:ext cx="56" cy="54"/>
              <a:chOff x="1522" y="4027"/>
              <a:chExt cx="56" cy="54"/>
            </a:xfrm>
          </p:grpSpPr>
          <p:sp>
            <p:nvSpPr>
              <p:cNvPr id="52348" name="Rectangle 528">
                <a:extLst>
                  <a:ext uri="{FF2B5EF4-FFF2-40B4-BE49-F238E27FC236}">
                    <a16:creationId xmlns:a16="http://schemas.microsoft.com/office/drawing/2014/main" id="{9CFA38FE-47FF-4CD4-991F-D00967CCC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3"/>
              </a:xfrm>
              <a:prstGeom prst="rect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49" name="Rectangle 529">
                <a:extLst>
                  <a:ext uri="{FF2B5EF4-FFF2-40B4-BE49-F238E27FC236}">
                    <a16:creationId xmlns:a16="http://schemas.microsoft.com/office/drawing/2014/main" id="{37E14C29-4F56-4F02-9935-46AE62604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4027"/>
                <a:ext cx="56" cy="54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52340" name="Oval 530">
              <a:extLst>
                <a:ext uri="{FF2B5EF4-FFF2-40B4-BE49-F238E27FC236}">
                  <a16:creationId xmlns:a16="http://schemas.microsoft.com/office/drawing/2014/main" id="{6666B33F-BB42-47FD-8BF9-F268AB48C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1" name="Oval 531">
              <a:extLst>
                <a:ext uri="{FF2B5EF4-FFF2-40B4-BE49-F238E27FC236}">
                  <a16:creationId xmlns:a16="http://schemas.microsoft.com/office/drawing/2014/main" id="{FC51BB05-81FD-431F-94B0-14D0697AE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2" name="Oval 532">
              <a:extLst>
                <a:ext uri="{FF2B5EF4-FFF2-40B4-BE49-F238E27FC236}">
                  <a16:creationId xmlns:a16="http://schemas.microsoft.com/office/drawing/2014/main" id="{828A0082-7FEF-4E29-BC03-957810BE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3" name="Oval 533">
              <a:extLst>
                <a:ext uri="{FF2B5EF4-FFF2-40B4-BE49-F238E27FC236}">
                  <a16:creationId xmlns:a16="http://schemas.microsoft.com/office/drawing/2014/main" id="{E7E7E85E-6739-49A3-B8EC-3A356DBC5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4" name="Oval 534">
              <a:extLst>
                <a:ext uri="{FF2B5EF4-FFF2-40B4-BE49-F238E27FC236}">
                  <a16:creationId xmlns:a16="http://schemas.microsoft.com/office/drawing/2014/main" id="{F3F391EF-81E6-4A58-AD30-6B2CAAFE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5" name="Oval 535">
              <a:extLst>
                <a:ext uri="{FF2B5EF4-FFF2-40B4-BE49-F238E27FC236}">
                  <a16:creationId xmlns:a16="http://schemas.microsoft.com/office/drawing/2014/main" id="{E1DF1523-294F-450D-B79C-BF55514D1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6" name="Oval 536">
              <a:extLst>
                <a:ext uri="{FF2B5EF4-FFF2-40B4-BE49-F238E27FC236}">
                  <a16:creationId xmlns:a16="http://schemas.microsoft.com/office/drawing/2014/main" id="{E489E4A1-791C-4B3B-96C8-46532D2B5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981"/>
              <a:ext cx="56" cy="54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47" name="Line 537">
              <a:extLst>
                <a:ext uri="{FF2B5EF4-FFF2-40B4-BE49-F238E27FC236}">
                  <a16:creationId xmlns:a16="http://schemas.microsoft.com/office/drawing/2014/main" id="{256A3049-73C1-4D5F-B3D6-DA3265CF0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5" y="1940"/>
              <a:ext cx="0" cy="206"/>
            </a:xfrm>
            <a:prstGeom prst="line">
              <a:avLst/>
            </a:prstGeom>
            <a:noFill/>
            <a:ln w="15875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2287" name="Picture 597" descr="091df">
            <a:extLst>
              <a:ext uri="{FF2B5EF4-FFF2-40B4-BE49-F238E27FC236}">
                <a16:creationId xmlns:a16="http://schemas.microsoft.com/office/drawing/2014/main" id="{41FC9244-756F-4E05-B0F1-BB6ECCFAA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8525" y="2051050"/>
            <a:ext cx="116840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2288" name="Group 604">
            <a:extLst>
              <a:ext uri="{FF2B5EF4-FFF2-40B4-BE49-F238E27FC236}">
                <a16:creationId xmlns:a16="http://schemas.microsoft.com/office/drawing/2014/main" id="{44976E81-7CB0-49C5-B547-71C4940144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46988" y="2141538"/>
            <a:ext cx="146050" cy="138112"/>
            <a:chOff x="2917" y="3812"/>
            <a:chExt cx="56" cy="53"/>
          </a:xfrm>
        </p:grpSpPr>
        <p:sp>
          <p:nvSpPr>
            <p:cNvPr id="52306" name="Rectangle 605">
              <a:extLst>
                <a:ext uri="{FF2B5EF4-FFF2-40B4-BE49-F238E27FC236}">
                  <a16:creationId xmlns:a16="http://schemas.microsoft.com/office/drawing/2014/main" id="{26E863D4-C6BA-4AA6-9845-7C5CF5A644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07" name="Rectangle 606">
              <a:extLst>
                <a:ext uri="{FF2B5EF4-FFF2-40B4-BE49-F238E27FC236}">
                  <a16:creationId xmlns:a16="http://schemas.microsoft.com/office/drawing/2014/main" id="{3E7A62D1-2E90-49EE-9120-24C32373A1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89" name="Line 608">
            <a:extLst>
              <a:ext uri="{FF2B5EF4-FFF2-40B4-BE49-F238E27FC236}">
                <a16:creationId xmlns:a16="http://schemas.microsoft.com/office/drawing/2014/main" id="{1C105941-6362-4243-AC18-F0E006E81C1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0725" y="1722438"/>
            <a:ext cx="0" cy="3492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0" name="Line 611">
            <a:extLst>
              <a:ext uri="{FF2B5EF4-FFF2-40B4-BE49-F238E27FC236}">
                <a16:creationId xmlns:a16="http://schemas.microsoft.com/office/drawing/2014/main" id="{505A0F89-E434-4B7D-BE6B-12C0BB4D53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41875" y="1716088"/>
            <a:ext cx="0" cy="4413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1" name="Line 612">
            <a:extLst>
              <a:ext uri="{FF2B5EF4-FFF2-40B4-BE49-F238E27FC236}">
                <a16:creationId xmlns:a16="http://schemas.microsoft.com/office/drawing/2014/main" id="{AFD104FA-74C4-4917-A160-3C11C4E1B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75" y="1782763"/>
            <a:ext cx="9588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2" name="Text Box 613">
            <a:extLst>
              <a:ext uri="{FF2B5EF4-FFF2-40B4-BE49-F238E27FC236}">
                <a16:creationId xmlns:a16="http://schemas.microsoft.com/office/drawing/2014/main" id="{E46D3582-CF87-453A-9644-19F448FD8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4613" y="1554163"/>
            <a:ext cx="3365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33CC33"/>
                </a:solidFill>
              </a:rPr>
              <a:t>6</a:t>
            </a:r>
          </a:p>
        </p:txBody>
      </p:sp>
      <p:pic>
        <p:nvPicPr>
          <p:cNvPr id="52293" name="Picture 614" descr="hopper">
            <a:extLst>
              <a:ext uri="{FF2B5EF4-FFF2-40B4-BE49-F238E27FC236}">
                <a16:creationId xmlns:a16="http://schemas.microsoft.com/office/drawing/2014/main" id="{20B5678B-E6CF-48BD-98DA-029B302583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849563"/>
            <a:ext cx="19050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94" name="Line 615">
            <a:extLst>
              <a:ext uri="{FF2B5EF4-FFF2-40B4-BE49-F238E27FC236}">
                <a16:creationId xmlns:a16="http://schemas.microsoft.com/office/drawing/2014/main" id="{9C5D0713-69FD-4AA1-AE26-D6FE1C9E9A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08663" y="3084513"/>
            <a:ext cx="0" cy="6699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5" name="Line 616">
            <a:extLst>
              <a:ext uri="{FF2B5EF4-FFF2-40B4-BE49-F238E27FC236}">
                <a16:creationId xmlns:a16="http://schemas.microsoft.com/office/drawing/2014/main" id="{8EF83B26-C5B6-4853-9DB3-09F62A25070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40363" y="3252788"/>
            <a:ext cx="3175" cy="488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stealth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6" name="Line 617">
            <a:extLst>
              <a:ext uri="{FF2B5EF4-FFF2-40B4-BE49-F238E27FC236}">
                <a16:creationId xmlns:a16="http://schemas.microsoft.com/office/drawing/2014/main" id="{A93BA41F-51B6-4E55-8E30-4D28BC88E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6713" y="3722688"/>
            <a:ext cx="358775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7" name="Text Box 618">
            <a:extLst>
              <a:ext uri="{FF2B5EF4-FFF2-40B4-BE49-F238E27FC236}">
                <a16:creationId xmlns:a16="http://schemas.microsoft.com/office/drawing/2014/main" id="{73023146-C857-4B25-9F8E-E88480201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3475038"/>
            <a:ext cx="250825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33CC"/>
                </a:solidFill>
              </a:rPr>
              <a:t>5</a:t>
            </a:r>
          </a:p>
        </p:txBody>
      </p:sp>
      <p:sp>
        <p:nvSpPr>
          <p:cNvPr id="52298" name="Line 619">
            <a:extLst>
              <a:ext uri="{FF2B5EF4-FFF2-40B4-BE49-F238E27FC236}">
                <a16:creationId xmlns:a16="http://schemas.microsoft.com/office/drawing/2014/main" id="{E938BCC9-B438-46BE-8B84-0747913E49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3088" y="3001963"/>
            <a:ext cx="520700" cy="50800"/>
          </a:xfrm>
          <a:prstGeom prst="line">
            <a:avLst/>
          </a:prstGeom>
          <a:noFill/>
          <a:ln w="412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99" name="Text Box 620">
            <a:extLst>
              <a:ext uri="{FF2B5EF4-FFF2-40B4-BE49-F238E27FC236}">
                <a16:creationId xmlns:a16="http://schemas.microsoft.com/office/drawing/2014/main" id="{0543142D-1961-4A72-8CA2-E6BA2BDB2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7688" y="4121150"/>
            <a:ext cx="3332162" cy="2590800"/>
          </a:xfrm>
          <a:prstGeom prst="rect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Suppose however, we add in an </a:t>
            </a:r>
            <a:r>
              <a:rPr lang="en-US" altLang="en-US" sz="2000" b="1"/>
              <a:t>irrelevant</a:t>
            </a:r>
            <a:r>
              <a:rPr lang="en-US" altLang="en-US" sz="2000"/>
              <a:t> feature, for example the insects mass.</a:t>
            </a:r>
            <a:r>
              <a:rPr lang="en-US" altLang="en-US" sz="2400"/>
              <a:t>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Using both the antenna length and the insects mass with the 1-NN algorithm we get the wrong classification! </a:t>
            </a:r>
          </a:p>
        </p:txBody>
      </p:sp>
      <p:sp>
        <p:nvSpPr>
          <p:cNvPr id="52300" name="Line 621">
            <a:extLst>
              <a:ext uri="{FF2B5EF4-FFF2-40B4-BE49-F238E27FC236}">
                <a16:creationId xmlns:a16="http://schemas.microsoft.com/office/drawing/2014/main" id="{9E652855-498B-413C-8D1F-EF566FFBFD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27500" y="6121400"/>
            <a:ext cx="273050" cy="104775"/>
          </a:xfrm>
          <a:prstGeom prst="line">
            <a:avLst/>
          </a:prstGeom>
          <a:noFill/>
          <a:ln w="34925">
            <a:solidFill>
              <a:srgbClr val="33CCCC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01" name="Line 622">
            <a:extLst>
              <a:ext uri="{FF2B5EF4-FFF2-40B4-BE49-F238E27FC236}">
                <a16:creationId xmlns:a16="http://schemas.microsoft.com/office/drawing/2014/main" id="{1EDFEEFD-495D-419F-B537-08025D2EB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5" y="4803775"/>
            <a:ext cx="182563" cy="57150"/>
          </a:xfrm>
          <a:prstGeom prst="line">
            <a:avLst/>
          </a:prstGeom>
          <a:noFill/>
          <a:ln w="34925">
            <a:solidFill>
              <a:srgbClr val="33CCCC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302" name="Group 352">
            <a:extLst>
              <a:ext uri="{FF2B5EF4-FFF2-40B4-BE49-F238E27FC236}">
                <a16:creationId xmlns:a16="http://schemas.microsoft.com/office/drawing/2014/main" id="{22D157CE-395B-4790-B4F8-F236C96EA1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79913" y="6046788"/>
            <a:ext cx="146050" cy="138112"/>
            <a:chOff x="2917" y="3812"/>
            <a:chExt cx="56" cy="53"/>
          </a:xfrm>
        </p:grpSpPr>
        <p:sp>
          <p:nvSpPr>
            <p:cNvPr id="52304" name="Rectangle 353">
              <a:extLst>
                <a:ext uri="{FF2B5EF4-FFF2-40B4-BE49-F238E27FC236}">
                  <a16:creationId xmlns:a16="http://schemas.microsoft.com/office/drawing/2014/main" id="{971ABA14-DAD8-404C-868C-EAE7043765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5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05" name="Rectangle 354">
              <a:extLst>
                <a:ext uri="{FF2B5EF4-FFF2-40B4-BE49-F238E27FC236}">
                  <a16:creationId xmlns:a16="http://schemas.microsoft.com/office/drawing/2014/main" id="{82698B87-933B-4A84-AC38-CA8C1693B4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7" y="3812"/>
              <a:ext cx="56" cy="53"/>
            </a:xfrm>
            <a:prstGeom prst="rect">
              <a:avLst/>
            </a:prstGeom>
            <a:solidFill>
              <a:srgbClr val="00FF00"/>
            </a:solidFill>
            <a:ln w="3175">
              <a:solidFill>
                <a:srgbClr val="33996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303" name="Oval 348">
            <a:extLst>
              <a:ext uri="{FF2B5EF4-FFF2-40B4-BE49-F238E27FC236}">
                <a16:creationId xmlns:a16="http://schemas.microsoft.com/office/drawing/2014/main" id="{ACB36C39-66D9-46E6-8240-D994F348837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52900" y="4710113"/>
            <a:ext cx="146050" cy="141287"/>
          </a:xfrm>
          <a:prstGeom prst="ellipse">
            <a:avLst/>
          </a:pr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2">
            <a:extLst>
              <a:ext uri="{FF2B5EF4-FFF2-40B4-BE49-F238E27FC236}">
                <a16:creationId xmlns:a16="http://schemas.microsoft.com/office/drawing/2014/main" id="{B3938667-6067-431A-BAF5-061250441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74625"/>
            <a:ext cx="8829675" cy="121920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700">
                <a:effectLst>
                  <a:outerShdw blurRad="38100" dist="38100" dir="2700000" algn="tl">
                    <a:srgbClr val="C0C0C0"/>
                  </a:outerShdw>
                </a:effectLst>
              </a:rPr>
              <a:t>How do we mitigate the nearest neighbor algorithms sensitivity to irrelevant features? </a:t>
            </a:r>
          </a:p>
        </p:txBody>
      </p:sp>
      <p:sp>
        <p:nvSpPr>
          <p:cNvPr id="53251" name="Text Box 3">
            <a:extLst>
              <a:ext uri="{FF2B5EF4-FFF2-40B4-BE49-F238E27FC236}">
                <a16:creationId xmlns:a16="http://schemas.microsoft.com/office/drawing/2014/main" id="{BEC54584-1421-4BF2-8FCC-DAEA8E9CF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" y="1666875"/>
            <a:ext cx="7956550" cy="402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40000"/>
              </a:spcBef>
            </a:pPr>
            <a:r>
              <a:rPr lang="en-US" altLang="en-US" sz="2400"/>
              <a:t> </a:t>
            </a:r>
            <a:r>
              <a:rPr lang="en-US" altLang="en-US" sz="2800"/>
              <a:t>Use more training instances</a:t>
            </a:r>
          </a:p>
          <a:p>
            <a:pPr eaLnBrk="1" hangingPunct="1">
              <a:spcBef>
                <a:spcPct val="40000"/>
              </a:spcBef>
            </a:pPr>
            <a:r>
              <a:rPr lang="en-US" altLang="en-US" sz="2800"/>
              <a:t> Ask an expert what features are relevant to the task</a:t>
            </a:r>
          </a:p>
          <a:p>
            <a:pPr eaLnBrk="1" hangingPunct="1">
              <a:spcBef>
                <a:spcPct val="40000"/>
              </a:spcBef>
            </a:pPr>
            <a:r>
              <a:rPr lang="en-US" altLang="en-US" sz="2800"/>
              <a:t> Use statistical tests to try to determine which features are useful</a:t>
            </a:r>
          </a:p>
          <a:p>
            <a:pPr eaLnBrk="1" hangingPunct="1">
              <a:spcBef>
                <a:spcPct val="40000"/>
              </a:spcBef>
            </a:pPr>
            <a:r>
              <a:rPr lang="en-US" altLang="en-US" sz="2800"/>
              <a:t> Search over feature subsets  </a:t>
            </a:r>
            <a:r>
              <a:rPr lang="en-US" altLang="en-US" sz="2800">
                <a:solidFill>
                  <a:schemeClr val="bg2"/>
                </a:solidFill>
              </a:rPr>
              <a:t>(in the next slide we will see why this is hard)</a:t>
            </a:r>
          </a:p>
          <a:p>
            <a:pPr eaLnBrk="1" hangingPunct="1">
              <a:spcBef>
                <a:spcPct val="0"/>
              </a:spcBef>
            </a:pPr>
            <a:endParaRPr lang="en-US" altLang="en-US" sz="28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>
            <a:extLst>
              <a:ext uri="{FF2B5EF4-FFF2-40B4-BE49-F238E27FC236}">
                <a16:creationId xmlns:a16="http://schemas.microsoft.com/office/drawing/2014/main" id="{F856AD74-4382-4782-BCFD-B419CED28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188" y="123825"/>
            <a:ext cx="8032750" cy="1068388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>
                <a:effectLst>
                  <a:outerShdw blurRad="38100" dist="38100" dir="2700000" algn="tl">
                    <a:srgbClr val="C0C0C0"/>
                  </a:outerShdw>
                </a:effectLst>
              </a:rPr>
              <a:t>Why searching over feature subsets is hard</a:t>
            </a:r>
          </a:p>
          <a:p>
            <a:pPr eaLnBrk="1" hangingPunct="1">
              <a:defRPr/>
            </a:pPr>
            <a:endParaRPr lang="en-US" sz="2800"/>
          </a:p>
        </p:txBody>
      </p:sp>
      <p:grpSp>
        <p:nvGrpSpPr>
          <p:cNvPr id="54275" name="Group 4">
            <a:extLst>
              <a:ext uri="{FF2B5EF4-FFF2-40B4-BE49-F238E27FC236}">
                <a16:creationId xmlns:a16="http://schemas.microsoft.com/office/drawing/2014/main" id="{96285F81-8EF8-46AC-99EC-FFD47A323AED}"/>
              </a:ext>
            </a:extLst>
          </p:cNvPr>
          <p:cNvGrpSpPr>
            <a:grpSpLocks/>
          </p:cNvGrpSpPr>
          <p:nvPr/>
        </p:nvGrpSpPr>
        <p:grpSpPr bwMode="auto">
          <a:xfrm>
            <a:off x="201613" y="2719388"/>
            <a:ext cx="2668587" cy="2668587"/>
            <a:chOff x="3381" y="2339"/>
            <a:chExt cx="1681" cy="1681"/>
          </a:xfrm>
        </p:grpSpPr>
        <p:sp>
          <p:nvSpPr>
            <p:cNvPr id="54359" name="Rectangle 5">
              <a:extLst>
                <a:ext uri="{FF2B5EF4-FFF2-40B4-BE49-F238E27FC236}">
                  <a16:creationId xmlns:a16="http://schemas.microsoft.com/office/drawing/2014/main" id="{95697726-4CF7-4377-A80E-13B4D9E3F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0" name="Rectangle 6">
              <a:extLst>
                <a:ext uri="{FF2B5EF4-FFF2-40B4-BE49-F238E27FC236}">
                  <a16:creationId xmlns:a16="http://schemas.microsoft.com/office/drawing/2014/main" id="{4FD790D8-16A6-4AA3-A951-A38A35D43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1" name="Rectangle 7">
              <a:extLst>
                <a:ext uri="{FF2B5EF4-FFF2-40B4-BE49-F238E27FC236}">
                  <a16:creationId xmlns:a16="http://schemas.microsoft.com/office/drawing/2014/main" id="{215F90B7-FB80-4CFD-9C74-6CFE79358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2" name="Rectangle 8">
              <a:extLst>
                <a:ext uri="{FF2B5EF4-FFF2-40B4-BE49-F238E27FC236}">
                  <a16:creationId xmlns:a16="http://schemas.microsoft.com/office/drawing/2014/main" id="{CBAD90C9-6636-4A5D-85CA-4A35FC64A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3" name="Rectangle 9">
              <a:extLst>
                <a:ext uri="{FF2B5EF4-FFF2-40B4-BE49-F238E27FC236}">
                  <a16:creationId xmlns:a16="http://schemas.microsoft.com/office/drawing/2014/main" id="{B333B6CB-07EE-4AB7-BD06-2B34B3A88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852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4" name="Rectangle 10">
              <a:extLst>
                <a:ext uri="{FF2B5EF4-FFF2-40B4-BE49-F238E27FC236}">
                  <a16:creationId xmlns:a16="http://schemas.microsoft.com/office/drawing/2014/main" id="{34157369-AB34-4652-B14C-1E5B4354D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5" name="Rectangle 11">
              <a:extLst>
                <a:ext uri="{FF2B5EF4-FFF2-40B4-BE49-F238E27FC236}">
                  <a16:creationId xmlns:a16="http://schemas.microsoft.com/office/drawing/2014/main" id="{289C1284-2DD3-42DD-AC54-71E0E46F9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6" name="Rectangle 12">
              <a:extLst>
                <a:ext uri="{FF2B5EF4-FFF2-40B4-BE49-F238E27FC236}">
                  <a16:creationId xmlns:a16="http://schemas.microsoft.com/office/drawing/2014/main" id="{0C92746E-CCA3-4A87-B0A4-CCA89EE0C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7" name="Rectangle 13">
              <a:extLst>
                <a:ext uri="{FF2B5EF4-FFF2-40B4-BE49-F238E27FC236}">
                  <a16:creationId xmlns:a16="http://schemas.microsoft.com/office/drawing/2014/main" id="{E6844800-B753-471F-A581-61AB27C9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8" name="Rectangle 14">
              <a:extLst>
                <a:ext uri="{FF2B5EF4-FFF2-40B4-BE49-F238E27FC236}">
                  <a16:creationId xmlns:a16="http://schemas.microsoft.com/office/drawing/2014/main" id="{3CE2E4EC-0C60-4C36-B5CD-6CEF91815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852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69" name="Rectangle 15">
              <a:extLst>
                <a:ext uri="{FF2B5EF4-FFF2-40B4-BE49-F238E27FC236}">
                  <a16:creationId xmlns:a16="http://schemas.microsoft.com/office/drawing/2014/main" id="{9B0D1C24-96EF-45D9-ABD5-0ACD37032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0" name="Rectangle 16">
              <a:extLst>
                <a:ext uri="{FF2B5EF4-FFF2-40B4-BE49-F238E27FC236}">
                  <a16:creationId xmlns:a16="http://schemas.microsoft.com/office/drawing/2014/main" id="{3040E90E-F2FC-425F-9046-DCAE0C714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1" name="Rectangle 17">
              <a:extLst>
                <a:ext uri="{FF2B5EF4-FFF2-40B4-BE49-F238E27FC236}">
                  <a16:creationId xmlns:a16="http://schemas.microsoft.com/office/drawing/2014/main" id="{B2C36C4B-8E31-4E6D-BD49-A87AC5C24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2" name="Rectangle 18">
              <a:extLst>
                <a:ext uri="{FF2B5EF4-FFF2-40B4-BE49-F238E27FC236}">
                  <a16:creationId xmlns:a16="http://schemas.microsoft.com/office/drawing/2014/main" id="{0A90437C-5AD6-49A2-9300-4E3174525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3" name="Rectangle 19">
              <a:extLst>
                <a:ext uri="{FF2B5EF4-FFF2-40B4-BE49-F238E27FC236}">
                  <a16:creationId xmlns:a16="http://schemas.microsoft.com/office/drawing/2014/main" id="{D3FD3436-783C-424A-9AA8-8317D9A09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684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4" name="Rectangle 20">
              <a:extLst>
                <a:ext uri="{FF2B5EF4-FFF2-40B4-BE49-F238E27FC236}">
                  <a16:creationId xmlns:a16="http://schemas.microsoft.com/office/drawing/2014/main" id="{19386A01-8FF0-48A9-B38D-F68BF2A6A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5" name="Rectangle 21">
              <a:extLst>
                <a:ext uri="{FF2B5EF4-FFF2-40B4-BE49-F238E27FC236}">
                  <a16:creationId xmlns:a16="http://schemas.microsoft.com/office/drawing/2014/main" id="{FADDF343-5B6D-4147-822A-68A5EBB98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6" name="Rectangle 22">
              <a:extLst>
                <a:ext uri="{FF2B5EF4-FFF2-40B4-BE49-F238E27FC236}">
                  <a16:creationId xmlns:a16="http://schemas.microsoft.com/office/drawing/2014/main" id="{D644DB7F-684C-4815-BF77-C420C208B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7" name="Rectangle 23">
              <a:extLst>
                <a:ext uri="{FF2B5EF4-FFF2-40B4-BE49-F238E27FC236}">
                  <a16:creationId xmlns:a16="http://schemas.microsoft.com/office/drawing/2014/main" id="{23407E90-1631-4C51-815A-3FA30CFE6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8" name="Rectangle 24">
              <a:extLst>
                <a:ext uri="{FF2B5EF4-FFF2-40B4-BE49-F238E27FC236}">
                  <a16:creationId xmlns:a16="http://schemas.microsoft.com/office/drawing/2014/main" id="{7328EA44-44C7-470A-8C5D-84A7408A2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684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79" name="Rectangle 25">
              <a:extLst>
                <a:ext uri="{FF2B5EF4-FFF2-40B4-BE49-F238E27FC236}">
                  <a16:creationId xmlns:a16="http://schemas.microsoft.com/office/drawing/2014/main" id="{5DF1C965-D005-45B1-B550-4446D6749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0" name="Rectangle 26">
              <a:extLst>
                <a:ext uri="{FF2B5EF4-FFF2-40B4-BE49-F238E27FC236}">
                  <a16:creationId xmlns:a16="http://schemas.microsoft.com/office/drawing/2014/main" id="{9EDFB627-DA85-4500-A7F1-C994BB420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1" name="Rectangle 27">
              <a:extLst>
                <a:ext uri="{FF2B5EF4-FFF2-40B4-BE49-F238E27FC236}">
                  <a16:creationId xmlns:a16="http://schemas.microsoft.com/office/drawing/2014/main" id="{1201C789-25F1-4B94-8A8E-920E28E43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2" name="Rectangle 28">
              <a:extLst>
                <a:ext uri="{FF2B5EF4-FFF2-40B4-BE49-F238E27FC236}">
                  <a16:creationId xmlns:a16="http://schemas.microsoft.com/office/drawing/2014/main" id="{11B5E924-617D-45F6-AC55-425373BF6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3" name="Rectangle 29">
              <a:extLst>
                <a:ext uri="{FF2B5EF4-FFF2-40B4-BE49-F238E27FC236}">
                  <a16:creationId xmlns:a16="http://schemas.microsoft.com/office/drawing/2014/main" id="{927AE4C4-810B-4511-87C6-EA09C3867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516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4" name="Rectangle 30">
              <a:extLst>
                <a:ext uri="{FF2B5EF4-FFF2-40B4-BE49-F238E27FC236}">
                  <a16:creationId xmlns:a16="http://schemas.microsoft.com/office/drawing/2014/main" id="{E6009519-E064-4930-AB48-555343FB3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5" name="Rectangle 31">
              <a:extLst>
                <a:ext uri="{FF2B5EF4-FFF2-40B4-BE49-F238E27FC236}">
                  <a16:creationId xmlns:a16="http://schemas.microsoft.com/office/drawing/2014/main" id="{A4773915-D4D6-40D7-AE73-6B6698689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6" name="Rectangle 32">
              <a:extLst>
                <a:ext uri="{FF2B5EF4-FFF2-40B4-BE49-F238E27FC236}">
                  <a16:creationId xmlns:a16="http://schemas.microsoft.com/office/drawing/2014/main" id="{C308026C-64CB-4E14-84EA-B052093F7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7" name="Rectangle 33">
              <a:extLst>
                <a:ext uri="{FF2B5EF4-FFF2-40B4-BE49-F238E27FC236}">
                  <a16:creationId xmlns:a16="http://schemas.microsoft.com/office/drawing/2014/main" id="{E203FA61-07A0-4404-97BD-56846E4E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8" name="Rectangle 34">
              <a:extLst>
                <a:ext uri="{FF2B5EF4-FFF2-40B4-BE49-F238E27FC236}">
                  <a16:creationId xmlns:a16="http://schemas.microsoft.com/office/drawing/2014/main" id="{27938623-2D4B-46F9-82A1-3DB4E3033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516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89" name="Rectangle 35">
              <a:extLst>
                <a:ext uri="{FF2B5EF4-FFF2-40B4-BE49-F238E27FC236}">
                  <a16:creationId xmlns:a16="http://schemas.microsoft.com/office/drawing/2014/main" id="{59FEEB12-98FB-4D49-A44A-E71F7B1C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0" name="Rectangle 36">
              <a:extLst>
                <a:ext uri="{FF2B5EF4-FFF2-40B4-BE49-F238E27FC236}">
                  <a16:creationId xmlns:a16="http://schemas.microsoft.com/office/drawing/2014/main" id="{57905892-AD78-4963-AE6E-21A99432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1" name="Rectangle 37">
              <a:extLst>
                <a:ext uri="{FF2B5EF4-FFF2-40B4-BE49-F238E27FC236}">
                  <a16:creationId xmlns:a16="http://schemas.microsoft.com/office/drawing/2014/main" id="{41D963A6-BD59-4BD7-97B9-E58B654F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2" name="Rectangle 38">
              <a:extLst>
                <a:ext uri="{FF2B5EF4-FFF2-40B4-BE49-F238E27FC236}">
                  <a16:creationId xmlns:a16="http://schemas.microsoft.com/office/drawing/2014/main" id="{820E8B53-6633-4CA3-8ADC-019BBD285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3" name="Rectangle 39">
              <a:extLst>
                <a:ext uri="{FF2B5EF4-FFF2-40B4-BE49-F238E27FC236}">
                  <a16:creationId xmlns:a16="http://schemas.microsoft.com/office/drawing/2014/main" id="{39593F27-D05D-4C8A-AB5C-D0F6F4B2D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348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4" name="Rectangle 40">
              <a:extLst>
                <a:ext uri="{FF2B5EF4-FFF2-40B4-BE49-F238E27FC236}">
                  <a16:creationId xmlns:a16="http://schemas.microsoft.com/office/drawing/2014/main" id="{DC43C3E4-FE0E-43F5-B1A6-4941043A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5" name="Rectangle 41">
              <a:extLst>
                <a:ext uri="{FF2B5EF4-FFF2-40B4-BE49-F238E27FC236}">
                  <a16:creationId xmlns:a16="http://schemas.microsoft.com/office/drawing/2014/main" id="{A8318568-E904-4636-BA20-6A323D104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6" name="Rectangle 42">
              <a:extLst>
                <a:ext uri="{FF2B5EF4-FFF2-40B4-BE49-F238E27FC236}">
                  <a16:creationId xmlns:a16="http://schemas.microsoft.com/office/drawing/2014/main" id="{06B6AB7D-747C-4D05-AFFB-DCC9398E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7" name="Rectangle 43">
              <a:extLst>
                <a:ext uri="{FF2B5EF4-FFF2-40B4-BE49-F238E27FC236}">
                  <a16:creationId xmlns:a16="http://schemas.microsoft.com/office/drawing/2014/main" id="{CB61B405-6986-45DB-9CCD-59AE5B60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8" name="Rectangle 44">
              <a:extLst>
                <a:ext uri="{FF2B5EF4-FFF2-40B4-BE49-F238E27FC236}">
                  <a16:creationId xmlns:a16="http://schemas.microsoft.com/office/drawing/2014/main" id="{2A3B76E8-D766-4C1E-9155-C677F3CCD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348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99" name="Rectangle 45">
              <a:extLst>
                <a:ext uri="{FF2B5EF4-FFF2-40B4-BE49-F238E27FC236}">
                  <a16:creationId xmlns:a16="http://schemas.microsoft.com/office/drawing/2014/main" id="{6652AEA8-9C4A-4CE4-A6DE-D60D28C6E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0" name="Rectangle 46">
              <a:extLst>
                <a:ext uri="{FF2B5EF4-FFF2-40B4-BE49-F238E27FC236}">
                  <a16:creationId xmlns:a16="http://schemas.microsoft.com/office/drawing/2014/main" id="{A1E2BE1E-F6DF-4BB2-85D6-34A8F4152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1" name="Rectangle 47">
              <a:extLst>
                <a:ext uri="{FF2B5EF4-FFF2-40B4-BE49-F238E27FC236}">
                  <a16:creationId xmlns:a16="http://schemas.microsoft.com/office/drawing/2014/main" id="{A08221F4-480D-45B9-901F-644191175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2" name="Rectangle 48">
              <a:extLst>
                <a:ext uri="{FF2B5EF4-FFF2-40B4-BE49-F238E27FC236}">
                  <a16:creationId xmlns:a16="http://schemas.microsoft.com/office/drawing/2014/main" id="{A5F66921-E7EA-4287-8809-D7B433BF1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3" name="Rectangle 49">
              <a:extLst>
                <a:ext uri="{FF2B5EF4-FFF2-40B4-BE49-F238E27FC236}">
                  <a16:creationId xmlns:a16="http://schemas.microsoft.com/office/drawing/2014/main" id="{D284DCFB-8641-4728-A0F8-A212FB1C7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180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4" name="Rectangle 50">
              <a:extLst>
                <a:ext uri="{FF2B5EF4-FFF2-40B4-BE49-F238E27FC236}">
                  <a16:creationId xmlns:a16="http://schemas.microsoft.com/office/drawing/2014/main" id="{BB9BFE74-45B4-475C-8AB3-D906176C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5" name="Rectangle 51">
              <a:extLst>
                <a:ext uri="{FF2B5EF4-FFF2-40B4-BE49-F238E27FC236}">
                  <a16:creationId xmlns:a16="http://schemas.microsoft.com/office/drawing/2014/main" id="{C5528DEC-E404-4B99-BA9A-F307741C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6" name="Rectangle 52">
              <a:extLst>
                <a:ext uri="{FF2B5EF4-FFF2-40B4-BE49-F238E27FC236}">
                  <a16:creationId xmlns:a16="http://schemas.microsoft.com/office/drawing/2014/main" id="{5220D79B-AAF1-4472-ADC7-2B4D40873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7" name="Rectangle 53">
              <a:extLst>
                <a:ext uri="{FF2B5EF4-FFF2-40B4-BE49-F238E27FC236}">
                  <a16:creationId xmlns:a16="http://schemas.microsoft.com/office/drawing/2014/main" id="{B0ED2551-DCFF-49D3-9BA1-4CAFF6C1C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8" name="Rectangle 54">
              <a:extLst>
                <a:ext uri="{FF2B5EF4-FFF2-40B4-BE49-F238E27FC236}">
                  <a16:creationId xmlns:a16="http://schemas.microsoft.com/office/drawing/2014/main" id="{13D42219-1482-47ED-BBE3-627F35C13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180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09" name="Rectangle 55">
              <a:extLst>
                <a:ext uri="{FF2B5EF4-FFF2-40B4-BE49-F238E27FC236}">
                  <a16:creationId xmlns:a16="http://schemas.microsoft.com/office/drawing/2014/main" id="{305BCCB6-77BA-4EB0-96AD-D2B316133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0" name="Rectangle 56">
              <a:extLst>
                <a:ext uri="{FF2B5EF4-FFF2-40B4-BE49-F238E27FC236}">
                  <a16:creationId xmlns:a16="http://schemas.microsoft.com/office/drawing/2014/main" id="{2D49068F-BFC8-419B-8D22-6AE6DD648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1" name="Rectangle 57">
              <a:extLst>
                <a:ext uri="{FF2B5EF4-FFF2-40B4-BE49-F238E27FC236}">
                  <a16:creationId xmlns:a16="http://schemas.microsoft.com/office/drawing/2014/main" id="{CF078EFB-43F5-45C6-B3C1-4770A7B9F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2" name="Rectangle 58">
              <a:extLst>
                <a:ext uri="{FF2B5EF4-FFF2-40B4-BE49-F238E27FC236}">
                  <a16:creationId xmlns:a16="http://schemas.microsoft.com/office/drawing/2014/main" id="{9BAA5DB9-FFE1-4D80-9DCE-FCC9B5A09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3" name="Rectangle 59">
              <a:extLst>
                <a:ext uri="{FF2B5EF4-FFF2-40B4-BE49-F238E27FC236}">
                  <a16:creationId xmlns:a16="http://schemas.microsoft.com/office/drawing/2014/main" id="{182D2DEE-2DD6-4DD1-8114-2C659EB4F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011"/>
              <a:ext cx="169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4" name="Rectangle 60">
              <a:extLst>
                <a:ext uri="{FF2B5EF4-FFF2-40B4-BE49-F238E27FC236}">
                  <a16:creationId xmlns:a16="http://schemas.microsoft.com/office/drawing/2014/main" id="{A2EDF69D-4ABD-4F58-A4FA-B9363B5B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5" name="Rectangle 61">
              <a:extLst>
                <a:ext uri="{FF2B5EF4-FFF2-40B4-BE49-F238E27FC236}">
                  <a16:creationId xmlns:a16="http://schemas.microsoft.com/office/drawing/2014/main" id="{8A92A661-A7B2-4B12-8A6D-F57B15AF5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6" name="Rectangle 62">
              <a:extLst>
                <a:ext uri="{FF2B5EF4-FFF2-40B4-BE49-F238E27FC236}">
                  <a16:creationId xmlns:a16="http://schemas.microsoft.com/office/drawing/2014/main" id="{CF88C139-5C02-4237-A983-E3A489D82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7" name="Rectangle 63">
              <a:extLst>
                <a:ext uri="{FF2B5EF4-FFF2-40B4-BE49-F238E27FC236}">
                  <a16:creationId xmlns:a16="http://schemas.microsoft.com/office/drawing/2014/main" id="{F6134892-336B-4C05-82BB-735917633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8" name="Rectangle 64">
              <a:extLst>
                <a:ext uri="{FF2B5EF4-FFF2-40B4-BE49-F238E27FC236}">
                  <a16:creationId xmlns:a16="http://schemas.microsoft.com/office/drawing/2014/main" id="{9E358108-A868-466C-9FF3-486402731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3011"/>
              <a:ext cx="168" cy="16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19" name="Rectangle 65">
              <a:extLst>
                <a:ext uri="{FF2B5EF4-FFF2-40B4-BE49-F238E27FC236}">
                  <a16:creationId xmlns:a16="http://schemas.microsoft.com/office/drawing/2014/main" id="{CCC5BB07-1E3A-4536-B9F9-0ACC3CB43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0" name="Rectangle 66">
              <a:extLst>
                <a:ext uri="{FF2B5EF4-FFF2-40B4-BE49-F238E27FC236}">
                  <a16:creationId xmlns:a16="http://schemas.microsoft.com/office/drawing/2014/main" id="{A97E0790-E203-479D-8934-46E55499C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1" name="Rectangle 67">
              <a:extLst>
                <a:ext uri="{FF2B5EF4-FFF2-40B4-BE49-F238E27FC236}">
                  <a16:creationId xmlns:a16="http://schemas.microsoft.com/office/drawing/2014/main" id="{7C5EFCAB-49E3-4D1B-B764-F3686451A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2" name="Rectangle 68">
              <a:extLst>
                <a:ext uri="{FF2B5EF4-FFF2-40B4-BE49-F238E27FC236}">
                  <a16:creationId xmlns:a16="http://schemas.microsoft.com/office/drawing/2014/main" id="{5C9A3BA2-D591-4CB4-972E-41C5E107D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3" name="Rectangle 69">
              <a:extLst>
                <a:ext uri="{FF2B5EF4-FFF2-40B4-BE49-F238E27FC236}">
                  <a16:creationId xmlns:a16="http://schemas.microsoft.com/office/drawing/2014/main" id="{20C09D26-A566-45E8-89D2-1650711FC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843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4" name="Rectangle 70">
              <a:extLst>
                <a:ext uri="{FF2B5EF4-FFF2-40B4-BE49-F238E27FC236}">
                  <a16:creationId xmlns:a16="http://schemas.microsoft.com/office/drawing/2014/main" id="{0DF8C2B1-6FAB-4516-B87C-F2F04462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5" name="Rectangle 71">
              <a:extLst>
                <a:ext uri="{FF2B5EF4-FFF2-40B4-BE49-F238E27FC236}">
                  <a16:creationId xmlns:a16="http://schemas.microsoft.com/office/drawing/2014/main" id="{F67F1C10-5F4A-4A7B-9C54-33D0508C4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6" name="Rectangle 72">
              <a:extLst>
                <a:ext uri="{FF2B5EF4-FFF2-40B4-BE49-F238E27FC236}">
                  <a16:creationId xmlns:a16="http://schemas.microsoft.com/office/drawing/2014/main" id="{73138A68-64B3-48D5-A69D-0CC1C2E37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7" name="Rectangle 73">
              <a:extLst>
                <a:ext uri="{FF2B5EF4-FFF2-40B4-BE49-F238E27FC236}">
                  <a16:creationId xmlns:a16="http://schemas.microsoft.com/office/drawing/2014/main" id="{C1790DB6-9F4D-4045-9ABC-34FBA069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8" name="Rectangle 74">
              <a:extLst>
                <a:ext uri="{FF2B5EF4-FFF2-40B4-BE49-F238E27FC236}">
                  <a16:creationId xmlns:a16="http://schemas.microsoft.com/office/drawing/2014/main" id="{35C347CB-4508-4FEF-A208-1626C2BD2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843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29" name="Rectangle 75">
              <a:extLst>
                <a:ext uri="{FF2B5EF4-FFF2-40B4-BE49-F238E27FC236}">
                  <a16:creationId xmlns:a16="http://schemas.microsoft.com/office/drawing/2014/main" id="{BF777538-BEE7-4AA7-A304-9FB84130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0" name="Rectangle 76">
              <a:extLst>
                <a:ext uri="{FF2B5EF4-FFF2-40B4-BE49-F238E27FC236}">
                  <a16:creationId xmlns:a16="http://schemas.microsoft.com/office/drawing/2014/main" id="{1CD8EA9E-D0FD-41DD-8B5C-B8917BDB3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1" name="Rectangle 77">
              <a:extLst>
                <a:ext uri="{FF2B5EF4-FFF2-40B4-BE49-F238E27FC236}">
                  <a16:creationId xmlns:a16="http://schemas.microsoft.com/office/drawing/2014/main" id="{CCF4F807-4A10-4EB2-A460-1F5288337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2" name="Rectangle 78">
              <a:extLst>
                <a:ext uri="{FF2B5EF4-FFF2-40B4-BE49-F238E27FC236}">
                  <a16:creationId xmlns:a16="http://schemas.microsoft.com/office/drawing/2014/main" id="{45676E69-369E-4298-89B9-394759D2A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3" name="Rectangle 79">
              <a:extLst>
                <a:ext uri="{FF2B5EF4-FFF2-40B4-BE49-F238E27FC236}">
                  <a16:creationId xmlns:a16="http://schemas.microsoft.com/office/drawing/2014/main" id="{9C5FDB6A-2B7C-41B7-A7AD-28A397215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675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4" name="Rectangle 80">
              <a:extLst>
                <a:ext uri="{FF2B5EF4-FFF2-40B4-BE49-F238E27FC236}">
                  <a16:creationId xmlns:a16="http://schemas.microsoft.com/office/drawing/2014/main" id="{BE42CAE0-EF54-42BC-B561-BBB7069AE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5" name="Rectangle 81">
              <a:extLst>
                <a:ext uri="{FF2B5EF4-FFF2-40B4-BE49-F238E27FC236}">
                  <a16:creationId xmlns:a16="http://schemas.microsoft.com/office/drawing/2014/main" id="{6A6EC26B-C88C-44F9-A3F6-4CC3A9FD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6" name="Rectangle 82">
              <a:extLst>
                <a:ext uri="{FF2B5EF4-FFF2-40B4-BE49-F238E27FC236}">
                  <a16:creationId xmlns:a16="http://schemas.microsoft.com/office/drawing/2014/main" id="{BD680CCB-52CF-4257-BED0-831525751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7" name="Rectangle 83">
              <a:extLst>
                <a:ext uri="{FF2B5EF4-FFF2-40B4-BE49-F238E27FC236}">
                  <a16:creationId xmlns:a16="http://schemas.microsoft.com/office/drawing/2014/main" id="{B695EB2A-F7E6-42A7-8E6A-4BE81113B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8" name="Rectangle 84">
              <a:extLst>
                <a:ext uri="{FF2B5EF4-FFF2-40B4-BE49-F238E27FC236}">
                  <a16:creationId xmlns:a16="http://schemas.microsoft.com/office/drawing/2014/main" id="{9BCEC256-0437-4778-B47B-5222187EC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675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39" name="Rectangle 85">
              <a:extLst>
                <a:ext uri="{FF2B5EF4-FFF2-40B4-BE49-F238E27FC236}">
                  <a16:creationId xmlns:a16="http://schemas.microsoft.com/office/drawing/2014/main" id="{704075B8-0376-4791-95EF-1F85E9212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0" name="Rectangle 86">
              <a:extLst>
                <a:ext uri="{FF2B5EF4-FFF2-40B4-BE49-F238E27FC236}">
                  <a16:creationId xmlns:a16="http://schemas.microsoft.com/office/drawing/2014/main" id="{70BA3AF3-A249-4592-B40F-1CA93C4E7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1" name="Rectangle 87">
              <a:extLst>
                <a:ext uri="{FF2B5EF4-FFF2-40B4-BE49-F238E27FC236}">
                  <a16:creationId xmlns:a16="http://schemas.microsoft.com/office/drawing/2014/main" id="{213B782D-DCB9-4304-95EA-051BB961A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2" name="Rectangle 88">
              <a:extLst>
                <a:ext uri="{FF2B5EF4-FFF2-40B4-BE49-F238E27FC236}">
                  <a16:creationId xmlns:a16="http://schemas.microsoft.com/office/drawing/2014/main" id="{2C94395B-81BE-44BB-8B2C-0342BD27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3" name="Rectangle 89">
              <a:extLst>
                <a:ext uri="{FF2B5EF4-FFF2-40B4-BE49-F238E27FC236}">
                  <a16:creationId xmlns:a16="http://schemas.microsoft.com/office/drawing/2014/main" id="{02EAAF37-EEE8-4E9B-A441-DA35C423E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507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4" name="Rectangle 90">
              <a:extLst>
                <a:ext uri="{FF2B5EF4-FFF2-40B4-BE49-F238E27FC236}">
                  <a16:creationId xmlns:a16="http://schemas.microsoft.com/office/drawing/2014/main" id="{59C1CF04-F172-496A-84A6-48172E3DB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5" name="Rectangle 91">
              <a:extLst>
                <a:ext uri="{FF2B5EF4-FFF2-40B4-BE49-F238E27FC236}">
                  <a16:creationId xmlns:a16="http://schemas.microsoft.com/office/drawing/2014/main" id="{6A1ECD1D-E7C1-437C-9FDC-265C1D482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6" name="Rectangle 92">
              <a:extLst>
                <a:ext uri="{FF2B5EF4-FFF2-40B4-BE49-F238E27FC236}">
                  <a16:creationId xmlns:a16="http://schemas.microsoft.com/office/drawing/2014/main" id="{EFCEE05B-4294-4202-8987-C6E138576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7" name="Rectangle 93">
              <a:extLst>
                <a:ext uri="{FF2B5EF4-FFF2-40B4-BE49-F238E27FC236}">
                  <a16:creationId xmlns:a16="http://schemas.microsoft.com/office/drawing/2014/main" id="{A049D8A8-C3E0-4EB9-9B75-BD5A2C92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8" name="Rectangle 94">
              <a:extLst>
                <a:ext uri="{FF2B5EF4-FFF2-40B4-BE49-F238E27FC236}">
                  <a16:creationId xmlns:a16="http://schemas.microsoft.com/office/drawing/2014/main" id="{B77F28BB-5EEB-43B5-BEBC-F5B6956A6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507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49" name="Rectangle 95">
              <a:extLst>
                <a:ext uri="{FF2B5EF4-FFF2-40B4-BE49-F238E27FC236}">
                  <a16:creationId xmlns:a16="http://schemas.microsoft.com/office/drawing/2014/main" id="{5A5187BA-2E09-4179-9AF5-5A11276AF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0" name="Rectangle 96">
              <a:extLst>
                <a:ext uri="{FF2B5EF4-FFF2-40B4-BE49-F238E27FC236}">
                  <a16:creationId xmlns:a16="http://schemas.microsoft.com/office/drawing/2014/main" id="{DED023DC-501B-4E05-AEBD-16CA5742A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1" name="Rectangle 97">
              <a:extLst>
                <a:ext uri="{FF2B5EF4-FFF2-40B4-BE49-F238E27FC236}">
                  <a16:creationId xmlns:a16="http://schemas.microsoft.com/office/drawing/2014/main" id="{028B68B3-60E0-4A29-AA7A-21277970B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2" name="Rectangle 98">
              <a:extLst>
                <a:ext uri="{FF2B5EF4-FFF2-40B4-BE49-F238E27FC236}">
                  <a16:creationId xmlns:a16="http://schemas.microsoft.com/office/drawing/2014/main" id="{4972C105-831D-46BF-808E-9B673EAAC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3" name="Rectangle 99">
              <a:extLst>
                <a:ext uri="{FF2B5EF4-FFF2-40B4-BE49-F238E27FC236}">
                  <a16:creationId xmlns:a16="http://schemas.microsoft.com/office/drawing/2014/main" id="{A35A3009-00F0-4B0F-8030-25933371A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339"/>
              <a:ext cx="169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4" name="Rectangle 100">
              <a:extLst>
                <a:ext uri="{FF2B5EF4-FFF2-40B4-BE49-F238E27FC236}">
                  <a16:creationId xmlns:a16="http://schemas.microsoft.com/office/drawing/2014/main" id="{7F9CB660-485B-47B3-BD2B-5FC69484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5" name="Rectangle 101">
              <a:extLst>
                <a:ext uri="{FF2B5EF4-FFF2-40B4-BE49-F238E27FC236}">
                  <a16:creationId xmlns:a16="http://schemas.microsoft.com/office/drawing/2014/main" id="{837C685D-0877-4B6C-868A-FA8D8935D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6" name="Rectangle 102">
              <a:extLst>
                <a:ext uri="{FF2B5EF4-FFF2-40B4-BE49-F238E27FC236}">
                  <a16:creationId xmlns:a16="http://schemas.microsoft.com/office/drawing/2014/main" id="{B289E39F-BA05-4BEE-B694-DDCEC68C1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7" name="Rectangle 103">
              <a:extLst>
                <a:ext uri="{FF2B5EF4-FFF2-40B4-BE49-F238E27FC236}">
                  <a16:creationId xmlns:a16="http://schemas.microsoft.com/office/drawing/2014/main" id="{E518F703-47C1-4729-B071-CC5A788C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8" name="Rectangle 104">
              <a:extLst>
                <a:ext uri="{FF2B5EF4-FFF2-40B4-BE49-F238E27FC236}">
                  <a16:creationId xmlns:a16="http://schemas.microsoft.com/office/drawing/2014/main" id="{E118366E-8C02-4FF9-94CF-F45A6D9FB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339"/>
              <a:ext cx="168" cy="16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59" name="Line 105">
              <a:extLst>
                <a:ext uri="{FF2B5EF4-FFF2-40B4-BE49-F238E27FC236}">
                  <a16:creationId xmlns:a16="http://schemas.microsoft.com/office/drawing/2014/main" id="{59F75261-95B0-4C6C-924B-60D015B18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1" y="4020"/>
              <a:ext cx="168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Line 106">
              <a:extLst>
                <a:ext uri="{FF2B5EF4-FFF2-40B4-BE49-F238E27FC236}">
                  <a16:creationId xmlns:a16="http://schemas.microsoft.com/office/drawing/2014/main" id="{E2EF9B98-43E4-4B27-AB85-31CB237FB7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1" y="2339"/>
              <a:ext cx="0" cy="1681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Oval 107">
              <a:extLst>
                <a:ext uri="{FF2B5EF4-FFF2-40B4-BE49-F238E27FC236}">
                  <a16:creationId xmlns:a16="http://schemas.microsoft.com/office/drawing/2014/main" id="{885BEDD1-3CB7-4C13-8EBD-E07A07E65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462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2" name="Oval 108">
              <a:extLst>
                <a:ext uri="{FF2B5EF4-FFF2-40B4-BE49-F238E27FC236}">
                  <a16:creationId xmlns:a16="http://schemas.microsoft.com/office/drawing/2014/main" id="{52594105-8758-45E2-948B-E1DBF1898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844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3" name="Oval 109">
              <a:extLst>
                <a:ext uri="{FF2B5EF4-FFF2-40B4-BE49-F238E27FC236}">
                  <a16:creationId xmlns:a16="http://schemas.microsoft.com/office/drawing/2014/main" id="{A87202DF-8CA0-4F9F-B52D-0141F1AC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072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4" name="Oval 110">
              <a:extLst>
                <a:ext uri="{FF2B5EF4-FFF2-40B4-BE49-F238E27FC236}">
                  <a16:creationId xmlns:a16="http://schemas.microsoft.com/office/drawing/2014/main" id="{9387548A-35D2-4E1A-8678-25B819A2D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827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5" name="Rectangle 111" descr="Wide downward diagonal">
              <a:extLst>
                <a:ext uri="{FF2B5EF4-FFF2-40B4-BE49-F238E27FC236}">
                  <a16:creationId xmlns:a16="http://schemas.microsoft.com/office/drawing/2014/main" id="{234F9CDF-B2CE-48CA-9063-BD9F8600E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" y="3280"/>
              <a:ext cx="67" cy="6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6" name="Rectangle 112" descr="Wide downward diagonal">
              <a:extLst>
                <a:ext uri="{FF2B5EF4-FFF2-40B4-BE49-F238E27FC236}">
                  <a16:creationId xmlns:a16="http://schemas.microsoft.com/office/drawing/2014/main" id="{21A4EFB3-518F-48F5-880F-2FDAD7B2A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3407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7" name="Rectangle 113" descr="Wide downward diagonal">
              <a:extLst>
                <a:ext uri="{FF2B5EF4-FFF2-40B4-BE49-F238E27FC236}">
                  <a16:creationId xmlns:a16="http://schemas.microsoft.com/office/drawing/2014/main" id="{587A6F01-8004-4B57-92FB-A3504444F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3122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8" name="Rectangle 114" descr="Wide downward diagonal">
              <a:extLst>
                <a:ext uri="{FF2B5EF4-FFF2-40B4-BE49-F238E27FC236}">
                  <a16:creationId xmlns:a16="http://schemas.microsoft.com/office/drawing/2014/main" id="{94ADC1F6-1E8C-40E6-8E15-38827770B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3134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69" name="Rectangle 115" descr="Wide downward diagonal">
              <a:extLst>
                <a:ext uri="{FF2B5EF4-FFF2-40B4-BE49-F238E27FC236}">
                  <a16:creationId xmlns:a16="http://schemas.microsoft.com/office/drawing/2014/main" id="{46705A18-13A3-44D7-A82D-1AF0B6AC8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3220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0" name="Rectangle 116" descr="Wide downward diagonal">
              <a:extLst>
                <a:ext uri="{FF2B5EF4-FFF2-40B4-BE49-F238E27FC236}">
                  <a16:creationId xmlns:a16="http://schemas.microsoft.com/office/drawing/2014/main" id="{9534DF4C-7C22-4CF7-94D0-323D382A4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3399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1" name="Rectangle 117" descr="Wide downward diagonal">
              <a:extLst>
                <a:ext uri="{FF2B5EF4-FFF2-40B4-BE49-F238E27FC236}">
                  <a16:creationId xmlns:a16="http://schemas.microsoft.com/office/drawing/2014/main" id="{3FE2A67D-35BA-4FBF-9077-C892E39AE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3303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2" name="Rectangle 118" descr="Wide downward diagonal">
              <a:extLst>
                <a:ext uri="{FF2B5EF4-FFF2-40B4-BE49-F238E27FC236}">
                  <a16:creationId xmlns:a16="http://schemas.microsoft.com/office/drawing/2014/main" id="{43A61F41-D070-4B20-BF31-40ACADC53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3216"/>
              <a:ext cx="67" cy="6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3" name="Rectangle 119" descr="Wide downward diagonal">
              <a:extLst>
                <a:ext uri="{FF2B5EF4-FFF2-40B4-BE49-F238E27FC236}">
                  <a16:creationId xmlns:a16="http://schemas.microsoft.com/office/drawing/2014/main" id="{18A28CBD-B870-4577-B0A7-A641E0190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512"/>
              <a:ext cx="68" cy="6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4" name="Oval 120">
              <a:extLst>
                <a:ext uri="{FF2B5EF4-FFF2-40B4-BE49-F238E27FC236}">
                  <a16:creationId xmlns:a16="http://schemas.microsoft.com/office/drawing/2014/main" id="{A40ADEEC-BF98-4316-A21A-C8F40359E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2498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5" name="Oval 121">
              <a:extLst>
                <a:ext uri="{FF2B5EF4-FFF2-40B4-BE49-F238E27FC236}">
                  <a16:creationId xmlns:a16="http://schemas.microsoft.com/office/drawing/2014/main" id="{C3F74E15-A73D-4779-B043-040277D88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" y="2550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6" name="Oval 122">
              <a:extLst>
                <a:ext uri="{FF2B5EF4-FFF2-40B4-BE49-F238E27FC236}">
                  <a16:creationId xmlns:a16="http://schemas.microsoft.com/office/drawing/2014/main" id="{8C085C2F-CF14-43A2-B294-802A26922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2473"/>
              <a:ext cx="67" cy="6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7" name="Oval 123">
              <a:extLst>
                <a:ext uri="{FF2B5EF4-FFF2-40B4-BE49-F238E27FC236}">
                  <a16:creationId xmlns:a16="http://schemas.microsoft.com/office/drawing/2014/main" id="{D207C0A6-6A34-4195-B805-2BC4C41DA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415"/>
              <a:ext cx="67" cy="6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8" name="Oval 124">
              <a:extLst>
                <a:ext uri="{FF2B5EF4-FFF2-40B4-BE49-F238E27FC236}">
                  <a16:creationId xmlns:a16="http://schemas.microsoft.com/office/drawing/2014/main" id="{BA8EADC8-D8F3-4514-9A8E-A1E5C73F2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3297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79" name="Oval 125">
              <a:extLst>
                <a:ext uri="{FF2B5EF4-FFF2-40B4-BE49-F238E27FC236}">
                  <a16:creationId xmlns:a16="http://schemas.microsoft.com/office/drawing/2014/main" id="{9422980E-6368-46C5-9709-C7DD84FF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716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0" name="Oval 126">
              <a:extLst>
                <a:ext uri="{FF2B5EF4-FFF2-40B4-BE49-F238E27FC236}">
                  <a16:creationId xmlns:a16="http://schemas.microsoft.com/office/drawing/2014/main" id="{6758FCAB-25AD-41C6-8572-AEFD6F0FA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2474"/>
              <a:ext cx="67" cy="6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1" name="Oval 127">
              <a:extLst>
                <a:ext uri="{FF2B5EF4-FFF2-40B4-BE49-F238E27FC236}">
                  <a16:creationId xmlns:a16="http://schemas.microsoft.com/office/drawing/2014/main" id="{101BFD2D-5882-44C2-ABCE-987F57E0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473"/>
              <a:ext cx="67" cy="6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2" name="Oval 128">
              <a:extLst>
                <a:ext uri="{FF2B5EF4-FFF2-40B4-BE49-F238E27FC236}">
                  <a16:creationId xmlns:a16="http://schemas.microsoft.com/office/drawing/2014/main" id="{C0BB2D01-DF92-4A86-8CCB-F3F037D3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3748"/>
              <a:ext cx="67" cy="6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3" name="Oval 129">
              <a:extLst>
                <a:ext uri="{FF2B5EF4-FFF2-40B4-BE49-F238E27FC236}">
                  <a16:creationId xmlns:a16="http://schemas.microsoft.com/office/drawing/2014/main" id="{AB83666C-94B5-420A-BCEF-30042C846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505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4" name="Oval 130">
              <a:extLst>
                <a:ext uri="{FF2B5EF4-FFF2-40B4-BE49-F238E27FC236}">
                  <a16:creationId xmlns:a16="http://schemas.microsoft.com/office/drawing/2014/main" id="{2988077F-20F0-4F7F-9B9A-B4EE7754F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3119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5" name="Oval 131">
              <a:extLst>
                <a:ext uri="{FF2B5EF4-FFF2-40B4-BE49-F238E27FC236}">
                  <a16:creationId xmlns:a16="http://schemas.microsoft.com/office/drawing/2014/main" id="{C683107D-ED43-41C3-9E7D-E19ED5420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5" y="3585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6" name="Oval 132">
              <a:extLst>
                <a:ext uri="{FF2B5EF4-FFF2-40B4-BE49-F238E27FC236}">
                  <a16:creationId xmlns:a16="http://schemas.microsoft.com/office/drawing/2014/main" id="{2124D38A-AAC8-40A6-AE5B-EE99B61D0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3860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7" name="Oval 133">
              <a:extLst>
                <a:ext uri="{FF2B5EF4-FFF2-40B4-BE49-F238E27FC236}">
                  <a16:creationId xmlns:a16="http://schemas.microsoft.com/office/drawing/2014/main" id="{8C12194D-5C41-47EF-9BC4-4C988B05A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386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8" name="Oval 134">
              <a:extLst>
                <a:ext uri="{FF2B5EF4-FFF2-40B4-BE49-F238E27FC236}">
                  <a16:creationId xmlns:a16="http://schemas.microsoft.com/office/drawing/2014/main" id="{B0DE9B9A-C350-48E2-9453-FACC2EF95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3711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89" name="Oval 135">
              <a:extLst>
                <a:ext uri="{FF2B5EF4-FFF2-40B4-BE49-F238E27FC236}">
                  <a16:creationId xmlns:a16="http://schemas.microsoft.com/office/drawing/2014/main" id="{8DF1E8DF-7AC9-4FAB-9753-9FCBEA38B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2746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0" name="Oval 136">
              <a:extLst>
                <a:ext uri="{FF2B5EF4-FFF2-40B4-BE49-F238E27FC236}">
                  <a16:creationId xmlns:a16="http://schemas.microsoft.com/office/drawing/2014/main" id="{8C20A777-6085-4D59-8509-C73B1BB0F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3855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1" name="Oval 137">
              <a:extLst>
                <a:ext uri="{FF2B5EF4-FFF2-40B4-BE49-F238E27FC236}">
                  <a16:creationId xmlns:a16="http://schemas.microsoft.com/office/drawing/2014/main" id="{CE7584D7-D57C-4109-AC23-158961BC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3834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2" name="Oval 138">
              <a:extLst>
                <a:ext uri="{FF2B5EF4-FFF2-40B4-BE49-F238E27FC236}">
                  <a16:creationId xmlns:a16="http://schemas.microsoft.com/office/drawing/2014/main" id="{6A36C49D-5A91-43A3-B71B-8C7910D14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3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3" name="Oval 139">
              <a:extLst>
                <a:ext uri="{FF2B5EF4-FFF2-40B4-BE49-F238E27FC236}">
                  <a16:creationId xmlns:a16="http://schemas.microsoft.com/office/drawing/2014/main" id="{37C45533-B3BC-416F-89CB-C60D81644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2905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4" name="Oval 140">
              <a:extLst>
                <a:ext uri="{FF2B5EF4-FFF2-40B4-BE49-F238E27FC236}">
                  <a16:creationId xmlns:a16="http://schemas.microsoft.com/office/drawing/2014/main" id="{71DC36C3-DA32-43AB-9F91-97CE14DA9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443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5" name="Oval 141">
              <a:extLst>
                <a:ext uri="{FF2B5EF4-FFF2-40B4-BE49-F238E27FC236}">
                  <a16:creationId xmlns:a16="http://schemas.microsoft.com/office/drawing/2014/main" id="{178EF77D-277C-43F5-98CE-A4BAF45D4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3835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496" name="Oval 142">
              <a:extLst>
                <a:ext uri="{FF2B5EF4-FFF2-40B4-BE49-F238E27FC236}">
                  <a16:creationId xmlns:a16="http://schemas.microsoft.com/office/drawing/2014/main" id="{0F72C544-FD27-47B2-AABC-9440689FE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8" y="3243"/>
              <a:ext cx="67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4276" name="Group 143">
            <a:extLst>
              <a:ext uri="{FF2B5EF4-FFF2-40B4-BE49-F238E27FC236}">
                <a16:creationId xmlns:a16="http://schemas.microsoft.com/office/drawing/2014/main" id="{C8A97A5B-9234-41EC-B081-7584012A0BE2}"/>
              </a:ext>
            </a:extLst>
          </p:cNvPr>
          <p:cNvGrpSpPr>
            <a:grpSpLocks/>
          </p:cNvGrpSpPr>
          <p:nvPr/>
        </p:nvGrpSpPr>
        <p:grpSpPr bwMode="auto">
          <a:xfrm>
            <a:off x="6088063" y="2719388"/>
            <a:ext cx="2744787" cy="2668587"/>
            <a:chOff x="720" y="1618"/>
            <a:chExt cx="1729" cy="1681"/>
          </a:xfrm>
        </p:grpSpPr>
        <p:sp>
          <p:nvSpPr>
            <p:cNvPr id="54321" name="Line 144">
              <a:extLst>
                <a:ext uri="{FF2B5EF4-FFF2-40B4-BE49-F238E27FC236}">
                  <a16:creationId xmlns:a16="http://schemas.microsoft.com/office/drawing/2014/main" id="{359A9691-74F1-41E1-80F3-8EAE7A694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8" y="3289"/>
              <a:ext cx="168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2" name="Line 145">
              <a:extLst>
                <a:ext uri="{FF2B5EF4-FFF2-40B4-BE49-F238E27FC236}">
                  <a16:creationId xmlns:a16="http://schemas.microsoft.com/office/drawing/2014/main" id="{9101E826-BF59-4BC0-8665-3D4A4DF30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" y="1618"/>
              <a:ext cx="1" cy="1681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3" name="Oval 146">
              <a:extLst>
                <a:ext uri="{FF2B5EF4-FFF2-40B4-BE49-F238E27FC236}">
                  <a16:creationId xmlns:a16="http://schemas.microsoft.com/office/drawing/2014/main" id="{D089E74D-030F-4750-A4A8-AC1568C70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42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4" name="Oval 147">
              <a:extLst>
                <a:ext uri="{FF2B5EF4-FFF2-40B4-BE49-F238E27FC236}">
                  <a16:creationId xmlns:a16="http://schemas.microsoft.com/office/drawing/2014/main" id="{1C84DA95-191B-4124-91B7-AC0815769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24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5" name="Oval 148">
              <a:extLst>
                <a:ext uri="{FF2B5EF4-FFF2-40B4-BE49-F238E27FC236}">
                  <a16:creationId xmlns:a16="http://schemas.microsoft.com/office/drawing/2014/main" id="{9F2E3E93-0A34-413F-A834-61F6C1CFF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352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6" name="Oval 149">
              <a:extLst>
                <a:ext uri="{FF2B5EF4-FFF2-40B4-BE49-F238E27FC236}">
                  <a16:creationId xmlns:a16="http://schemas.microsoft.com/office/drawing/2014/main" id="{E8658F7B-E069-4D0A-A568-8658B5930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07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7" name="Rectangle 150" descr="Wide downward diagonal">
              <a:extLst>
                <a:ext uri="{FF2B5EF4-FFF2-40B4-BE49-F238E27FC236}">
                  <a16:creationId xmlns:a16="http://schemas.microsoft.com/office/drawing/2014/main" id="{B55B214A-4BA9-46F1-A3F1-F6456CFCE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60"/>
              <a:ext cx="66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8" name="Rectangle 151" descr="Wide downward diagonal">
              <a:extLst>
                <a:ext uri="{FF2B5EF4-FFF2-40B4-BE49-F238E27FC236}">
                  <a16:creationId xmlns:a16="http://schemas.microsoft.com/office/drawing/2014/main" id="{A3112AF9-A18F-4C7A-97F4-E68F4DC9B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687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29" name="Rectangle 152" descr="Wide downward diagonal">
              <a:extLst>
                <a:ext uri="{FF2B5EF4-FFF2-40B4-BE49-F238E27FC236}">
                  <a16:creationId xmlns:a16="http://schemas.microsoft.com/office/drawing/2014/main" id="{4077D63C-80D9-432B-880C-CDBAD8892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402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0" name="Rectangle 153" descr="Wide downward diagonal">
              <a:extLst>
                <a:ext uri="{FF2B5EF4-FFF2-40B4-BE49-F238E27FC236}">
                  <a16:creationId xmlns:a16="http://schemas.microsoft.com/office/drawing/2014/main" id="{C538208F-64F8-4868-8272-8ED23FAE6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414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1" name="Rectangle 154" descr="Wide downward diagonal">
              <a:extLst>
                <a:ext uri="{FF2B5EF4-FFF2-40B4-BE49-F238E27FC236}">
                  <a16:creationId xmlns:a16="http://schemas.microsoft.com/office/drawing/2014/main" id="{D4D4A4B4-A794-4BE0-A61A-C187483CD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00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2" name="Rectangle 155" descr="Wide downward diagonal">
              <a:extLst>
                <a:ext uri="{FF2B5EF4-FFF2-40B4-BE49-F238E27FC236}">
                  <a16:creationId xmlns:a16="http://schemas.microsoft.com/office/drawing/2014/main" id="{0B5EF38F-0B14-4AA7-9625-660C097A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679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3" name="Rectangle 156" descr="Wide downward diagonal">
              <a:extLst>
                <a:ext uri="{FF2B5EF4-FFF2-40B4-BE49-F238E27FC236}">
                  <a16:creationId xmlns:a16="http://schemas.microsoft.com/office/drawing/2014/main" id="{DC10031D-0BEE-4FEC-8408-E04F7D07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83"/>
              <a:ext cx="66" cy="6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4" name="Oval 157">
              <a:extLst>
                <a:ext uri="{FF2B5EF4-FFF2-40B4-BE49-F238E27FC236}">
                  <a16:creationId xmlns:a16="http://schemas.microsoft.com/office/drawing/2014/main" id="{918CB1AA-692A-41CC-81DE-723E24404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78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5" name="Oval 158">
              <a:extLst>
                <a:ext uri="{FF2B5EF4-FFF2-40B4-BE49-F238E27FC236}">
                  <a16:creationId xmlns:a16="http://schemas.microsoft.com/office/drawing/2014/main" id="{000CB3AA-450C-4317-8B3D-816456D56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830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6" name="Oval 159">
              <a:extLst>
                <a:ext uri="{FF2B5EF4-FFF2-40B4-BE49-F238E27FC236}">
                  <a16:creationId xmlns:a16="http://schemas.microsoft.com/office/drawing/2014/main" id="{8BD8E3E7-1E88-41E9-A52A-2023AB54F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53"/>
              <a:ext cx="66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7" name="Oval 160">
              <a:extLst>
                <a:ext uri="{FF2B5EF4-FFF2-40B4-BE49-F238E27FC236}">
                  <a16:creationId xmlns:a16="http://schemas.microsoft.com/office/drawing/2014/main" id="{AD26E6CE-E1C6-4D74-8B58-0FD306BEF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695"/>
              <a:ext cx="66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8" name="Oval 161">
              <a:extLst>
                <a:ext uri="{FF2B5EF4-FFF2-40B4-BE49-F238E27FC236}">
                  <a16:creationId xmlns:a16="http://schemas.microsoft.com/office/drawing/2014/main" id="{B98463DF-7DB7-419D-8B72-75214939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77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39" name="Oval 162">
              <a:extLst>
                <a:ext uri="{FF2B5EF4-FFF2-40B4-BE49-F238E27FC236}">
                  <a16:creationId xmlns:a16="http://schemas.microsoft.com/office/drawing/2014/main" id="{FF093CCB-E66B-4F1F-BDF9-2AD746B4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996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0" name="Oval 163">
              <a:extLst>
                <a:ext uri="{FF2B5EF4-FFF2-40B4-BE49-F238E27FC236}">
                  <a16:creationId xmlns:a16="http://schemas.microsoft.com/office/drawing/2014/main" id="{9B8EB491-5784-43E8-9C36-68F1BDE71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54"/>
              <a:ext cx="66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1" name="Oval 164">
              <a:extLst>
                <a:ext uri="{FF2B5EF4-FFF2-40B4-BE49-F238E27FC236}">
                  <a16:creationId xmlns:a16="http://schemas.microsoft.com/office/drawing/2014/main" id="{D340D8FC-5DDB-4916-A18D-5A132D9A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53"/>
              <a:ext cx="66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2" name="Oval 165">
              <a:extLst>
                <a:ext uri="{FF2B5EF4-FFF2-40B4-BE49-F238E27FC236}">
                  <a16:creationId xmlns:a16="http://schemas.microsoft.com/office/drawing/2014/main" id="{897E8C5F-3379-4F26-B1C9-CA314D9BB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028"/>
              <a:ext cx="66" cy="67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3" name="Oval 166">
              <a:extLst>
                <a:ext uri="{FF2B5EF4-FFF2-40B4-BE49-F238E27FC236}">
                  <a16:creationId xmlns:a16="http://schemas.microsoft.com/office/drawing/2014/main" id="{4597B5E8-FCD6-44BA-9C49-21C52E41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785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4" name="Oval 167">
              <a:extLst>
                <a:ext uri="{FF2B5EF4-FFF2-40B4-BE49-F238E27FC236}">
                  <a16:creationId xmlns:a16="http://schemas.microsoft.com/office/drawing/2014/main" id="{5836BAD2-54FE-4B5D-BB3A-BE3391B82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399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5" name="Oval 168">
              <a:extLst>
                <a:ext uri="{FF2B5EF4-FFF2-40B4-BE49-F238E27FC236}">
                  <a16:creationId xmlns:a16="http://schemas.microsoft.com/office/drawing/2014/main" id="{F5AC8162-2FE3-4565-9A5B-E99CB55E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865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6" name="Oval 169">
              <a:extLst>
                <a:ext uri="{FF2B5EF4-FFF2-40B4-BE49-F238E27FC236}">
                  <a16:creationId xmlns:a16="http://schemas.microsoft.com/office/drawing/2014/main" id="{2966944D-6B05-4B4A-99A5-3F8DC30EE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40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7" name="Oval 170">
              <a:extLst>
                <a:ext uri="{FF2B5EF4-FFF2-40B4-BE49-F238E27FC236}">
                  <a16:creationId xmlns:a16="http://schemas.microsoft.com/office/drawing/2014/main" id="{D2F997E3-5FD7-4A46-88E1-0A101535C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666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8" name="Oval 171">
              <a:extLst>
                <a:ext uri="{FF2B5EF4-FFF2-40B4-BE49-F238E27FC236}">
                  <a16:creationId xmlns:a16="http://schemas.microsoft.com/office/drawing/2014/main" id="{D7B7129C-6A18-4860-8763-828BA2FEE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991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49" name="Oval 172">
              <a:extLst>
                <a:ext uri="{FF2B5EF4-FFF2-40B4-BE49-F238E27FC236}">
                  <a16:creationId xmlns:a16="http://schemas.microsoft.com/office/drawing/2014/main" id="{41272AE4-76FF-4FB3-A49B-7FFDD63C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026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0" name="Oval 173">
              <a:extLst>
                <a:ext uri="{FF2B5EF4-FFF2-40B4-BE49-F238E27FC236}">
                  <a16:creationId xmlns:a16="http://schemas.microsoft.com/office/drawing/2014/main" id="{5A7B4068-75EA-45E1-8340-12A6D5A85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35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1" name="Oval 174">
              <a:extLst>
                <a:ext uri="{FF2B5EF4-FFF2-40B4-BE49-F238E27FC236}">
                  <a16:creationId xmlns:a16="http://schemas.microsoft.com/office/drawing/2014/main" id="{94FDD595-9963-4102-B89F-8B0DDECB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14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2" name="Oval 175">
              <a:extLst>
                <a:ext uri="{FF2B5EF4-FFF2-40B4-BE49-F238E27FC236}">
                  <a16:creationId xmlns:a16="http://schemas.microsoft.com/office/drawing/2014/main" id="{0143524F-672E-4BAE-8E3A-758CABA4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183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3" name="Oval 176">
              <a:extLst>
                <a:ext uri="{FF2B5EF4-FFF2-40B4-BE49-F238E27FC236}">
                  <a16:creationId xmlns:a16="http://schemas.microsoft.com/office/drawing/2014/main" id="{3CF3E562-C17E-4F08-BB95-42113C1F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185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4" name="Oval 177">
              <a:extLst>
                <a:ext uri="{FF2B5EF4-FFF2-40B4-BE49-F238E27FC236}">
                  <a16:creationId xmlns:a16="http://schemas.microsoft.com/office/drawing/2014/main" id="{F9B5AB57-A50B-489A-A13D-AA58875B9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723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5" name="Oval 178">
              <a:extLst>
                <a:ext uri="{FF2B5EF4-FFF2-40B4-BE49-F238E27FC236}">
                  <a16:creationId xmlns:a16="http://schemas.microsoft.com/office/drawing/2014/main" id="{E2E9A116-2D95-4EBD-A7A4-B4F8D9FE2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3115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6" name="Oval 179">
              <a:extLst>
                <a:ext uri="{FF2B5EF4-FFF2-40B4-BE49-F238E27FC236}">
                  <a16:creationId xmlns:a16="http://schemas.microsoft.com/office/drawing/2014/main" id="{CF1970ED-0981-45A1-867A-D34D58BA6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23"/>
              <a:ext cx="66" cy="6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7" name="Rectangle 180" descr="Wide downward diagonal">
              <a:extLst>
                <a:ext uri="{FF2B5EF4-FFF2-40B4-BE49-F238E27FC236}">
                  <a16:creationId xmlns:a16="http://schemas.microsoft.com/office/drawing/2014/main" id="{5DF9424E-92E0-418C-9F9E-BC84FACF8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496"/>
              <a:ext cx="66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58" name="Rectangle 181" descr="Wide downward diagonal">
              <a:extLst>
                <a:ext uri="{FF2B5EF4-FFF2-40B4-BE49-F238E27FC236}">
                  <a16:creationId xmlns:a16="http://schemas.microsoft.com/office/drawing/2014/main" id="{424DF84A-428E-4EB5-98D9-C18EE27C4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792"/>
              <a:ext cx="67" cy="6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4277" name="Group 182">
            <a:extLst>
              <a:ext uri="{FF2B5EF4-FFF2-40B4-BE49-F238E27FC236}">
                <a16:creationId xmlns:a16="http://schemas.microsoft.com/office/drawing/2014/main" id="{E2D7B4F0-46F0-4947-9536-EC44DFE7D0B4}"/>
              </a:ext>
            </a:extLst>
          </p:cNvPr>
          <p:cNvGrpSpPr>
            <a:grpSpLocks/>
          </p:cNvGrpSpPr>
          <p:nvPr/>
        </p:nvGrpSpPr>
        <p:grpSpPr bwMode="auto">
          <a:xfrm>
            <a:off x="3232150" y="2719388"/>
            <a:ext cx="2668588" cy="2720975"/>
            <a:chOff x="3381" y="2339"/>
            <a:chExt cx="1681" cy="1714"/>
          </a:xfrm>
        </p:grpSpPr>
        <p:sp>
          <p:nvSpPr>
            <p:cNvPr id="54282" name="Line 183">
              <a:extLst>
                <a:ext uri="{FF2B5EF4-FFF2-40B4-BE49-F238E27FC236}">
                  <a16:creationId xmlns:a16="http://schemas.microsoft.com/office/drawing/2014/main" id="{C3B59519-CD2E-4790-85CB-EE05F3C064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1" y="2339"/>
              <a:ext cx="0" cy="1681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4283" name="Group 184">
              <a:extLst>
                <a:ext uri="{FF2B5EF4-FFF2-40B4-BE49-F238E27FC236}">
                  <a16:creationId xmlns:a16="http://schemas.microsoft.com/office/drawing/2014/main" id="{89B19D7C-3C30-4091-8590-34C2D7510C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1" y="3984"/>
              <a:ext cx="1681" cy="69"/>
              <a:chOff x="3381" y="3311"/>
              <a:chExt cx="1681" cy="69"/>
            </a:xfrm>
          </p:grpSpPr>
          <p:sp>
            <p:nvSpPr>
              <p:cNvPr id="54284" name="Line 185">
                <a:extLst>
                  <a:ext uri="{FF2B5EF4-FFF2-40B4-BE49-F238E27FC236}">
                    <a16:creationId xmlns:a16="http://schemas.microsoft.com/office/drawing/2014/main" id="{F8C97754-3A06-40DD-97B7-4C3987407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1" y="3346"/>
                <a:ext cx="1681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285" name="Oval 186">
                <a:extLst>
                  <a:ext uri="{FF2B5EF4-FFF2-40B4-BE49-F238E27FC236}">
                    <a16:creationId xmlns:a16="http://schemas.microsoft.com/office/drawing/2014/main" id="{91ED8977-B65F-4271-9327-BF860700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86" name="Oval 187">
                <a:extLst>
                  <a:ext uri="{FF2B5EF4-FFF2-40B4-BE49-F238E27FC236}">
                    <a16:creationId xmlns:a16="http://schemas.microsoft.com/office/drawing/2014/main" id="{8FE10019-764E-4E8E-9978-81CC40CA1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87" name="Oval 188">
                <a:extLst>
                  <a:ext uri="{FF2B5EF4-FFF2-40B4-BE49-F238E27FC236}">
                    <a16:creationId xmlns:a16="http://schemas.microsoft.com/office/drawing/2014/main" id="{B4BDF390-CE6A-4223-A782-15926FDC9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88" name="Oval 189">
                <a:extLst>
                  <a:ext uri="{FF2B5EF4-FFF2-40B4-BE49-F238E27FC236}">
                    <a16:creationId xmlns:a16="http://schemas.microsoft.com/office/drawing/2014/main" id="{47312C64-ED82-490D-8B95-9952A85AE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0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89" name="Rectangle 190" descr="Wide downward diagonal">
                <a:extLst>
                  <a:ext uri="{FF2B5EF4-FFF2-40B4-BE49-F238E27FC236}">
                    <a16:creationId xmlns:a16="http://schemas.microsoft.com/office/drawing/2014/main" id="{B2BE12C1-8BB4-4952-9609-F8F8059C4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5" y="3312"/>
                <a:ext cx="67" cy="68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0" name="Rectangle 191" descr="Wide downward diagonal">
                <a:extLst>
                  <a:ext uri="{FF2B5EF4-FFF2-40B4-BE49-F238E27FC236}">
                    <a16:creationId xmlns:a16="http://schemas.microsoft.com/office/drawing/2014/main" id="{5D84DE06-9D3E-4446-8040-50291E2AC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1" name="Rectangle 192" descr="Wide downward diagonal">
                <a:extLst>
                  <a:ext uri="{FF2B5EF4-FFF2-40B4-BE49-F238E27FC236}">
                    <a16:creationId xmlns:a16="http://schemas.microsoft.com/office/drawing/2014/main" id="{84AB2F6F-AFF5-4C13-8B65-90489CCF1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2" name="Rectangle 193" descr="Wide downward diagonal">
                <a:extLst>
                  <a:ext uri="{FF2B5EF4-FFF2-40B4-BE49-F238E27FC236}">
                    <a16:creationId xmlns:a16="http://schemas.microsoft.com/office/drawing/2014/main" id="{FAC099B7-F9A1-441C-8D43-62263EB2B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3" name="Rectangle 194" descr="Wide downward diagonal">
                <a:extLst>
                  <a:ext uri="{FF2B5EF4-FFF2-40B4-BE49-F238E27FC236}">
                    <a16:creationId xmlns:a16="http://schemas.microsoft.com/office/drawing/2014/main" id="{A39FA92F-1A45-48F9-875D-30705FA8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4" name="Rectangle 195" descr="Wide downward diagonal">
                <a:extLst>
                  <a:ext uri="{FF2B5EF4-FFF2-40B4-BE49-F238E27FC236}">
                    <a16:creationId xmlns:a16="http://schemas.microsoft.com/office/drawing/2014/main" id="{06659346-2656-4D89-B943-031A734F3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5" name="Rectangle 196" descr="Wide downward diagonal">
                <a:extLst>
                  <a:ext uri="{FF2B5EF4-FFF2-40B4-BE49-F238E27FC236}">
                    <a16:creationId xmlns:a16="http://schemas.microsoft.com/office/drawing/2014/main" id="{230EEADE-0743-42D1-9DA4-A603BB30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3312"/>
                <a:ext cx="67" cy="67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6" name="Rectangle 197" descr="Wide downward diagonal">
                <a:extLst>
                  <a:ext uri="{FF2B5EF4-FFF2-40B4-BE49-F238E27FC236}">
                    <a16:creationId xmlns:a16="http://schemas.microsoft.com/office/drawing/2014/main" id="{5F3C37C6-16F0-42FB-A667-11C0C5337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3312"/>
                <a:ext cx="67" cy="68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7" name="Rectangle 198" descr="Wide downward diagonal">
                <a:extLst>
                  <a:ext uri="{FF2B5EF4-FFF2-40B4-BE49-F238E27FC236}">
                    <a16:creationId xmlns:a16="http://schemas.microsoft.com/office/drawing/2014/main" id="{6A5B1604-807A-4721-8EE6-D1F735CE1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3312"/>
                <a:ext cx="68" cy="68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8" name="Oval 199">
                <a:extLst>
                  <a:ext uri="{FF2B5EF4-FFF2-40B4-BE49-F238E27FC236}">
                    <a16:creationId xmlns:a16="http://schemas.microsoft.com/office/drawing/2014/main" id="{CC19EBB0-C27B-4747-AC8C-A68BDBC2E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6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299" name="Oval 200">
                <a:extLst>
                  <a:ext uri="{FF2B5EF4-FFF2-40B4-BE49-F238E27FC236}">
                    <a16:creationId xmlns:a16="http://schemas.microsoft.com/office/drawing/2014/main" id="{3EF3B5A6-451F-46DC-AB91-A3B57C077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0" name="Oval 201">
                <a:extLst>
                  <a:ext uri="{FF2B5EF4-FFF2-40B4-BE49-F238E27FC236}">
                    <a16:creationId xmlns:a16="http://schemas.microsoft.com/office/drawing/2014/main" id="{A1F6154C-E0B5-413D-8FC9-EBF2D5CF7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3311"/>
                <a:ext cx="67" cy="6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1" name="Oval 202">
                <a:extLst>
                  <a:ext uri="{FF2B5EF4-FFF2-40B4-BE49-F238E27FC236}">
                    <a16:creationId xmlns:a16="http://schemas.microsoft.com/office/drawing/2014/main" id="{3F0953BF-75C7-4011-9BDF-B5052BC7E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3311"/>
                <a:ext cx="67" cy="6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2" name="Oval 203">
                <a:extLst>
                  <a:ext uri="{FF2B5EF4-FFF2-40B4-BE49-F238E27FC236}">
                    <a16:creationId xmlns:a16="http://schemas.microsoft.com/office/drawing/2014/main" id="{60C2E9D4-9AA6-4483-ABEE-48E0E5D0F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3" name="Oval 204">
                <a:extLst>
                  <a:ext uri="{FF2B5EF4-FFF2-40B4-BE49-F238E27FC236}">
                    <a16:creationId xmlns:a16="http://schemas.microsoft.com/office/drawing/2014/main" id="{A0808E66-0D0E-4DA8-B70E-97AA850D5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4" name="Oval 205">
                <a:extLst>
                  <a:ext uri="{FF2B5EF4-FFF2-40B4-BE49-F238E27FC236}">
                    <a16:creationId xmlns:a16="http://schemas.microsoft.com/office/drawing/2014/main" id="{19C6228F-AD78-4741-A80E-C49A35600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1" y="3311"/>
                <a:ext cx="67" cy="6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5" name="Oval 206">
                <a:extLst>
                  <a:ext uri="{FF2B5EF4-FFF2-40B4-BE49-F238E27FC236}">
                    <a16:creationId xmlns:a16="http://schemas.microsoft.com/office/drawing/2014/main" id="{8CA132AD-BAD7-4F48-AC54-A711D3405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3311"/>
                <a:ext cx="67" cy="6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6" name="Oval 207">
                <a:extLst>
                  <a:ext uri="{FF2B5EF4-FFF2-40B4-BE49-F238E27FC236}">
                    <a16:creationId xmlns:a16="http://schemas.microsoft.com/office/drawing/2014/main" id="{A25CC169-2C0F-4AC6-B169-1F0FC15FD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3312"/>
                <a:ext cx="67" cy="6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7" name="Oval 208">
                <a:extLst>
                  <a:ext uri="{FF2B5EF4-FFF2-40B4-BE49-F238E27FC236}">
                    <a16:creationId xmlns:a16="http://schemas.microsoft.com/office/drawing/2014/main" id="{00489B52-E47A-4CB0-84C1-EA12048D6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8" name="Oval 209">
                <a:extLst>
                  <a:ext uri="{FF2B5EF4-FFF2-40B4-BE49-F238E27FC236}">
                    <a16:creationId xmlns:a16="http://schemas.microsoft.com/office/drawing/2014/main" id="{D95A03D5-8F1A-4EE6-9BBB-33F420C2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09" name="Oval 210">
                <a:extLst>
                  <a:ext uri="{FF2B5EF4-FFF2-40B4-BE49-F238E27FC236}">
                    <a16:creationId xmlns:a16="http://schemas.microsoft.com/office/drawing/2014/main" id="{73740277-1B28-4B25-9CA5-3D872074B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5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0" name="Oval 211">
                <a:extLst>
                  <a:ext uri="{FF2B5EF4-FFF2-40B4-BE49-F238E27FC236}">
                    <a16:creationId xmlns:a16="http://schemas.microsoft.com/office/drawing/2014/main" id="{89DF89DB-2F1B-4E46-AC44-526397C15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7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1" name="Oval 212">
                <a:extLst>
                  <a:ext uri="{FF2B5EF4-FFF2-40B4-BE49-F238E27FC236}">
                    <a16:creationId xmlns:a16="http://schemas.microsoft.com/office/drawing/2014/main" id="{06BB46FE-58BA-44ED-A41B-31799BF0D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2" name="Oval 213">
                <a:extLst>
                  <a:ext uri="{FF2B5EF4-FFF2-40B4-BE49-F238E27FC236}">
                    <a16:creationId xmlns:a16="http://schemas.microsoft.com/office/drawing/2014/main" id="{56D8F5E6-5E02-49F6-9D4C-C2785645B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3" name="Oval 214">
                <a:extLst>
                  <a:ext uri="{FF2B5EF4-FFF2-40B4-BE49-F238E27FC236}">
                    <a16:creationId xmlns:a16="http://schemas.microsoft.com/office/drawing/2014/main" id="{0EFAA19A-C296-4975-B06E-F8A767009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4" name="Oval 215">
                <a:extLst>
                  <a:ext uri="{FF2B5EF4-FFF2-40B4-BE49-F238E27FC236}">
                    <a16:creationId xmlns:a16="http://schemas.microsoft.com/office/drawing/2014/main" id="{A2F3C3C4-7DC7-4909-9CAA-49E9190A4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5" name="Oval 216">
                <a:extLst>
                  <a:ext uri="{FF2B5EF4-FFF2-40B4-BE49-F238E27FC236}">
                    <a16:creationId xmlns:a16="http://schemas.microsoft.com/office/drawing/2014/main" id="{F95E8C87-8A95-4E84-8713-E1314A532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6" name="Oval 217">
                <a:extLst>
                  <a:ext uri="{FF2B5EF4-FFF2-40B4-BE49-F238E27FC236}">
                    <a16:creationId xmlns:a16="http://schemas.microsoft.com/office/drawing/2014/main" id="{235BAC12-EF95-4FD2-922E-F77144FA7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5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7" name="Oval 218">
                <a:extLst>
                  <a:ext uri="{FF2B5EF4-FFF2-40B4-BE49-F238E27FC236}">
                    <a16:creationId xmlns:a16="http://schemas.microsoft.com/office/drawing/2014/main" id="{F1EBDD77-3D3A-4683-88F1-2F4CC8BAB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8" name="Oval 219">
                <a:extLst>
                  <a:ext uri="{FF2B5EF4-FFF2-40B4-BE49-F238E27FC236}">
                    <a16:creationId xmlns:a16="http://schemas.microsoft.com/office/drawing/2014/main" id="{644BFE64-241D-41BC-81C5-B8E1EFDA2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19" name="Oval 220">
                <a:extLst>
                  <a:ext uri="{FF2B5EF4-FFF2-40B4-BE49-F238E27FC236}">
                    <a16:creationId xmlns:a16="http://schemas.microsoft.com/office/drawing/2014/main" id="{1DB63314-83AB-4866-A6E6-085AFF486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320" name="Oval 221">
                <a:extLst>
                  <a:ext uri="{FF2B5EF4-FFF2-40B4-BE49-F238E27FC236}">
                    <a16:creationId xmlns:a16="http://schemas.microsoft.com/office/drawing/2014/main" id="{1E7CE35E-5FA1-4701-8D04-D91696070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3312"/>
                <a:ext cx="67" cy="67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54278" name="Text Box 222">
            <a:extLst>
              <a:ext uri="{FF2B5EF4-FFF2-40B4-BE49-F238E27FC236}">
                <a16:creationId xmlns:a16="http://schemas.microsoft.com/office/drawing/2014/main" id="{F8843D6D-AA43-4CB3-97C8-4ED06B972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3" y="952500"/>
            <a:ext cx="8545512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you have the following classification problem, with 100 features, where is happens that Features 1 and 2 (the X and Y below) give perfect classification, but all 98 of the other features are irrelevant… </a:t>
            </a:r>
          </a:p>
        </p:txBody>
      </p:sp>
      <p:sp>
        <p:nvSpPr>
          <p:cNvPr id="54279" name="Text Box 223">
            <a:extLst>
              <a:ext uri="{FF2B5EF4-FFF2-40B4-BE49-F238E27FC236}">
                <a16:creationId xmlns:a16="http://schemas.microsoft.com/office/drawing/2014/main" id="{2689495E-FABB-4A53-9C1E-62EBAAFC9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6" y="5608638"/>
            <a:ext cx="733584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Using all 100 features will give poor results, but so will using only Feature 1, and so will using Feature 2!   Of the 2</a:t>
            </a:r>
            <a:r>
              <a:rPr lang="en-US" altLang="en-US" sz="2000" baseline="30000" dirty="0"/>
              <a:t>100</a:t>
            </a:r>
            <a:r>
              <a:rPr lang="en-US" altLang="en-US" sz="2000" dirty="0"/>
              <a:t> –1 possible subsets of the features, only one really works.</a:t>
            </a:r>
          </a:p>
        </p:txBody>
      </p:sp>
      <p:sp>
        <p:nvSpPr>
          <p:cNvPr id="54280" name="Rectangle 224">
            <a:extLst>
              <a:ext uri="{FF2B5EF4-FFF2-40B4-BE49-F238E27FC236}">
                <a16:creationId xmlns:a16="http://schemas.microsoft.com/office/drawing/2014/main" id="{1BC59CC5-6C02-4478-A659-8BE109AB6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4311650"/>
            <a:ext cx="2011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Only Feature 1</a:t>
            </a:r>
          </a:p>
        </p:txBody>
      </p:sp>
      <p:sp>
        <p:nvSpPr>
          <p:cNvPr id="54281" name="Rectangle 225">
            <a:extLst>
              <a:ext uri="{FF2B5EF4-FFF2-40B4-BE49-F238E27FC236}">
                <a16:creationId xmlns:a16="http://schemas.microsoft.com/office/drawing/2014/main" id="{AAFBB185-CE97-433C-8052-EBB6A346C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3276600"/>
            <a:ext cx="2011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Only Feature 2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>
            <a:extLst>
              <a:ext uri="{FF2B5EF4-FFF2-40B4-BE49-F238E27FC236}">
                <a16:creationId xmlns:a16="http://schemas.microsoft.com/office/drawing/2014/main" id="{85F89EEA-E4FF-4F2B-8AE9-02DE40DAAD00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55300" name="Line 3">
              <a:extLst>
                <a:ext uri="{FF2B5EF4-FFF2-40B4-BE49-F238E27FC236}">
                  <a16:creationId xmlns:a16="http://schemas.microsoft.com/office/drawing/2014/main" id="{FA46A33B-3E61-43FE-A833-8AC286947A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1" name="Line 4">
              <a:extLst>
                <a:ext uri="{FF2B5EF4-FFF2-40B4-BE49-F238E27FC236}">
                  <a16:creationId xmlns:a16="http://schemas.microsoft.com/office/drawing/2014/main" id="{42B5CFF9-B923-4DBF-BDE8-209FF88F5F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2" name="Line 5">
              <a:extLst>
                <a:ext uri="{FF2B5EF4-FFF2-40B4-BE49-F238E27FC236}">
                  <a16:creationId xmlns:a16="http://schemas.microsoft.com/office/drawing/2014/main" id="{86526A00-A6F3-4BB8-B60C-A94F969A1C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Line 6">
              <a:extLst>
                <a:ext uri="{FF2B5EF4-FFF2-40B4-BE49-F238E27FC236}">
                  <a16:creationId xmlns:a16="http://schemas.microsoft.com/office/drawing/2014/main" id="{F1809AB8-2D57-4B22-A74C-955C91939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7">
              <a:extLst>
                <a:ext uri="{FF2B5EF4-FFF2-40B4-BE49-F238E27FC236}">
                  <a16:creationId xmlns:a16="http://schemas.microsoft.com/office/drawing/2014/main" id="{7F090E44-1C68-402C-93CE-714DC003AC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Line 8">
              <a:extLst>
                <a:ext uri="{FF2B5EF4-FFF2-40B4-BE49-F238E27FC236}">
                  <a16:creationId xmlns:a16="http://schemas.microsoft.com/office/drawing/2014/main" id="{B0E3AA01-71FA-4DB3-93EB-AD3A656300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Line 9">
              <a:extLst>
                <a:ext uri="{FF2B5EF4-FFF2-40B4-BE49-F238E27FC236}">
                  <a16:creationId xmlns:a16="http://schemas.microsoft.com/office/drawing/2014/main" id="{487065BB-64FD-48C8-BE16-5F5DA9CB83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Line 10">
              <a:extLst>
                <a:ext uri="{FF2B5EF4-FFF2-40B4-BE49-F238E27FC236}">
                  <a16:creationId xmlns:a16="http://schemas.microsoft.com/office/drawing/2014/main" id="{A199AAC9-BCF1-45A8-82CD-07ECF5030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Line 11">
              <a:extLst>
                <a:ext uri="{FF2B5EF4-FFF2-40B4-BE49-F238E27FC236}">
                  <a16:creationId xmlns:a16="http://schemas.microsoft.com/office/drawing/2014/main" id="{AA377100-0F59-492F-B225-F19F4E223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Line 12">
              <a:extLst>
                <a:ext uri="{FF2B5EF4-FFF2-40B4-BE49-F238E27FC236}">
                  <a16:creationId xmlns:a16="http://schemas.microsoft.com/office/drawing/2014/main" id="{BC28293A-1FD6-4E4F-90CB-9BE6F0967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Line 13">
              <a:extLst>
                <a:ext uri="{FF2B5EF4-FFF2-40B4-BE49-F238E27FC236}">
                  <a16:creationId xmlns:a16="http://schemas.microsoft.com/office/drawing/2014/main" id="{BC33BD26-7FD1-46B1-80BA-82F3B2790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Line 14">
              <a:extLst>
                <a:ext uri="{FF2B5EF4-FFF2-40B4-BE49-F238E27FC236}">
                  <a16:creationId xmlns:a16="http://schemas.microsoft.com/office/drawing/2014/main" id="{6EE64E58-2B9B-4FF8-A840-92BB40DE4B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Line 15">
              <a:extLst>
                <a:ext uri="{FF2B5EF4-FFF2-40B4-BE49-F238E27FC236}">
                  <a16:creationId xmlns:a16="http://schemas.microsoft.com/office/drawing/2014/main" id="{17BD3304-E210-4DBE-BA51-1F04A82DB4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Line 16">
              <a:extLst>
                <a:ext uri="{FF2B5EF4-FFF2-40B4-BE49-F238E27FC236}">
                  <a16:creationId xmlns:a16="http://schemas.microsoft.com/office/drawing/2014/main" id="{CD81BA66-2389-446E-ADFA-1A1857B69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Line 17">
              <a:extLst>
                <a:ext uri="{FF2B5EF4-FFF2-40B4-BE49-F238E27FC236}">
                  <a16:creationId xmlns:a16="http://schemas.microsoft.com/office/drawing/2014/main" id="{FA3DEED3-EC99-454A-994D-AACEF52BCD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Line 18">
              <a:extLst>
                <a:ext uri="{FF2B5EF4-FFF2-40B4-BE49-F238E27FC236}">
                  <a16:creationId xmlns:a16="http://schemas.microsoft.com/office/drawing/2014/main" id="{65AF783A-6FC4-40B2-AE4B-7561FD98F1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Line 19">
              <a:extLst>
                <a:ext uri="{FF2B5EF4-FFF2-40B4-BE49-F238E27FC236}">
                  <a16:creationId xmlns:a16="http://schemas.microsoft.com/office/drawing/2014/main" id="{A3DDD307-2A14-4307-A61C-54D5EFD68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20">
              <a:extLst>
                <a:ext uri="{FF2B5EF4-FFF2-40B4-BE49-F238E27FC236}">
                  <a16:creationId xmlns:a16="http://schemas.microsoft.com/office/drawing/2014/main" id="{6518B2F8-A2DF-4446-BF81-DCC1AA591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Line 21">
              <a:extLst>
                <a:ext uri="{FF2B5EF4-FFF2-40B4-BE49-F238E27FC236}">
                  <a16:creationId xmlns:a16="http://schemas.microsoft.com/office/drawing/2014/main" id="{2F1430B1-D8F1-4568-8A60-E5920050B7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Line 22">
              <a:extLst>
                <a:ext uri="{FF2B5EF4-FFF2-40B4-BE49-F238E27FC236}">
                  <a16:creationId xmlns:a16="http://schemas.microsoft.com/office/drawing/2014/main" id="{CBF42003-0A49-4384-B049-DAA6C6A92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>
              <a:extLst>
                <a:ext uri="{FF2B5EF4-FFF2-40B4-BE49-F238E27FC236}">
                  <a16:creationId xmlns:a16="http://schemas.microsoft.com/office/drawing/2014/main" id="{A0BD3235-0392-47E8-8D23-9752363CF0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Line 24">
              <a:extLst>
                <a:ext uri="{FF2B5EF4-FFF2-40B4-BE49-F238E27FC236}">
                  <a16:creationId xmlns:a16="http://schemas.microsoft.com/office/drawing/2014/main" id="{6E411F37-9340-476A-882A-A6D87E9F68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Line 25">
              <a:extLst>
                <a:ext uri="{FF2B5EF4-FFF2-40B4-BE49-F238E27FC236}">
                  <a16:creationId xmlns:a16="http://schemas.microsoft.com/office/drawing/2014/main" id="{7F0EC622-7493-46AA-8E98-080ED8E719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Line 26">
              <a:extLst>
                <a:ext uri="{FF2B5EF4-FFF2-40B4-BE49-F238E27FC236}">
                  <a16:creationId xmlns:a16="http://schemas.microsoft.com/office/drawing/2014/main" id="{107EEE78-5703-41D1-AD69-6BF040F008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Line 27">
              <a:extLst>
                <a:ext uri="{FF2B5EF4-FFF2-40B4-BE49-F238E27FC236}">
                  <a16:creationId xmlns:a16="http://schemas.microsoft.com/office/drawing/2014/main" id="{49786A1B-0746-495C-94B4-15ED6CF304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Line 28">
              <a:extLst>
                <a:ext uri="{FF2B5EF4-FFF2-40B4-BE49-F238E27FC236}">
                  <a16:creationId xmlns:a16="http://schemas.microsoft.com/office/drawing/2014/main" id="{568CA17E-F247-442A-8120-4E4208CADB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29">
              <a:extLst>
                <a:ext uri="{FF2B5EF4-FFF2-40B4-BE49-F238E27FC236}">
                  <a16:creationId xmlns:a16="http://schemas.microsoft.com/office/drawing/2014/main" id="{C5265428-A4FA-40DA-BBAD-FA1FD1D0C3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0">
              <a:extLst>
                <a:ext uri="{FF2B5EF4-FFF2-40B4-BE49-F238E27FC236}">
                  <a16:creationId xmlns:a16="http://schemas.microsoft.com/office/drawing/2014/main" id="{B6F8230A-DCF6-46B1-B352-62EF358C2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Line 31">
              <a:extLst>
                <a:ext uri="{FF2B5EF4-FFF2-40B4-BE49-F238E27FC236}">
                  <a16:creationId xmlns:a16="http://schemas.microsoft.com/office/drawing/2014/main" id="{C2C7438D-4BB1-4B61-98C1-5803B827D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Line 32">
              <a:extLst>
                <a:ext uri="{FF2B5EF4-FFF2-40B4-BE49-F238E27FC236}">
                  <a16:creationId xmlns:a16="http://schemas.microsoft.com/office/drawing/2014/main" id="{6F06BE5C-E571-4ED9-8F52-83346C0A32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Line 33">
              <a:extLst>
                <a:ext uri="{FF2B5EF4-FFF2-40B4-BE49-F238E27FC236}">
                  <a16:creationId xmlns:a16="http://schemas.microsoft.com/office/drawing/2014/main" id="{DEB68C3D-B01E-4F9B-9ED4-DA38A542B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Line 34">
              <a:extLst>
                <a:ext uri="{FF2B5EF4-FFF2-40B4-BE49-F238E27FC236}">
                  <a16:creationId xmlns:a16="http://schemas.microsoft.com/office/drawing/2014/main" id="{E69B3713-3F8F-4F91-BF58-A358A851C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Oval 35">
              <a:extLst>
                <a:ext uri="{FF2B5EF4-FFF2-40B4-BE49-F238E27FC236}">
                  <a16:creationId xmlns:a16="http://schemas.microsoft.com/office/drawing/2014/main" id="{B20CA488-D809-4CC6-BC65-149124D4F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3" name="Oval 36">
              <a:extLst>
                <a:ext uri="{FF2B5EF4-FFF2-40B4-BE49-F238E27FC236}">
                  <a16:creationId xmlns:a16="http://schemas.microsoft.com/office/drawing/2014/main" id="{932D9ADA-9AA4-4BF3-9E2E-773BA2F5E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4" name="Oval 37">
              <a:extLst>
                <a:ext uri="{FF2B5EF4-FFF2-40B4-BE49-F238E27FC236}">
                  <a16:creationId xmlns:a16="http://schemas.microsoft.com/office/drawing/2014/main" id="{269C2737-808E-46BA-9D80-2DDAD6A78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5" name="Oval 38">
              <a:extLst>
                <a:ext uri="{FF2B5EF4-FFF2-40B4-BE49-F238E27FC236}">
                  <a16:creationId xmlns:a16="http://schemas.microsoft.com/office/drawing/2014/main" id="{755BEE84-2542-4486-A352-58054ECE2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6" name="Oval 39">
              <a:extLst>
                <a:ext uri="{FF2B5EF4-FFF2-40B4-BE49-F238E27FC236}">
                  <a16:creationId xmlns:a16="http://schemas.microsoft.com/office/drawing/2014/main" id="{C3A54F2B-5D4C-40BB-AAC5-BD1887030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7" name="Oval 40">
              <a:extLst>
                <a:ext uri="{FF2B5EF4-FFF2-40B4-BE49-F238E27FC236}">
                  <a16:creationId xmlns:a16="http://schemas.microsoft.com/office/drawing/2014/main" id="{A9C6AEB3-9C03-4C3C-B401-383D1FAC8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8" name="Oval 41">
              <a:extLst>
                <a:ext uri="{FF2B5EF4-FFF2-40B4-BE49-F238E27FC236}">
                  <a16:creationId xmlns:a16="http://schemas.microsoft.com/office/drawing/2014/main" id="{D97E4928-215D-4E78-A381-205A0B03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39" name="Oval 42">
              <a:extLst>
                <a:ext uri="{FF2B5EF4-FFF2-40B4-BE49-F238E27FC236}">
                  <a16:creationId xmlns:a16="http://schemas.microsoft.com/office/drawing/2014/main" id="{3A5E021F-7011-4DDA-B18E-D00BEFA79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0" name="Oval 43">
              <a:extLst>
                <a:ext uri="{FF2B5EF4-FFF2-40B4-BE49-F238E27FC236}">
                  <a16:creationId xmlns:a16="http://schemas.microsoft.com/office/drawing/2014/main" id="{824D0B06-47DB-4A6D-B877-77796FD4D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1" name="Oval 44">
              <a:extLst>
                <a:ext uri="{FF2B5EF4-FFF2-40B4-BE49-F238E27FC236}">
                  <a16:creationId xmlns:a16="http://schemas.microsoft.com/office/drawing/2014/main" id="{D592F2A2-D28B-4733-9EA4-1B40DB188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2" name="Oval 45">
              <a:extLst>
                <a:ext uri="{FF2B5EF4-FFF2-40B4-BE49-F238E27FC236}">
                  <a16:creationId xmlns:a16="http://schemas.microsoft.com/office/drawing/2014/main" id="{8BB9850E-163A-4438-BC50-876F501C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3" name="Oval 46">
              <a:extLst>
                <a:ext uri="{FF2B5EF4-FFF2-40B4-BE49-F238E27FC236}">
                  <a16:creationId xmlns:a16="http://schemas.microsoft.com/office/drawing/2014/main" id="{FBC4A2DD-34E1-4686-B190-58A206125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4" name="Oval 47">
              <a:extLst>
                <a:ext uri="{FF2B5EF4-FFF2-40B4-BE49-F238E27FC236}">
                  <a16:creationId xmlns:a16="http://schemas.microsoft.com/office/drawing/2014/main" id="{4C47513D-E902-4BA2-A1FC-EC355E49C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5" name="Oval 48">
              <a:extLst>
                <a:ext uri="{FF2B5EF4-FFF2-40B4-BE49-F238E27FC236}">
                  <a16:creationId xmlns:a16="http://schemas.microsoft.com/office/drawing/2014/main" id="{635BA85E-EAA4-45E2-A6EF-273C33FB8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6" name="Oval 49">
              <a:extLst>
                <a:ext uri="{FF2B5EF4-FFF2-40B4-BE49-F238E27FC236}">
                  <a16:creationId xmlns:a16="http://schemas.microsoft.com/office/drawing/2014/main" id="{FA1BB284-12A6-4298-9275-5F75723D1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7" name="Oval 50">
              <a:extLst>
                <a:ext uri="{FF2B5EF4-FFF2-40B4-BE49-F238E27FC236}">
                  <a16:creationId xmlns:a16="http://schemas.microsoft.com/office/drawing/2014/main" id="{FCEDFF94-3C1F-499F-B54B-3F370110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5348" name="Text Box 51">
              <a:extLst>
                <a:ext uri="{FF2B5EF4-FFF2-40B4-BE49-F238E27FC236}">
                  <a16:creationId xmlns:a16="http://schemas.microsoft.com/office/drawing/2014/main" id="{909C9D06-7847-484E-A279-2B41C5BD5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5349" name="Text Box 52">
              <a:extLst>
                <a:ext uri="{FF2B5EF4-FFF2-40B4-BE49-F238E27FC236}">
                  <a16:creationId xmlns:a16="http://schemas.microsoft.com/office/drawing/2014/main" id="{D6A49E35-C551-4F0E-8131-D7FEAFD94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5350" name="Text Box 53">
              <a:extLst>
                <a:ext uri="{FF2B5EF4-FFF2-40B4-BE49-F238E27FC236}">
                  <a16:creationId xmlns:a16="http://schemas.microsoft.com/office/drawing/2014/main" id="{2C40FF1D-2C59-49E3-97AC-E05357EEE9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5351" name="Text Box 54">
              <a:extLst>
                <a:ext uri="{FF2B5EF4-FFF2-40B4-BE49-F238E27FC236}">
                  <a16:creationId xmlns:a16="http://schemas.microsoft.com/office/drawing/2014/main" id="{10E85EE4-C729-4F94-8F5D-BC7EF6E35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5352" name="Text Box 55">
              <a:extLst>
                <a:ext uri="{FF2B5EF4-FFF2-40B4-BE49-F238E27FC236}">
                  <a16:creationId xmlns:a16="http://schemas.microsoft.com/office/drawing/2014/main" id="{39D5E033-28ED-4B09-8EE1-C7572F13A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3,4</a:t>
              </a:r>
            </a:p>
          </p:txBody>
        </p:sp>
        <p:sp>
          <p:nvSpPr>
            <p:cNvPr id="55353" name="Text Box 56">
              <a:extLst>
                <a:ext uri="{FF2B5EF4-FFF2-40B4-BE49-F238E27FC236}">
                  <a16:creationId xmlns:a16="http://schemas.microsoft.com/office/drawing/2014/main" id="{D8C403C7-B265-414B-B203-2A74BEC9A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2,4</a:t>
              </a:r>
            </a:p>
          </p:txBody>
        </p:sp>
        <p:sp>
          <p:nvSpPr>
            <p:cNvPr id="55354" name="Text Box 57">
              <a:extLst>
                <a:ext uri="{FF2B5EF4-FFF2-40B4-BE49-F238E27FC236}">
                  <a16:creationId xmlns:a16="http://schemas.microsoft.com/office/drawing/2014/main" id="{0C1E5D1D-7BF3-4B91-91D4-9D11A8359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1,4</a:t>
              </a:r>
            </a:p>
          </p:txBody>
        </p:sp>
        <p:sp>
          <p:nvSpPr>
            <p:cNvPr id="55355" name="Text Box 58">
              <a:extLst>
                <a:ext uri="{FF2B5EF4-FFF2-40B4-BE49-F238E27FC236}">
                  <a16:creationId xmlns:a16="http://schemas.microsoft.com/office/drawing/2014/main" id="{C50894B8-E3C1-470A-9A92-4C789FB83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2,3</a:t>
              </a:r>
            </a:p>
          </p:txBody>
        </p:sp>
        <p:sp>
          <p:nvSpPr>
            <p:cNvPr id="55356" name="Text Box 59">
              <a:extLst>
                <a:ext uri="{FF2B5EF4-FFF2-40B4-BE49-F238E27FC236}">
                  <a16:creationId xmlns:a16="http://schemas.microsoft.com/office/drawing/2014/main" id="{689F0096-E717-48A0-89A3-F6996A3AC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1,3</a:t>
              </a:r>
            </a:p>
          </p:txBody>
        </p:sp>
        <p:sp>
          <p:nvSpPr>
            <p:cNvPr id="55357" name="Text Box 60">
              <a:extLst>
                <a:ext uri="{FF2B5EF4-FFF2-40B4-BE49-F238E27FC236}">
                  <a16:creationId xmlns:a16="http://schemas.microsoft.com/office/drawing/2014/main" id="{93BFB350-847B-445F-8038-7E72897AB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1,2</a:t>
              </a:r>
            </a:p>
          </p:txBody>
        </p:sp>
        <p:sp>
          <p:nvSpPr>
            <p:cNvPr id="55358" name="Text Box 61">
              <a:extLst>
                <a:ext uri="{FF2B5EF4-FFF2-40B4-BE49-F238E27FC236}">
                  <a16:creationId xmlns:a16="http://schemas.microsoft.com/office/drawing/2014/main" id="{5DB4B41D-89F2-40D2-9DC0-9E9D81DD9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2,3,4</a:t>
              </a:r>
            </a:p>
          </p:txBody>
        </p:sp>
        <p:sp>
          <p:nvSpPr>
            <p:cNvPr id="55359" name="Text Box 62">
              <a:extLst>
                <a:ext uri="{FF2B5EF4-FFF2-40B4-BE49-F238E27FC236}">
                  <a16:creationId xmlns:a16="http://schemas.microsoft.com/office/drawing/2014/main" id="{AC229F86-9CB1-49D1-9B7F-36DB976A7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1,3,4</a:t>
              </a:r>
            </a:p>
          </p:txBody>
        </p:sp>
        <p:sp>
          <p:nvSpPr>
            <p:cNvPr id="55360" name="Text Box 63">
              <a:extLst>
                <a:ext uri="{FF2B5EF4-FFF2-40B4-BE49-F238E27FC236}">
                  <a16:creationId xmlns:a16="http://schemas.microsoft.com/office/drawing/2014/main" id="{23C29431-A8FB-42A8-8D13-197AB69BF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1,2,4</a:t>
              </a:r>
            </a:p>
          </p:txBody>
        </p:sp>
        <p:sp>
          <p:nvSpPr>
            <p:cNvPr id="55361" name="Text Box 64">
              <a:extLst>
                <a:ext uri="{FF2B5EF4-FFF2-40B4-BE49-F238E27FC236}">
                  <a16:creationId xmlns:a16="http://schemas.microsoft.com/office/drawing/2014/main" id="{26EACB4A-6DBC-47B6-8743-D289A652D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1,2,3</a:t>
              </a:r>
            </a:p>
          </p:txBody>
        </p:sp>
        <p:sp>
          <p:nvSpPr>
            <p:cNvPr id="55362" name="Text Box 65">
              <a:extLst>
                <a:ext uri="{FF2B5EF4-FFF2-40B4-BE49-F238E27FC236}">
                  <a16:creationId xmlns:a16="http://schemas.microsoft.com/office/drawing/2014/main" id="{6BA64D64-8957-49A4-84AB-0932FA4DF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1,2,3,4</a:t>
              </a:r>
            </a:p>
          </p:txBody>
        </p:sp>
      </p:grpSp>
      <p:sp>
        <p:nvSpPr>
          <p:cNvPr id="55299" name="Text Box 66">
            <a:extLst>
              <a:ext uri="{FF2B5EF4-FFF2-40B4-BE49-F238E27FC236}">
                <a16:creationId xmlns:a16="http://schemas.microsoft.com/office/drawing/2014/main" id="{DA2ABA78-A1ED-418D-9E7F-04035A942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410200"/>
            <a:ext cx="2819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/>
              <a:t>Forward Selection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000"/>
              <a:t>Backward Elimination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000"/>
              <a:t>Bi-directional Search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96" name="Text Box 20">
            <a:extLst>
              <a:ext uri="{FF2B5EF4-FFF2-40B4-BE49-F238E27FC236}">
                <a16:creationId xmlns:a16="http://schemas.microsoft.com/office/drawing/2014/main" id="{946A0B00-6A83-4A9F-B2C7-AEE249800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49225"/>
            <a:ext cx="8951912" cy="45720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The nearest neighbor algorithm is sensitive to the units of measurement</a:t>
            </a:r>
          </a:p>
        </p:txBody>
      </p:sp>
      <p:grpSp>
        <p:nvGrpSpPr>
          <p:cNvPr id="56323" name="Group 163">
            <a:extLst>
              <a:ext uri="{FF2B5EF4-FFF2-40B4-BE49-F238E27FC236}">
                <a16:creationId xmlns:a16="http://schemas.microsoft.com/office/drawing/2014/main" id="{A94FE4AA-ED4D-424E-AFCE-EA807B26411A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1255713"/>
            <a:ext cx="3298825" cy="3259137"/>
            <a:chOff x="133" y="537"/>
            <a:chExt cx="2078" cy="2053"/>
          </a:xfrm>
        </p:grpSpPr>
        <p:sp>
          <p:nvSpPr>
            <p:cNvPr id="56373" name="Text Box 10">
              <a:extLst>
                <a:ext uri="{FF2B5EF4-FFF2-40B4-BE49-F238E27FC236}">
                  <a16:creationId xmlns:a16="http://schemas.microsoft.com/office/drawing/2014/main" id="{FE7701C4-586A-4547-ACD2-1D3C38DCD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" y="1805"/>
              <a:ext cx="2078" cy="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X axis measured in </a:t>
              </a:r>
              <a:r>
                <a:rPr lang="en-US" altLang="en-US" sz="1800" b="1"/>
                <a:t>centimeters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/>
                <a:t>Y axis measure in dollars</a:t>
              </a:r>
            </a:p>
            <a:p>
              <a:pPr>
                <a:buFontTx/>
                <a:buNone/>
              </a:pPr>
              <a:r>
                <a:rPr lang="en-US" altLang="en-US" sz="1800"/>
                <a:t>The nearest neighbor to the </a:t>
              </a:r>
              <a:r>
                <a:rPr lang="en-US" altLang="en-US" sz="1800" b="1">
                  <a:solidFill>
                    <a:srgbClr val="FF33CC"/>
                  </a:solidFill>
                </a:rPr>
                <a:t>pink</a:t>
              </a:r>
              <a:r>
                <a:rPr lang="en-US" altLang="en-US" sz="1800"/>
                <a:t> unknown instance is </a:t>
              </a:r>
              <a:r>
                <a:rPr lang="en-US" altLang="en-US" sz="1800" b="1">
                  <a:solidFill>
                    <a:srgbClr val="FF0000"/>
                  </a:solidFill>
                </a:rPr>
                <a:t>red</a:t>
              </a:r>
              <a:r>
                <a:rPr lang="en-US" altLang="en-US" sz="1800"/>
                <a:t>.</a:t>
              </a:r>
              <a:endParaRPr lang="en-US" altLang="en-US" sz="2400"/>
            </a:p>
          </p:txBody>
        </p:sp>
        <p:sp>
          <p:nvSpPr>
            <p:cNvPr id="56374" name="Rectangle 22">
              <a:extLst>
                <a:ext uri="{FF2B5EF4-FFF2-40B4-BE49-F238E27FC236}">
                  <a16:creationId xmlns:a16="http://schemas.microsoft.com/office/drawing/2014/main" id="{8BBD6B34-1A29-4016-A113-0A290D60F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75" name="Rectangle 23">
              <a:extLst>
                <a:ext uri="{FF2B5EF4-FFF2-40B4-BE49-F238E27FC236}">
                  <a16:creationId xmlns:a16="http://schemas.microsoft.com/office/drawing/2014/main" id="{CA86964C-5847-4212-9DDA-3D6FECEE3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76" name="Rectangle 24">
              <a:extLst>
                <a:ext uri="{FF2B5EF4-FFF2-40B4-BE49-F238E27FC236}">
                  <a16:creationId xmlns:a16="http://schemas.microsoft.com/office/drawing/2014/main" id="{F4AF738B-FC61-447B-B42F-FCC00BD4C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77" name="Rectangle 25">
              <a:extLst>
                <a:ext uri="{FF2B5EF4-FFF2-40B4-BE49-F238E27FC236}">
                  <a16:creationId xmlns:a16="http://schemas.microsoft.com/office/drawing/2014/main" id="{97609DB3-B4A1-4181-93BD-FCDB61789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78" name="Rectangle 26">
              <a:extLst>
                <a:ext uri="{FF2B5EF4-FFF2-40B4-BE49-F238E27FC236}">
                  <a16:creationId xmlns:a16="http://schemas.microsoft.com/office/drawing/2014/main" id="{09F04A01-5B11-4DA2-A598-AE523B641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79" name="Rectangle 27">
              <a:extLst>
                <a:ext uri="{FF2B5EF4-FFF2-40B4-BE49-F238E27FC236}">
                  <a16:creationId xmlns:a16="http://schemas.microsoft.com/office/drawing/2014/main" id="{6F3F5851-79A3-4BBB-AC18-38B389879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0" name="Rectangle 28">
              <a:extLst>
                <a:ext uri="{FF2B5EF4-FFF2-40B4-BE49-F238E27FC236}">
                  <a16:creationId xmlns:a16="http://schemas.microsoft.com/office/drawing/2014/main" id="{76117D4B-8499-420E-A308-1E4006C53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1" name="Rectangle 29">
              <a:extLst>
                <a:ext uri="{FF2B5EF4-FFF2-40B4-BE49-F238E27FC236}">
                  <a16:creationId xmlns:a16="http://schemas.microsoft.com/office/drawing/2014/main" id="{1D495708-4057-4A01-8164-EDAF5256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9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2" name="Rectangle 32">
              <a:extLst>
                <a:ext uri="{FF2B5EF4-FFF2-40B4-BE49-F238E27FC236}">
                  <a16:creationId xmlns:a16="http://schemas.microsoft.com/office/drawing/2014/main" id="{CB7A76F7-FEF2-4EEE-BC4D-44FBE4EA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3" name="Rectangle 33">
              <a:extLst>
                <a:ext uri="{FF2B5EF4-FFF2-40B4-BE49-F238E27FC236}">
                  <a16:creationId xmlns:a16="http://schemas.microsoft.com/office/drawing/2014/main" id="{507293AA-CA81-4DAA-A301-1C060F67E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4" name="Rectangle 34">
              <a:extLst>
                <a:ext uri="{FF2B5EF4-FFF2-40B4-BE49-F238E27FC236}">
                  <a16:creationId xmlns:a16="http://schemas.microsoft.com/office/drawing/2014/main" id="{B869B2F1-3DF1-49FE-98E9-045A6DC9D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5" name="Rectangle 35">
              <a:extLst>
                <a:ext uri="{FF2B5EF4-FFF2-40B4-BE49-F238E27FC236}">
                  <a16:creationId xmlns:a16="http://schemas.microsoft.com/office/drawing/2014/main" id="{6D5780B2-DBD0-4A83-BDC2-C4AFD28A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6" name="Rectangle 36">
              <a:extLst>
                <a:ext uri="{FF2B5EF4-FFF2-40B4-BE49-F238E27FC236}">
                  <a16:creationId xmlns:a16="http://schemas.microsoft.com/office/drawing/2014/main" id="{C1719F04-7294-4A69-AD9D-13C451B7A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7" name="Rectangle 37">
              <a:extLst>
                <a:ext uri="{FF2B5EF4-FFF2-40B4-BE49-F238E27FC236}">
                  <a16:creationId xmlns:a16="http://schemas.microsoft.com/office/drawing/2014/main" id="{60BDDDCC-0F88-4F33-AA91-554B5510B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8" name="Rectangle 38">
              <a:extLst>
                <a:ext uri="{FF2B5EF4-FFF2-40B4-BE49-F238E27FC236}">
                  <a16:creationId xmlns:a16="http://schemas.microsoft.com/office/drawing/2014/main" id="{2270B999-3FA9-4874-95CA-A3A17EB86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89" name="Rectangle 39">
              <a:extLst>
                <a:ext uri="{FF2B5EF4-FFF2-40B4-BE49-F238E27FC236}">
                  <a16:creationId xmlns:a16="http://schemas.microsoft.com/office/drawing/2014/main" id="{2D8BB9A7-1AD1-4C60-B13E-CE09C697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25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0" name="Rectangle 42">
              <a:extLst>
                <a:ext uri="{FF2B5EF4-FFF2-40B4-BE49-F238E27FC236}">
                  <a16:creationId xmlns:a16="http://schemas.microsoft.com/office/drawing/2014/main" id="{D81678E8-D268-4689-81F4-4958C3821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1" name="Rectangle 43">
              <a:extLst>
                <a:ext uri="{FF2B5EF4-FFF2-40B4-BE49-F238E27FC236}">
                  <a16:creationId xmlns:a16="http://schemas.microsoft.com/office/drawing/2014/main" id="{4CC63174-6186-452D-BC1F-B0D19B0F3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2" name="Rectangle 44">
              <a:extLst>
                <a:ext uri="{FF2B5EF4-FFF2-40B4-BE49-F238E27FC236}">
                  <a16:creationId xmlns:a16="http://schemas.microsoft.com/office/drawing/2014/main" id="{CEF0B50D-9737-4F4E-9EFD-A845A4776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3" name="Rectangle 45">
              <a:extLst>
                <a:ext uri="{FF2B5EF4-FFF2-40B4-BE49-F238E27FC236}">
                  <a16:creationId xmlns:a16="http://schemas.microsoft.com/office/drawing/2014/main" id="{F834C7AB-CA3C-4666-B7CB-595204458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4" name="Rectangle 46">
              <a:extLst>
                <a:ext uri="{FF2B5EF4-FFF2-40B4-BE49-F238E27FC236}">
                  <a16:creationId xmlns:a16="http://schemas.microsoft.com/office/drawing/2014/main" id="{A87E8FE6-EEC4-4EBC-88E5-2711839CF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5" name="Rectangle 47">
              <a:extLst>
                <a:ext uri="{FF2B5EF4-FFF2-40B4-BE49-F238E27FC236}">
                  <a16:creationId xmlns:a16="http://schemas.microsoft.com/office/drawing/2014/main" id="{16BCD94C-E09B-468B-BF4C-FBD8BD459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6" name="Rectangle 48">
              <a:extLst>
                <a:ext uri="{FF2B5EF4-FFF2-40B4-BE49-F238E27FC236}">
                  <a16:creationId xmlns:a16="http://schemas.microsoft.com/office/drawing/2014/main" id="{A551A7E0-3F23-436B-83C4-29A05E1A1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7" name="Rectangle 49">
              <a:extLst>
                <a:ext uri="{FF2B5EF4-FFF2-40B4-BE49-F238E27FC236}">
                  <a16:creationId xmlns:a16="http://schemas.microsoft.com/office/drawing/2014/main" id="{F873C0EC-4A6F-4499-8556-981040825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01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8" name="Rectangle 52">
              <a:extLst>
                <a:ext uri="{FF2B5EF4-FFF2-40B4-BE49-F238E27FC236}">
                  <a16:creationId xmlns:a16="http://schemas.microsoft.com/office/drawing/2014/main" id="{910F2EA7-1E10-4480-8BE9-79AFE5931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399" name="Rectangle 53">
              <a:extLst>
                <a:ext uri="{FF2B5EF4-FFF2-40B4-BE49-F238E27FC236}">
                  <a16:creationId xmlns:a16="http://schemas.microsoft.com/office/drawing/2014/main" id="{4097A522-17FA-4E2E-8432-EC7FF8DF2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0" name="Rectangle 54">
              <a:extLst>
                <a:ext uri="{FF2B5EF4-FFF2-40B4-BE49-F238E27FC236}">
                  <a16:creationId xmlns:a16="http://schemas.microsoft.com/office/drawing/2014/main" id="{2860B0BE-A980-4829-8422-6FBE0967A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1" name="Rectangle 55">
              <a:extLst>
                <a:ext uri="{FF2B5EF4-FFF2-40B4-BE49-F238E27FC236}">
                  <a16:creationId xmlns:a16="http://schemas.microsoft.com/office/drawing/2014/main" id="{8DFC92BC-46E2-4158-9DD4-44425658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2" name="Rectangle 56">
              <a:extLst>
                <a:ext uri="{FF2B5EF4-FFF2-40B4-BE49-F238E27FC236}">
                  <a16:creationId xmlns:a16="http://schemas.microsoft.com/office/drawing/2014/main" id="{DEE1F591-9925-4124-88E1-2827EBC24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3" name="Rectangle 57">
              <a:extLst>
                <a:ext uri="{FF2B5EF4-FFF2-40B4-BE49-F238E27FC236}">
                  <a16:creationId xmlns:a16="http://schemas.microsoft.com/office/drawing/2014/main" id="{B2D87ADA-9253-43A1-85FE-337610E4C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4" name="Rectangle 58">
              <a:extLst>
                <a:ext uri="{FF2B5EF4-FFF2-40B4-BE49-F238E27FC236}">
                  <a16:creationId xmlns:a16="http://schemas.microsoft.com/office/drawing/2014/main" id="{1C70458F-E03D-4804-B6F1-8F88A54EB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5" name="Rectangle 59">
              <a:extLst>
                <a:ext uri="{FF2B5EF4-FFF2-40B4-BE49-F238E27FC236}">
                  <a16:creationId xmlns:a16="http://schemas.microsoft.com/office/drawing/2014/main" id="{A1BB17A5-BF45-4914-A345-9B615B899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77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6" name="Rectangle 62">
              <a:extLst>
                <a:ext uri="{FF2B5EF4-FFF2-40B4-BE49-F238E27FC236}">
                  <a16:creationId xmlns:a16="http://schemas.microsoft.com/office/drawing/2014/main" id="{8E31306A-1553-4C7C-B30B-195E4F1B7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7" name="Rectangle 63">
              <a:extLst>
                <a:ext uri="{FF2B5EF4-FFF2-40B4-BE49-F238E27FC236}">
                  <a16:creationId xmlns:a16="http://schemas.microsoft.com/office/drawing/2014/main" id="{226BC549-CE1C-43DE-9EDA-8DCA28958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8" name="Rectangle 64">
              <a:extLst>
                <a:ext uri="{FF2B5EF4-FFF2-40B4-BE49-F238E27FC236}">
                  <a16:creationId xmlns:a16="http://schemas.microsoft.com/office/drawing/2014/main" id="{890D50CF-4C8F-4EED-BB03-71AFFA8EB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09" name="Rectangle 65">
              <a:extLst>
                <a:ext uri="{FF2B5EF4-FFF2-40B4-BE49-F238E27FC236}">
                  <a16:creationId xmlns:a16="http://schemas.microsoft.com/office/drawing/2014/main" id="{998C5279-785B-41C5-9763-357654BD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0" name="Rectangle 66">
              <a:extLst>
                <a:ext uri="{FF2B5EF4-FFF2-40B4-BE49-F238E27FC236}">
                  <a16:creationId xmlns:a16="http://schemas.microsoft.com/office/drawing/2014/main" id="{1B439DBA-6717-433F-8F7C-88D6BCE4A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1" name="Rectangle 67">
              <a:extLst>
                <a:ext uri="{FF2B5EF4-FFF2-40B4-BE49-F238E27FC236}">
                  <a16:creationId xmlns:a16="http://schemas.microsoft.com/office/drawing/2014/main" id="{DED2B042-CB14-48CF-A268-9A0367DB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2" name="Rectangle 68">
              <a:extLst>
                <a:ext uri="{FF2B5EF4-FFF2-40B4-BE49-F238E27FC236}">
                  <a16:creationId xmlns:a16="http://schemas.microsoft.com/office/drawing/2014/main" id="{6838845C-62D2-4DD6-9E47-C2790A463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3" name="Rectangle 69">
              <a:extLst>
                <a:ext uri="{FF2B5EF4-FFF2-40B4-BE49-F238E27FC236}">
                  <a16:creationId xmlns:a16="http://schemas.microsoft.com/office/drawing/2014/main" id="{9FEAE7EE-B235-4541-AAED-0793EFCF4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537"/>
              <a:ext cx="240" cy="24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4" name="Line 122">
              <a:extLst>
                <a:ext uri="{FF2B5EF4-FFF2-40B4-BE49-F238E27FC236}">
                  <a16:creationId xmlns:a16="http://schemas.microsoft.com/office/drawing/2014/main" id="{33E674C3-2757-43FA-9A60-5F9367179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" y="1737"/>
              <a:ext cx="1924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15" name="Line 123">
              <a:extLst>
                <a:ext uri="{FF2B5EF4-FFF2-40B4-BE49-F238E27FC236}">
                  <a16:creationId xmlns:a16="http://schemas.microsoft.com/office/drawing/2014/main" id="{89E24C6B-9270-4100-8473-521840DC28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" y="542"/>
              <a:ext cx="0" cy="1195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16" name="Oval 131">
              <a:extLst>
                <a:ext uri="{FF2B5EF4-FFF2-40B4-BE49-F238E27FC236}">
                  <a16:creationId xmlns:a16="http://schemas.microsoft.com/office/drawing/2014/main" id="{8871496E-794B-445C-BCCA-D55F4D977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58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7" name="AutoShape 9">
              <a:extLst>
                <a:ext uri="{FF2B5EF4-FFF2-40B4-BE49-F238E27FC236}">
                  <a16:creationId xmlns:a16="http://schemas.microsoft.com/office/drawing/2014/main" id="{39D6917D-FE49-4B00-9F0C-5ADD576F7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848"/>
              <a:ext cx="126" cy="126"/>
            </a:xfrm>
            <a:prstGeom prst="diamond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8" name="Rectangle 6" descr="Wide downward diagonal">
              <a:extLst>
                <a:ext uri="{FF2B5EF4-FFF2-40B4-BE49-F238E27FC236}">
                  <a16:creationId xmlns:a16="http://schemas.microsoft.com/office/drawing/2014/main" id="{20877DB8-367A-410E-8919-D9913D1B8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97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19" name="Rectangle 161" descr="Wide downward diagonal">
              <a:extLst>
                <a:ext uri="{FF2B5EF4-FFF2-40B4-BE49-F238E27FC236}">
                  <a16:creationId xmlns:a16="http://schemas.microsoft.com/office/drawing/2014/main" id="{408DE67D-9F01-439C-81DC-F1428E467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97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420" name="Rectangle 162" descr="Wide downward diagonal">
              <a:extLst>
                <a:ext uri="{FF2B5EF4-FFF2-40B4-BE49-F238E27FC236}">
                  <a16:creationId xmlns:a16="http://schemas.microsoft.com/office/drawing/2014/main" id="{6122F56E-ED4F-44A9-87D4-9FA88B23B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159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6324" name="Text Box 165">
            <a:extLst>
              <a:ext uri="{FF2B5EF4-FFF2-40B4-BE49-F238E27FC236}">
                <a16:creationId xmlns:a16="http://schemas.microsoft.com/office/drawing/2014/main" id="{97798032-44F7-468F-BC60-482EEA738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0963" y="3278188"/>
            <a:ext cx="3298825" cy="124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X axis measured in </a:t>
            </a:r>
            <a:r>
              <a:rPr lang="en-US" altLang="en-US" sz="1800" b="1"/>
              <a:t>millimeters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Y axis measure in dollars</a:t>
            </a:r>
          </a:p>
          <a:p>
            <a:pPr>
              <a:buFontTx/>
              <a:buNone/>
            </a:pPr>
            <a:r>
              <a:rPr lang="en-US" altLang="en-US" sz="1800"/>
              <a:t>The nearest neighbor to the </a:t>
            </a:r>
            <a:r>
              <a:rPr lang="en-US" altLang="en-US" sz="1800" b="1">
                <a:solidFill>
                  <a:srgbClr val="FF33CC"/>
                </a:solidFill>
              </a:rPr>
              <a:t>pink</a:t>
            </a:r>
            <a:r>
              <a:rPr lang="en-US" altLang="en-US" sz="1800"/>
              <a:t> unknown instance is </a:t>
            </a:r>
            <a:r>
              <a:rPr lang="en-US" altLang="en-US" sz="1800" b="1">
                <a:solidFill>
                  <a:srgbClr val="0000FF"/>
                </a:solidFill>
              </a:rPr>
              <a:t>blue</a:t>
            </a:r>
            <a:r>
              <a:rPr lang="en-US" altLang="en-US" sz="1800"/>
              <a:t>.</a:t>
            </a:r>
            <a:endParaRPr lang="en-US" altLang="en-US" sz="2400"/>
          </a:p>
        </p:txBody>
      </p:sp>
      <p:sp>
        <p:nvSpPr>
          <p:cNvPr id="56325" name="Rectangle 166">
            <a:extLst>
              <a:ext uri="{FF2B5EF4-FFF2-40B4-BE49-F238E27FC236}">
                <a16:creationId xmlns:a16="http://schemas.microsoft.com/office/drawing/2014/main" id="{3A5F111A-D0D6-4319-BB1E-9848083D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26" name="Rectangle 167">
            <a:extLst>
              <a:ext uri="{FF2B5EF4-FFF2-40B4-BE49-F238E27FC236}">
                <a16:creationId xmlns:a16="http://schemas.microsoft.com/office/drawing/2014/main" id="{3550DB62-173E-4669-A5C9-63BB755D6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27" name="Rectangle 168">
            <a:extLst>
              <a:ext uri="{FF2B5EF4-FFF2-40B4-BE49-F238E27FC236}">
                <a16:creationId xmlns:a16="http://schemas.microsoft.com/office/drawing/2014/main" id="{5E83CEF0-5F3A-45CD-83E0-E2BECF191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28" name="Rectangle 169">
            <a:extLst>
              <a:ext uri="{FF2B5EF4-FFF2-40B4-BE49-F238E27FC236}">
                <a16:creationId xmlns:a16="http://schemas.microsoft.com/office/drawing/2014/main" id="{A3C39454-7A54-49D3-8DA1-8E30292C7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29" name="Rectangle 170">
            <a:extLst>
              <a:ext uri="{FF2B5EF4-FFF2-40B4-BE49-F238E27FC236}">
                <a16:creationId xmlns:a16="http://schemas.microsoft.com/office/drawing/2014/main" id="{A9BB49FF-A3EE-4918-97A8-347F0A922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6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0" name="Rectangle 171">
            <a:extLst>
              <a:ext uri="{FF2B5EF4-FFF2-40B4-BE49-F238E27FC236}">
                <a16:creationId xmlns:a16="http://schemas.microsoft.com/office/drawing/2014/main" id="{F6BC16F7-DFC0-4EE6-A9E1-21083443E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1" name="Rectangle 172">
            <a:extLst>
              <a:ext uri="{FF2B5EF4-FFF2-40B4-BE49-F238E27FC236}">
                <a16:creationId xmlns:a16="http://schemas.microsoft.com/office/drawing/2014/main" id="{7C23ECD3-D2A1-42D7-A3FF-4F112B054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2" name="Rectangle 173">
            <a:extLst>
              <a:ext uri="{FF2B5EF4-FFF2-40B4-BE49-F238E27FC236}">
                <a16:creationId xmlns:a16="http://schemas.microsoft.com/office/drawing/2014/main" id="{9B29B940-6D25-4734-9693-E93401318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789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3" name="Rectangle 174">
            <a:extLst>
              <a:ext uri="{FF2B5EF4-FFF2-40B4-BE49-F238E27FC236}">
                <a16:creationId xmlns:a16="http://schemas.microsoft.com/office/drawing/2014/main" id="{D182C233-F98C-4693-BB32-2721C36DF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4" name="Rectangle 175">
            <a:extLst>
              <a:ext uri="{FF2B5EF4-FFF2-40B4-BE49-F238E27FC236}">
                <a16:creationId xmlns:a16="http://schemas.microsoft.com/office/drawing/2014/main" id="{9BB6ECC6-C6E2-4EDA-934B-A1F0EC36B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5" name="Rectangle 176">
            <a:extLst>
              <a:ext uri="{FF2B5EF4-FFF2-40B4-BE49-F238E27FC236}">
                <a16:creationId xmlns:a16="http://schemas.microsoft.com/office/drawing/2014/main" id="{8A408465-28E1-4EE0-98B0-1B44AE428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6" name="Rectangle 177">
            <a:extLst>
              <a:ext uri="{FF2B5EF4-FFF2-40B4-BE49-F238E27FC236}">
                <a16:creationId xmlns:a16="http://schemas.microsoft.com/office/drawing/2014/main" id="{3763EF2C-E0C3-48E5-8990-2C77BECFE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7" name="Rectangle 178">
            <a:extLst>
              <a:ext uri="{FF2B5EF4-FFF2-40B4-BE49-F238E27FC236}">
                <a16:creationId xmlns:a16="http://schemas.microsoft.com/office/drawing/2014/main" id="{16810DAF-10DB-4219-A93E-66B2DA224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6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8" name="Rectangle 179">
            <a:extLst>
              <a:ext uri="{FF2B5EF4-FFF2-40B4-BE49-F238E27FC236}">
                <a16:creationId xmlns:a16="http://schemas.microsoft.com/office/drawing/2014/main" id="{4B4A61B8-CD21-4FC3-8AD5-6AC6565A8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39" name="Rectangle 180">
            <a:extLst>
              <a:ext uri="{FF2B5EF4-FFF2-40B4-BE49-F238E27FC236}">
                <a16:creationId xmlns:a16="http://schemas.microsoft.com/office/drawing/2014/main" id="{95580A20-75A1-4D03-9FD9-736116C6B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0" name="Rectangle 181">
            <a:extLst>
              <a:ext uri="{FF2B5EF4-FFF2-40B4-BE49-F238E27FC236}">
                <a16:creationId xmlns:a16="http://schemas.microsoft.com/office/drawing/2014/main" id="{35968E64-BC3C-4DFD-AD63-53C7CF5E5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408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1" name="Rectangle 182">
            <a:extLst>
              <a:ext uri="{FF2B5EF4-FFF2-40B4-BE49-F238E27FC236}">
                <a16:creationId xmlns:a16="http://schemas.microsoft.com/office/drawing/2014/main" id="{74917EAE-3B45-4EFC-B700-22AFEE083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2" name="Rectangle 183">
            <a:extLst>
              <a:ext uri="{FF2B5EF4-FFF2-40B4-BE49-F238E27FC236}">
                <a16:creationId xmlns:a16="http://schemas.microsoft.com/office/drawing/2014/main" id="{DAAF4B8A-9225-480F-A32E-35119D5C4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3" name="Rectangle 184">
            <a:extLst>
              <a:ext uri="{FF2B5EF4-FFF2-40B4-BE49-F238E27FC236}">
                <a16:creationId xmlns:a16="http://schemas.microsoft.com/office/drawing/2014/main" id="{B2729CD4-67A5-4250-9741-5F33170EC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4" name="Rectangle 185">
            <a:extLst>
              <a:ext uri="{FF2B5EF4-FFF2-40B4-BE49-F238E27FC236}">
                <a16:creationId xmlns:a16="http://schemas.microsoft.com/office/drawing/2014/main" id="{A6E61046-CDC8-48B0-8D9D-8B1D8E6F5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5" name="Rectangle 186">
            <a:extLst>
              <a:ext uri="{FF2B5EF4-FFF2-40B4-BE49-F238E27FC236}">
                <a16:creationId xmlns:a16="http://schemas.microsoft.com/office/drawing/2014/main" id="{6587A314-2415-42AE-9B34-7F092C285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6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6" name="Rectangle 187">
            <a:extLst>
              <a:ext uri="{FF2B5EF4-FFF2-40B4-BE49-F238E27FC236}">
                <a16:creationId xmlns:a16="http://schemas.microsoft.com/office/drawing/2014/main" id="{E4F0FFDE-A613-4886-84E6-9A652C854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7" name="Rectangle 188">
            <a:extLst>
              <a:ext uri="{FF2B5EF4-FFF2-40B4-BE49-F238E27FC236}">
                <a16:creationId xmlns:a16="http://schemas.microsoft.com/office/drawing/2014/main" id="{46488B87-EC29-4998-AB2E-7271A8347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8" name="Rectangle 189">
            <a:extLst>
              <a:ext uri="{FF2B5EF4-FFF2-40B4-BE49-F238E27FC236}">
                <a16:creationId xmlns:a16="http://schemas.microsoft.com/office/drawing/2014/main" id="{9A81F6E3-A3A4-4932-970F-69CD1F77B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027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49" name="Rectangle 190">
            <a:extLst>
              <a:ext uri="{FF2B5EF4-FFF2-40B4-BE49-F238E27FC236}">
                <a16:creationId xmlns:a16="http://schemas.microsoft.com/office/drawing/2014/main" id="{6E221ECC-FD41-4D5E-B0B7-1010B5796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0" name="Rectangle 191">
            <a:extLst>
              <a:ext uri="{FF2B5EF4-FFF2-40B4-BE49-F238E27FC236}">
                <a16:creationId xmlns:a16="http://schemas.microsoft.com/office/drawing/2014/main" id="{1095601E-C1BC-44A4-AF00-4B22D711C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1" name="Rectangle 192">
            <a:extLst>
              <a:ext uri="{FF2B5EF4-FFF2-40B4-BE49-F238E27FC236}">
                <a16:creationId xmlns:a16="http://schemas.microsoft.com/office/drawing/2014/main" id="{BBFC758D-A636-4E66-8504-F0F899DF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2" name="Rectangle 193">
            <a:extLst>
              <a:ext uri="{FF2B5EF4-FFF2-40B4-BE49-F238E27FC236}">
                <a16:creationId xmlns:a16="http://schemas.microsoft.com/office/drawing/2014/main" id="{54A1F7AE-0A05-4A9E-B7FB-D7A30CBC4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3" name="Rectangle 194">
            <a:extLst>
              <a:ext uri="{FF2B5EF4-FFF2-40B4-BE49-F238E27FC236}">
                <a16:creationId xmlns:a16="http://schemas.microsoft.com/office/drawing/2014/main" id="{3ED64C19-0231-459E-9F96-8BD8083DF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6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4" name="Rectangle 195">
            <a:extLst>
              <a:ext uri="{FF2B5EF4-FFF2-40B4-BE49-F238E27FC236}">
                <a16:creationId xmlns:a16="http://schemas.microsoft.com/office/drawing/2014/main" id="{34D920EB-DAFB-45DA-85B6-01B48DCF3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5" name="Rectangle 196">
            <a:extLst>
              <a:ext uri="{FF2B5EF4-FFF2-40B4-BE49-F238E27FC236}">
                <a16:creationId xmlns:a16="http://schemas.microsoft.com/office/drawing/2014/main" id="{14A46227-4CB7-44C7-8F8B-AD939903C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6" name="Rectangle 197">
            <a:extLst>
              <a:ext uri="{FF2B5EF4-FFF2-40B4-BE49-F238E27FC236}">
                <a16:creationId xmlns:a16="http://schemas.microsoft.com/office/drawing/2014/main" id="{318DD69A-7A8A-4D63-9E39-57A6E6627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1646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7" name="Rectangle 198">
            <a:extLst>
              <a:ext uri="{FF2B5EF4-FFF2-40B4-BE49-F238E27FC236}">
                <a16:creationId xmlns:a16="http://schemas.microsoft.com/office/drawing/2014/main" id="{DB4DA3CF-AA4C-47A2-8289-31D6DF65E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8" name="Rectangle 199">
            <a:extLst>
              <a:ext uri="{FF2B5EF4-FFF2-40B4-BE49-F238E27FC236}">
                <a16:creationId xmlns:a16="http://schemas.microsoft.com/office/drawing/2014/main" id="{9AEAE6A7-7AC3-40B9-B605-3087E24B5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59" name="Rectangle 200">
            <a:extLst>
              <a:ext uri="{FF2B5EF4-FFF2-40B4-BE49-F238E27FC236}">
                <a16:creationId xmlns:a16="http://schemas.microsoft.com/office/drawing/2014/main" id="{BAE26E4F-9DE2-4864-B4F6-FEFA1F0A1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0" name="Rectangle 201">
            <a:extLst>
              <a:ext uri="{FF2B5EF4-FFF2-40B4-BE49-F238E27FC236}">
                <a16:creationId xmlns:a16="http://schemas.microsoft.com/office/drawing/2014/main" id="{FB384500-C404-411A-983C-364CFCF1B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1" name="Rectangle 202">
            <a:extLst>
              <a:ext uri="{FF2B5EF4-FFF2-40B4-BE49-F238E27FC236}">
                <a16:creationId xmlns:a16="http://schemas.microsoft.com/office/drawing/2014/main" id="{FC68E252-0029-45C8-A1F5-F7951F5BD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6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2" name="Rectangle 203">
            <a:extLst>
              <a:ext uri="{FF2B5EF4-FFF2-40B4-BE49-F238E27FC236}">
                <a16:creationId xmlns:a16="http://schemas.microsoft.com/office/drawing/2014/main" id="{AB97FD5E-4019-4040-A110-4199530CF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3" name="Rectangle 204">
            <a:extLst>
              <a:ext uri="{FF2B5EF4-FFF2-40B4-BE49-F238E27FC236}">
                <a16:creationId xmlns:a16="http://schemas.microsoft.com/office/drawing/2014/main" id="{632B24EA-5799-4431-8A0D-A78D08AD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4" name="Rectangle 205">
            <a:extLst>
              <a:ext uri="{FF2B5EF4-FFF2-40B4-BE49-F238E27FC236}">
                <a16:creationId xmlns:a16="http://schemas.microsoft.com/office/drawing/2014/main" id="{FCDDE0C2-67A5-4B32-A38C-21663C599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1265238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5" name="Line 206">
            <a:extLst>
              <a:ext uri="{FF2B5EF4-FFF2-40B4-BE49-F238E27FC236}">
                <a16:creationId xmlns:a16="http://schemas.microsoft.com/office/drawing/2014/main" id="{FAECC84A-0618-40DF-9044-ABC56E516A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2400" y="3170238"/>
            <a:ext cx="305435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6" name="Line 207">
            <a:extLst>
              <a:ext uri="{FF2B5EF4-FFF2-40B4-BE49-F238E27FC236}">
                <a16:creationId xmlns:a16="http://schemas.microsoft.com/office/drawing/2014/main" id="{27C24BE4-FC58-48C3-905B-584B85EEF9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32400" y="1273175"/>
            <a:ext cx="0" cy="1897063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7" name="Oval 208">
            <a:extLst>
              <a:ext uri="{FF2B5EF4-FFF2-40B4-BE49-F238E27FC236}">
                <a16:creationId xmlns:a16="http://schemas.microsoft.com/office/drawing/2014/main" id="{8A3CDCF9-2ABD-47B3-AA2C-BE1D32FA2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6550" y="1338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8" name="AutoShape 209">
            <a:extLst>
              <a:ext uri="{FF2B5EF4-FFF2-40B4-BE49-F238E27FC236}">
                <a16:creationId xmlns:a16="http://schemas.microsoft.com/office/drawing/2014/main" id="{1DB6EEB1-3D22-4E62-B323-2F0CEFC96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63" y="1758950"/>
            <a:ext cx="200025" cy="200025"/>
          </a:xfrm>
          <a:prstGeom prst="diamond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69" name="Rectangle 210" descr="Wide downward diagonal">
            <a:extLst>
              <a:ext uri="{FF2B5EF4-FFF2-40B4-BE49-F238E27FC236}">
                <a16:creationId xmlns:a16="http://schemas.microsoft.com/office/drawing/2014/main" id="{E03760A4-82C7-440D-9A0B-7C78AC270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9526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70" name="Rectangle 211" descr="Wide downward diagonal">
            <a:extLst>
              <a:ext uri="{FF2B5EF4-FFF2-40B4-BE49-F238E27FC236}">
                <a16:creationId xmlns:a16="http://schemas.microsoft.com/office/drawing/2014/main" id="{63FACFFF-EA35-411F-935F-F5A3FD9B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1963" y="195421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71" name="Rectangle 212" descr="Wide downward diagonal">
            <a:extLst>
              <a:ext uri="{FF2B5EF4-FFF2-40B4-BE49-F238E27FC236}">
                <a16:creationId xmlns:a16="http://schemas.microsoft.com/office/drawing/2014/main" id="{183D9E19-6571-4CF3-ADDE-35D21B48B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8138" y="29511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72" name="Text Box 214">
            <a:extLst>
              <a:ext uri="{FF2B5EF4-FFF2-40B4-BE49-F238E27FC236}">
                <a16:creationId xmlns:a16="http://schemas.microsoft.com/office/drawing/2014/main" id="{DD361FEC-3B3D-4983-812A-FF0106F2A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095928"/>
            <a:ext cx="631507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One solution is to normalize the units to pure numbers. Typically, the features are Z-normalized to have a mean of zero and a standard deviation of one.  </a:t>
            </a:r>
            <a:r>
              <a:rPr lang="en-US" altLang="en-US" sz="2400" dirty="0">
                <a:solidFill>
                  <a:schemeClr val="hlink"/>
                </a:solidFill>
              </a:rPr>
              <a:t>X = (X – mean(X))/std(x)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A0BBEA03-78A6-496D-9EB1-5813DCB16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3336" y="2013077"/>
            <a:ext cx="4380071" cy="374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457200" indent="-457200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dirty="0"/>
              <a:t>Time to </a:t>
            </a:r>
            <a:r>
              <a:rPr lang="en-US" altLang="en-US" b="1" dirty="0"/>
              <a:t>construct</a:t>
            </a:r>
            <a:r>
              <a:rPr lang="en-US" altLang="en-US" dirty="0"/>
              <a:t> the classifier</a:t>
            </a:r>
          </a:p>
          <a:p>
            <a:pPr lvl="1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 dirty="0"/>
              <a:t> For the nearest neighbor algorithm, the time is zero!</a:t>
            </a:r>
          </a:p>
          <a:p>
            <a:pPr marL="342900" indent="-342900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sz="2800" dirty="0"/>
              <a:t>T</a:t>
            </a:r>
            <a:r>
              <a:rPr lang="en-US" altLang="en-US" dirty="0"/>
              <a:t>ime to </a:t>
            </a:r>
            <a:r>
              <a:rPr lang="en-US" altLang="en-US" b="1" dirty="0"/>
              <a:t>use</a:t>
            </a:r>
            <a:r>
              <a:rPr lang="en-US" altLang="en-US" dirty="0"/>
              <a:t> the model</a:t>
            </a:r>
          </a:p>
          <a:p>
            <a:pPr lvl="1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altLang="en-US" dirty="0"/>
              <a:t> </a:t>
            </a:r>
            <a:r>
              <a:rPr lang="en-US" altLang="en-US" sz="2400" dirty="0"/>
              <a:t>For the nearest neighbor algorithm, the time required to visit every object in the dataset O(</a:t>
            </a:r>
            <a:r>
              <a:rPr lang="en-US" altLang="en-US" sz="2400" i="1" dirty="0"/>
              <a:t>n</a:t>
            </a:r>
            <a:r>
              <a:rPr lang="en-US" altLang="en-US" sz="2400" dirty="0"/>
              <a:t>).</a:t>
            </a:r>
          </a:p>
        </p:txBody>
      </p:sp>
      <p:sp>
        <p:nvSpPr>
          <p:cNvPr id="116739" name="Text Box 3">
            <a:extLst>
              <a:ext uri="{FF2B5EF4-FFF2-40B4-BE49-F238E27FC236}">
                <a16:creationId xmlns:a16="http://schemas.microsoft.com/office/drawing/2014/main" id="{13648888-67C7-4BBC-BFE0-5C900E4B4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4644" y="146050"/>
            <a:ext cx="6848350" cy="830997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6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Speed and Scalability</a:t>
            </a:r>
          </a:p>
        </p:txBody>
      </p:sp>
      <p:pic>
        <p:nvPicPr>
          <p:cNvPr id="7" name="Picture 868" descr="katydid">
            <a:extLst>
              <a:ext uri="{FF2B5EF4-FFF2-40B4-BE49-F238E27FC236}">
                <a16:creationId xmlns:a16="http://schemas.microsoft.com/office/drawing/2014/main" id="{3C7C4318-08AB-4A20-994D-66DDD9789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585" y="914400"/>
            <a:ext cx="19812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869">
            <a:extLst>
              <a:ext uri="{FF2B5EF4-FFF2-40B4-BE49-F238E27FC236}">
                <a16:creationId xmlns:a16="http://schemas.microsoft.com/office/drawing/2014/main" id="{863A0482-5F10-4807-8738-69CB5C28AB8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659823" y="40211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9" name="Rectangle 870">
            <a:extLst>
              <a:ext uri="{FF2B5EF4-FFF2-40B4-BE49-F238E27FC236}">
                <a16:creationId xmlns:a16="http://schemas.microsoft.com/office/drawing/2014/main" id="{5271ED63-F98C-4274-B916-3E71A4FD5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" name="Rectangle 871">
            <a:extLst>
              <a:ext uri="{FF2B5EF4-FFF2-40B4-BE49-F238E27FC236}">
                <a16:creationId xmlns:a16="http://schemas.microsoft.com/office/drawing/2014/main" id="{2B518931-40AF-412A-9E2F-A7A087A22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" name="Rectangle 872">
            <a:extLst>
              <a:ext uri="{FF2B5EF4-FFF2-40B4-BE49-F238E27FC236}">
                <a16:creationId xmlns:a16="http://schemas.microsoft.com/office/drawing/2014/main" id="{A3058702-AD9D-4748-AAAE-8E5A0F49F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Rectangle 873">
            <a:extLst>
              <a:ext uri="{FF2B5EF4-FFF2-40B4-BE49-F238E27FC236}">
                <a16:creationId xmlns:a16="http://schemas.microsoft.com/office/drawing/2014/main" id="{560404E3-DCD2-44F4-A780-47CF38C31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Rectangle 874">
            <a:extLst>
              <a:ext uri="{FF2B5EF4-FFF2-40B4-BE49-F238E27FC236}">
                <a16:creationId xmlns:a16="http://schemas.microsoft.com/office/drawing/2014/main" id="{4E5B63BB-7F56-43C4-8721-A1F7BD12D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875">
            <a:extLst>
              <a:ext uri="{FF2B5EF4-FFF2-40B4-BE49-F238E27FC236}">
                <a16:creationId xmlns:a16="http://schemas.microsoft.com/office/drawing/2014/main" id="{FBB38352-A028-4706-ACD1-B5A5331F2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Rectangle 876">
            <a:extLst>
              <a:ext uri="{FF2B5EF4-FFF2-40B4-BE49-F238E27FC236}">
                <a16:creationId xmlns:a16="http://schemas.microsoft.com/office/drawing/2014/main" id="{BB135D45-3063-49C0-888E-CE74D0941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877">
            <a:extLst>
              <a:ext uri="{FF2B5EF4-FFF2-40B4-BE49-F238E27FC236}">
                <a16:creationId xmlns:a16="http://schemas.microsoft.com/office/drawing/2014/main" id="{CA80E837-373D-44F1-B0BE-E018D0110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878">
            <a:extLst>
              <a:ext uri="{FF2B5EF4-FFF2-40B4-BE49-F238E27FC236}">
                <a16:creationId xmlns:a16="http://schemas.microsoft.com/office/drawing/2014/main" id="{6F94746B-0E4F-4389-968C-06448BE28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879">
            <a:extLst>
              <a:ext uri="{FF2B5EF4-FFF2-40B4-BE49-F238E27FC236}">
                <a16:creationId xmlns:a16="http://schemas.microsoft.com/office/drawing/2014/main" id="{018B48A8-E0FC-4017-BEB7-4A2421889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5715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Rectangle 880">
            <a:extLst>
              <a:ext uri="{FF2B5EF4-FFF2-40B4-BE49-F238E27FC236}">
                <a16:creationId xmlns:a16="http://schemas.microsoft.com/office/drawing/2014/main" id="{5D45B69B-3CD2-4C2B-B8F0-07FFC348F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" name="Rectangle 881">
            <a:extLst>
              <a:ext uri="{FF2B5EF4-FFF2-40B4-BE49-F238E27FC236}">
                <a16:creationId xmlns:a16="http://schemas.microsoft.com/office/drawing/2014/main" id="{16558D04-45B9-4159-A22E-3C832F860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" name="Rectangle 882">
            <a:extLst>
              <a:ext uri="{FF2B5EF4-FFF2-40B4-BE49-F238E27FC236}">
                <a16:creationId xmlns:a16="http://schemas.microsoft.com/office/drawing/2014/main" id="{2D8DD49B-E1D0-423A-94C0-4F2C5E4C2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" name="Rectangle 883">
            <a:extLst>
              <a:ext uri="{FF2B5EF4-FFF2-40B4-BE49-F238E27FC236}">
                <a16:creationId xmlns:a16="http://schemas.microsoft.com/office/drawing/2014/main" id="{E8A0DA84-3A48-4B82-9AA8-A354808BD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" name="Rectangle 884">
            <a:extLst>
              <a:ext uri="{FF2B5EF4-FFF2-40B4-BE49-F238E27FC236}">
                <a16:creationId xmlns:a16="http://schemas.microsoft.com/office/drawing/2014/main" id="{EA7F6141-FF1B-4DCE-A641-6C3E0CD09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" name="Rectangle 885">
            <a:extLst>
              <a:ext uri="{FF2B5EF4-FFF2-40B4-BE49-F238E27FC236}">
                <a16:creationId xmlns:a16="http://schemas.microsoft.com/office/drawing/2014/main" id="{168BFA7E-CF85-406E-ACEF-F83DFD30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" name="Rectangle 886">
            <a:extLst>
              <a:ext uri="{FF2B5EF4-FFF2-40B4-BE49-F238E27FC236}">
                <a16:creationId xmlns:a16="http://schemas.microsoft.com/office/drawing/2014/main" id="{EA8CE250-7B20-4728-B913-BAA0952E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Rectangle 887">
            <a:extLst>
              <a:ext uri="{FF2B5EF4-FFF2-40B4-BE49-F238E27FC236}">
                <a16:creationId xmlns:a16="http://schemas.microsoft.com/office/drawing/2014/main" id="{87C3D77F-98B1-4721-93AF-A3C5943C5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7" name="Rectangle 888">
            <a:extLst>
              <a:ext uri="{FF2B5EF4-FFF2-40B4-BE49-F238E27FC236}">
                <a16:creationId xmlns:a16="http://schemas.microsoft.com/office/drawing/2014/main" id="{2130D528-32B5-49D7-B5E2-97F270687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" name="Rectangle 889">
            <a:extLst>
              <a:ext uri="{FF2B5EF4-FFF2-40B4-BE49-F238E27FC236}">
                <a16:creationId xmlns:a16="http://schemas.microsoft.com/office/drawing/2014/main" id="{CD2F72BD-5236-4BE3-9341-668055F3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5334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" name="Rectangle 890">
            <a:extLst>
              <a:ext uri="{FF2B5EF4-FFF2-40B4-BE49-F238E27FC236}">
                <a16:creationId xmlns:a16="http://schemas.microsoft.com/office/drawing/2014/main" id="{3766D6A4-DFB0-4CEF-96FC-402B3122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" name="Rectangle 891">
            <a:extLst>
              <a:ext uri="{FF2B5EF4-FFF2-40B4-BE49-F238E27FC236}">
                <a16:creationId xmlns:a16="http://schemas.microsoft.com/office/drawing/2014/main" id="{9409BD59-9ECC-47A1-94E0-428E9D4EF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" name="Rectangle 892">
            <a:extLst>
              <a:ext uri="{FF2B5EF4-FFF2-40B4-BE49-F238E27FC236}">
                <a16:creationId xmlns:a16="http://schemas.microsoft.com/office/drawing/2014/main" id="{5C2C5560-36A8-46AA-BC13-99E46E433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Rectangle 893">
            <a:extLst>
              <a:ext uri="{FF2B5EF4-FFF2-40B4-BE49-F238E27FC236}">
                <a16:creationId xmlns:a16="http://schemas.microsoft.com/office/drawing/2014/main" id="{10286039-22FA-440B-8F6E-D8C9E66B6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" name="Rectangle 894">
            <a:extLst>
              <a:ext uri="{FF2B5EF4-FFF2-40B4-BE49-F238E27FC236}">
                <a16:creationId xmlns:a16="http://schemas.microsoft.com/office/drawing/2014/main" id="{9BF28220-4F1C-47B8-BD20-682F6045E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Rectangle 895">
            <a:extLst>
              <a:ext uri="{FF2B5EF4-FFF2-40B4-BE49-F238E27FC236}">
                <a16:creationId xmlns:a16="http://schemas.microsoft.com/office/drawing/2014/main" id="{32D68DE5-2546-41F5-80A0-3DAA701A2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" name="Rectangle 896">
            <a:extLst>
              <a:ext uri="{FF2B5EF4-FFF2-40B4-BE49-F238E27FC236}">
                <a16:creationId xmlns:a16="http://schemas.microsoft.com/office/drawing/2014/main" id="{2FB42CB6-C8E6-4FA6-9506-D3AC866B4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" name="Rectangle 897">
            <a:extLst>
              <a:ext uri="{FF2B5EF4-FFF2-40B4-BE49-F238E27FC236}">
                <a16:creationId xmlns:a16="http://schemas.microsoft.com/office/drawing/2014/main" id="{1333F157-2733-4E38-AC60-3704F079A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" name="Rectangle 898">
            <a:extLst>
              <a:ext uri="{FF2B5EF4-FFF2-40B4-BE49-F238E27FC236}">
                <a16:creationId xmlns:a16="http://schemas.microsoft.com/office/drawing/2014/main" id="{61F25918-D1E8-4AB6-971F-2687ED36B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" name="Rectangle 899">
            <a:extLst>
              <a:ext uri="{FF2B5EF4-FFF2-40B4-BE49-F238E27FC236}">
                <a16:creationId xmlns:a16="http://schemas.microsoft.com/office/drawing/2014/main" id="{FDB45B1A-9306-408F-9BA5-B3042237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4953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9" name="Rectangle 900">
            <a:extLst>
              <a:ext uri="{FF2B5EF4-FFF2-40B4-BE49-F238E27FC236}">
                <a16:creationId xmlns:a16="http://schemas.microsoft.com/office/drawing/2014/main" id="{3A0874A8-DD3B-4908-B710-C034F78FF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Rectangle 901">
            <a:extLst>
              <a:ext uri="{FF2B5EF4-FFF2-40B4-BE49-F238E27FC236}">
                <a16:creationId xmlns:a16="http://schemas.microsoft.com/office/drawing/2014/main" id="{69F605B4-9966-4EE5-95DB-B4434719A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" name="Rectangle 902">
            <a:extLst>
              <a:ext uri="{FF2B5EF4-FFF2-40B4-BE49-F238E27FC236}">
                <a16:creationId xmlns:a16="http://schemas.microsoft.com/office/drawing/2014/main" id="{F9D5A488-678F-4FCC-B6A9-B505DC37E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" name="Rectangle 903">
            <a:extLst>
              <a:ext uri="{FF2B5EF4-FFF2-40B4-BE49-F238E27FC236}">
                <a16:creationId xmlns:a16="http://schemas.microsoft.com/office/drawing/2014/main" id="{31E3B71B-166F-4071-B68F-5A33528EE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" name="Rectangle 904">
            <a:extLst>
              <a:ext uri="{FF2B5EF4-FFF2-40B4-BE49-F238E27FC236}">
                <a16:creationId xmlns:a16="http://schemas.microsoft.com/office/drawing/2014/main" id="{2A86B069-E435-4F1A-A32D-E484A53B6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" name="Rectangle 905">
            <a:extLst>
              <a:ext uri="{FF2B5EF4-FFF2-40B4-BE49-F238E27FC236}">
                <a16:creationId xmlns:a16="http://schemas.microsoft.com/office/drawing/2014/main" id="{D2C16E8A-75A1-42C3-BD1D-5E3D7AEC5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" name="Rectangle 906">
            <a:extLst>
              <a:ext uri="{FF2B5EF4-FFF2-40B4-BE49-F238E27FC236}">
                <a16:creationId xmlns:a16="http://schemas.microsoft.com/office/drawing/2014/main" id="{F33433DC-E73F-4E2C-841E-074B44AC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6" name="Rectangle 907">
            <a:extLst>
              <a:ext uri="{FF2B5EF4-FFF2-40B4-BE49-F238E27FC236}">
                <a16:creationId xmlns:a16="http://schemas.microsoft.com/office/drawing/2014/main" id="{DC29538A-12D2-422F-B3C8-161F00225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" name="Rectangle 908">
            <a:extLst>
              <a:ext uri="{FF2B5EF4-FFF2-40B4-BE49-F238E27FC236}">
                <a16:creationId xmlns:a16="http://schemas.microsoft.com/office/drawing/2014/main" id="{FAC3AD61-EF5F-4351-BF8E-55592CB3B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8" name="Rectangle 909">
            <a:extLst>
              <a:ext uri="{FF2B5EF4-FFF2-40B4-BE49-F238E27FC236}">
                <a16:creationId xmlns:a16="http://schemas.microsoft.com/office/drawing/2014/main" id="{78B12A2A-E384-476C-B906-307566AA1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4572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9" name="Rectangle 910">
            <a:extLst>
              <a:ext uri="{FF2B5EF4-FFF2-40B4-BE49-F238E27FC236}">
                <a16:creationId xmlns:a16="http://schemas.microsoft.com/office/drawing/2014/main" id="{EE78F4CD-9521-49D3-B92A-FB6B641E9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0" name="Rectangle 911">
            <a:extLst>
              <a:ext uri="{FF2B5EF4-FFF2-40B4-BE49-F238E27FC236}">
                <a16:creationId xmlns:a16="http://schemas.microsoft.com/office/drawing/2014/main" id="{B297E944-3D95-45C8-B3D0-3561F7D9B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" name="Rectangle 912">
            <a:extLst>
              <a:ext uri="{FF2B5EF4-FFF2-40B4-BE49-F238E27FC236}">
                <a16:creationId xmlns:a16="http://schemas.microsoft.com/office/drawing/2014/main" id="{3FA02F6A-41E7-4FE3-AF17-4F2600BA6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" name="Rectangle 913">
            <a:extLst>
              <a:ext uri="{FF2B5EF4-FFF2-40B4-BE49-F238E27FC236}">
                <a16:creationId xmlns:a16="http://schemas.microsoft.com/office/drawing/2014/main" id="{64FD6131-3F78-4A81-9E63-67B4A8F88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3" name="Rectangle 914">
            <a:extLst>
              <a:ext uri="{FF2B5EF4-FFF2-40B4-BE49-F238E27FC236}">
                <a16:creationId xmlns:a16="http://schemas.microsoft.com/office/drawing/2014/main" id="{C7F76CDF-BD71-4961-AC5C-D71548F5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4" name="Rectangle 915">
            <a:extLst>
              <a:ext uri="{FF2B5EF4-FFF2-40B4-BE49-F238E27FC236}">
                <a16:creationId xmlns:a16="http://schemas.microsoft.com/office/drawing/2014/main" id="{4E0C5DD1-836A-4A9C-8FC5-E4656BE63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5" name="Rectangle 916">
            <a:extLst>
              <a:ext uri="{FF2B5EF4-FFF2-40B4-BE49-F238E27FC236}">
                <a16:creationId xmlns:a16="http://schemas.microsoft.com/office/drawing/2014/main" id="{53952A84-B3E1-4C0E-A93F-7F5A0C552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" name="Rectangle 917">
            <a:extLst>
              <a:ext uri="{FF2B5EF4-FFF2-40B4-BE49-F238E27FC236}">
                <a16:creationId xmlns:a16="http://schemas.microsoft.com/office/drawing/2014/main" id="{85D1B699-8438-4FE1-B9BE-F8D8870C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7" name="Rectangle 918">
            <a:extLst>
              <a:ext uri="{FF2B5EF4-FFF2-40B4-BE49-F238E27FC236}">
                <a16:creationId xmlns:a16="http://schemas.microsoft.com/office/drawing/2014/main" id="{63E72ADC-18CA-42F2-97BC-BBF677F14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" name="Rectangle 919">
            <a:extLst>
              <a:ext uri="{FF2B5EF4-FFF2-40B4-BE49-F238E27FC236}">
                <a16:creationId xmlns:a16="http://schemas.microsoft.com/office/drawing/2014/main" id="{51FC8A04-6BE7-439F-B474-E3E8BB6BB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4191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" name="Rectangle 920">
            <a:extLst>
              <a:ext uri="{FF2B5EF4-FFF2-40B4-BE49-F238E27FC236}">
                <a16:creationId xmlns:a16="http://schemas.microsoft.com/office/drawing/2014/main" id="{1333D7BB-A0D3-45C1-8B2F-58EE63E5F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" name="Rectangle 921">
            <a:extLst>
              <a:ext uri="{FF2B5EF4-FFF2-40B4-BE49-F238E27FC236}">
                <a16:creationId xmlns:a16="http://schemas.microsoft.com/office/drawing/2014/main" id="{080488B8-F298-439D-AF4C-D53F08E3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" name="Rectangle 922">
            <a:extLst>
              <a:ext uri="{FF2B5EF4-FFF2-40B4-BE49-F238E27FC236}">
                <a16:creationId xmlns:a16="http://schemas.microsoft.com/office/drawing/2014/main" id="{5476318D-8326-4F14-B850-EFAB6D928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" name="Rectangle 923">
            <a:extLst>
              <a:ext uri="{FF2B5EF4-FFF2-40B4-BE49-F238E27FC236}">
                <a16:creationId xmlns:a16="http://schemas.microsoft.com/office/drawing/2014/main" id="{F1F7A366-35FC-4340-96AB-3B9188BDF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3" name="Rectangle 924">
            <a:extLst>
              <a:ext uri="{FF2B5EF4-FFF2-40B4-BE49-F238E27FC236}">
                <a16:creationId xmlns:a16="http://schemas.microsoft.com/office/drawing/2014/main" id="{7066297B-7893-45D9-A552-F5E5BD232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4" name="Rectangle 925">
            <a:extLst>
              <a:ext uri="{FF2B5EF4-FFF2-40B4-BE49-F238E27FC236}">
                <a16:creationId xmlns:a16="http://schemas.microsoft.com/office/drawing/2014/main" id="{4BD22237-845F-4A6D-B684-12ED1AA02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5" name="Rectangle 926">
            <a:extLst>
              <a:ext uri="{FF2B5EF4-FFF2-40B4-BE49-F238E27FC236}">
                <a16:creationId xmlns:a16="http://schemas.microsoft.com/office/drawing/2014/main" id="{AB1B6259-5FE0-4CC5-9355-4689113C4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6" name="Rectangle 927">
            <a:extLst>
              <a:ext uri="{FF2B5EF4-FFF2-40B4-BE49-F238E27FC236}">
                <a16:creationId xmlns:a16="http://schemas.microsoft.com/office/drawing/2014/main" id="{E9DF3109-8FF3-404B-B194-25E0C4E0D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7" name="Rectangle 928">
            <a:extLst>
              <a:ext uri="{FF2B5EF4-FFF2-40B4-BE49-F238E27FC236}">
                <a16:creationId xmlns:a16="http://schemas.microsoft.com/office/drawing/2014/main" id="{BF51CEB4-5D53-4625-8B01-718199283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8" name="Rectangle 929">
            <a:extLst>
              <a:ext uri="{FF2B5EF4-FFF2-40B4-BE49-F238E27FC236}">
                <a16:creationId xmlns:a16="http://schemas.microsoft.com/office/drawing/2014/main" id="{E9684EF3-E4C1-4B9E-935C-14B530DD8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3810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9" name="Rectangle 930">
            <a:extLst>
              <a:ext uri="{FF2B5EF4-FFF2-40B4-BE49-F238E27FC236}">
                <a16:creationId xmlns:a16="http://schemas.microsoft.com/office/drawing/2014/main" id="{85CF854E-AC6A-401D-9D8A-530AA776B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0" name="Rectangle 931">
            <a:extLst>
              <a:ext uri="{FF2B5EF4-FFF2-40B4-BE49-F238E27FC236}">
                <a16:creationId xmlns:a16="http://schemas.microsoft.com/office/drawing/2014/main" id="{781A92E6-018C-464E-8214-D7A4CF2E7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" name="Rectangle 932">
            <a:extLst>
              <a:ext uri="{FF2B5EF4-FFF2-40B4-BE49-F238E27FC236}">
                <a16:creationId xmlns:a16="http://schemas.microsoft.com/office/drawing/2014/main" id="{8055D076-6C6A-43C6-A2DE-45B0DC095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" name="Rectangle 933">
            <a:extLst>
              <a:ext uri="{FF2B5EF4-FFF2-40B4-BE49-F238E27FC236}">
                <a16:creationId xmlns:a16="http://schemas.microsoft.com/office/drawing/2014/main" id="{D761770B-70C1-49E7-A1A8-76CFC0DFC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" name="Rectangle 934">
            <a:extLst>
              <a:ext uri="{FF2B5EF4-FFF2-40B4-BE49-F238E27FC236}">
                <a16:creationId xmlns:a16="http://schemas.microsoft.com/office/drawing/2014/main" id="{551DA9D2-24F5-4ACD-9C14-36752F31A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" name="Rectangle 935">
            <a:extLst>
              <a:ext uri="{FF2B5EF4-FFF2-40B4-BE49-F238E27FC236}">
                <a16:creationId xmlns:a16="http://schemas.microsoft.com/office/drawing/2014/main" id="{6B8BB3AE-89E6-46AC-A4DA-21AF4A287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" name="Rectangle 936">
            <a:extLst>
              <a:ext uri="{FF2B5EF4-FFF2-40B4-BE49-F238E27FC236}">
                <a16:creationId xmlns:a16="http://schemas.microsoft.com/office/drawing/2014/main" id="{B5A96637-466D-4B44-8A02-3B3855405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6" name="Rectangle 937">
            <a:extLst>
              <a:ext uri="{FF2B5EF4-FFF2-40B4-BE49-F238E27FC236}">
                <a16:creationId xmlns:a16="http://schemas.microsoft.com/office/drawing/2014/main" id="{D923932F-5FC3-4837-8C88-5524A9F67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" name="Rectangle 938">
            <a:extLst>
              <a:ext uri="{FF2B5EF4-FFF2-40B4-BE49-F238E27FC236}">
                <a16:creationId xmlns:a16="http://schemas.microsoft.com/office/drawing/2014/main" id="{DA56CD0B-6E7A-473C-BBE9-A08C9A13F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" name="Rectangle 939">
            <a:extLst>
              <a:ext uri="{FF2B5EF4-FFF2-40B4-BE49-F238E27FC236}">
                <a16:creationId xmlns:a16="http://schemas.microsoft.com/office/drawing/2014/main" id="{27882EA2-6A2F-41EE-AAB6-8CF195F21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3429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9" name="Rectangle 940">
            <a:extLst>
              <a:ext uri="{FF2B5EF4-FFF2-40B4-BE49-F238E27FC236}">
                <a16:creationId xmlns:a16="http://schemas.microsoft.com/office/drawing/2014/main" id="{D924CA41-007A-409A-B974-6697966E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0" name="Rectangle 941">
            <a:extLst>
              <a:ext uri="{FF2B5EF4-FFF2-40B4-BE49-F238E27FC236}">
                <a16:creationId xmlns:a16="http://schemas.microsoft.com/office/drawing/2014/main" id="{308517DD-3D58-4A3E-A231-AA2230E50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" name="Rectangle 942">
            <a:extLst>
              <a:ext uri="{FF2B5EF4-FFF2-40B4-BE49-F238E27FC236}">
                <a16:creationId xmlns:a16="http://schemas.microsoft.com/office/drawing/2014/main" id="{5D6AE43E-D4C9-45B5-B8D9-1DF12A19D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" name="Rectangle 943">
            <a:extLst>
              <a:ext uri="{FF2B5EF4-FFF2-40B4-BE49-F238E27FC236}">
                <a16:creationId xmlns:a16="http://schemas.microsoft.com/office/drawing/2014/main" id="{8598818A-4D2A-48D7-B838-39E355190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" name="Rectangle 944">
            <a:extLst>
              <a:ext uri="{FF2B5EF4-FFF2-40B4-BE49-F238E27FC236}">
                <a16:creationId xmlns:a16="http://schemas.microsoft.com/office/drawing/2014/main" id="{2C4237F7-AD0C-42FC-9B03-1B171BCD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4" name="Rectangle 945">
            <a:extLst>
              <a:ext uri="{FF2B5EF4-FFF2-40B4-BE49-F238E27FC236}">
                <a16:creationId xmlns:a16="http://schemas.microsoft.com/office/drawing/2014/main" id="{B9419949-261F-4D1F-A621-288C7C87A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5" name="Rectangle 946">
            <a:extLst>
              <a:ext uri="{FF2B5EF4-FFF2-40B4-BE49-F238E27FC236}">
                <a16:creationId xmlns:a16="http://schemas.microsoft.com/office/drawing/2014/main" id="{D7B6AE94-58D2-4346-965B-B0FC76645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6" name="Rectangle 947">
            <a:extLst>
              <a:ext uri="{FF2B5EF4-FFF2-40B4-BE49-F238E27FC236}">
                <a16:creationId xmlns:a16="http://schemas.microsoft.com/office/drawing/2014/main" id="{1C2897B2-886F-46AF-B549-AA730C173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7" name="Rectangle 948">
            <a:extLst>
              <a:ext uri="{FF2B5EF4-FFF2-40B4-BE49-F238E27FC236}">
                <a16:creationId xmlns:a16="http://schemas.microsoft.com/office/drawing/2014/main" id="{73BB7FB5-D588-4629-9417-DD9FA3E38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8" name="Rectangle 949">
            <a:extLst>
              <a:ext uri="{FF2B5EF4-FFF2-40B4-BE49-F238E27FC236}">
                <a16:creationId xmlns:a16="http://schemas.microsoft.com/office/drawing/2014/main" id="{060613BB-9254-4719-86AF-2E4300178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3048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9" name="Rectangle 950">
            <a:extLst>
              <a:ext uri="{FF2B5EF4-FFF2-40B4-BE49-F238E27FC236}">
                <a16:creationId xmlns:a16="http://schemas.microsoft.com/office/drawing/2014/main" id="{07172FF4-CCDA-4333-8EDB-2406E0A57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0" name="Rectangle 951">
            <a:extLst>
              <a:ext uri="{FF2B5EF4-FFF2-40B4-BE49-F238E27FC236}">
                <a16:creationId xmlns:a16="http://schemas.microsoft.com/office/drawing/2014/main" id="{575F9C4D-015D-44BE-A615-BCA4BF1D7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1" name="Rectangle 952">
            <a:extLst>
              <a:ext uri="{FF2B5EF4-FFF2-40B4-BE49-F238E27FC236}">
                <a16:creationId xmlns:a16="http://schemas.microsoft.com/office/drawing/2014/main" id="{AB3C23C1-7E5B-4625-948B-4B3550609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" name="Rectangle 953">
            <a:extLst>
              <a:ext uri="{FF2B5EF4-FFF2-40B4-BE49-F238E27FC236}">
                <a16:creationId xmlns:a16="http://schemas.microsoft.com/office/drawing/2014/main" id="{7AA70DA6-0334-418E-A1FD-3A476F2D5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" name="Rectangle 954">
            <a:extLst>
              <a:ext uri="{FF2B5EF4-FFF2-40B4-BE49-F238E27FC236}">
                <a16:creationId xmlns:a16="http://schemas.microsoft.com/office/drawing/2014/main" id="{6E57605A-24D8-481E-A475-7F3812B7A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4" name="Rectangle 955">
            <a:extLst>
              <a:ext uri="{FF2B5EF4-FFF2-40B4-BE49-F238E27FC236}">
                <a16:creationId xmlns:a16="http://schemas.microsoft.com/office/drawing/2014/main" id="{3E4C79F5-BA53-4933-93AE-CCDC36EAF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5" name="Rectangle 956">
            <a:extLst>
              <a:ext uri="{FF2B5EF4-FFF2-40B4-BE49-F238E27FC236}">
                <a16:creationId xmlns:a16="http://schemas.microsoft.com/office/drawing/2014/main" id="{B539384F-6FE9-482D-8D82-174562028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6" name="Rectangle 957">
            <a:extLst>
              <a:ext uri="{FF2B5EF4-FFF2-40B4-BE49-F238E27FC236}">
                <a16:creationId xmlns:a16="http://schemas.microsoft.com/office/drawing/2014/main" id="{7DCF7CC2-2447-4FF6-8317-F6FA170D2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7" name="Rectangle 958">
            <a:extLst>
              <a:ext uri="{FF2B5EF4-FFF2-40B4-BE49-F238E27FC236}">
                <a16:creationId xmlns:a16="http://schemas.microsoft.com/office/drawing/2014/main" id="{EF103E35-2836-4F52-A14F-98A4E2B81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8" name="Rectangle 959">
            <a:extLst>
              <a:ext uri="{FF2B5EF4-FFF2-40B4-BE49-F238E27FC236}">
                <a16:creationId xmlns:a16="http://schemas.microsoft.com/office/drawing/2014/main" id="{9B52D64D-809B-4409-A7CF-0956E187D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2667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9" name="Rectangle 960">
            <a:extLst>
              <a:ext uri="{FF2B5EF4-FFF2-40B4-BE49-F238E27FC236}">
                <a16:creationId xmlns:a16="http://schemas.microsoft.com/office/drawing/2014/main" id="{C5A81AB9-A417-4150-9D03-359A7501B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2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0" name="Rectangle 961">
            <a:extLst>
              <a:ext uri="{FF2B5EF4-FFF2-40B4-BE49-F238E27FC236}">
                <a16:creationId xmlns:a16="http://schemas.microsoft.com/office/drawing/2014/main" id="{F76B4AD0-0422-4D45-8FD4-3ABEDA3B3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1" name="Rectangle 962">
            <a:extLst>
              <a:ext uri="{FF2B5EF4-FFF2-40B4-BE49-F238E27FC236}">
                <a16:creationId xmlns:a16="http://schemas.microsoft.com/office/drawing/2014/main" id="{E40B6AFA-B386-4922-9F68-C24C80ABF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" name="Rectangle 963">
            <a:extLst>
              <a:ext uri="{FF2B5EF4-FFF2-40B4-BE49-F238E27FC236}">
                <a16:creationId xmlns:a16="http://schemas.microsoft.com/office/drawing/2014/main" id="{1CD87F26-D0FC-4407-A266-4B53014D9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5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" name="Rectangle 964">
            <a:extLst>
              <a:ext uri="{FF2B5EF4-FFF2-40B4-BE49-F238E27FC236}">
                <a16:creationId xmlns:a16="http://schemas.microsoft.com/office/drawing/2014/main" id="{56B4CCEE-E9A9-4EC0-9B23-B51A1806B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4" name="Rectangle 965">
            <a:extLst>
              <a:ext uri="{FF2B5EF4-FFF2-40B4-BE49-F238E27FC236}">
                <a16:creationId xmlns:a16="http://schemas.microsoft.com/office/drawing/2014/main" id="{8F698EBA-A993-4DE8-9A65-54CE05F8C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7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5" name="Rectangle 966">
            <a:extLst>
              <a:ext uri="{FF2B5EF4-FFF2-40B4-BE49-F238E27FC236}">
                <a16:creationId xmlns:a16="http://schemas.microsoft.com/office/drawing/2014/main" id="{7B530E74-1F6F-4A9F-8117-00EAB61D7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6" name="Rectangle 967">
            <a:extLst>
              <a:ext uri="{FF2B5EF4-FFF2-40B4-BE49-F238E27FC236}">
                <a16:creationId xmlns:a16="http://schemas.microsoft.com/office/drawing/2014/main" id="{8019B6B5-B7C7-4531-AD81-82702D839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9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7" name="Rectangle 968">
            <a:extLst>
              <a:ext uri="{FF2B5EF4-FFF2-40B4-BE49-F238E27FC236}">
                <a16:creationId xmlns:a16="http://schemas.microsoft.com/office/drawing/2014/main" id="{39E16588-DF0E-4B2F-9457-6BD6C3B77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8" name="Rectangle 969">
            <a:extLst>
              <a:ext uri="{FF2B5EF4-FFF2-40B4-BE49-F238E27FC236}">
                <a16:creationId xmlns:a16="http://schemas.microsoft.com/office/drawing/2014/main" id="{696220B4-B97E-4F74-AA4C-2166877D3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1560" y="22860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9" name="Line 970">
            <a:extLst>
              <a:ext uri="{FF2B5EF4-FFF2-40B4-BE49-F238E27FC236}">
                <a16:creationId xmlns:a16="http://schemas.microsoft.com/office/drawing/2014/main" id="{37A2807C-6AB5-4438-9837-6006833A0E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2560" y="60960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" name="Line 971">
            <a:extLst>
              <a:ext uri="{FF2B5EF4-FFF2-40B4-BE49-F238E27FC236}">
                <a16:creationId xmlns:a16="http://schemas.microsoft.com/office/drawing/2014/main" id="{5C41DE8D-A75B-42C4-A2AF-4DC68DE6F4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42560" y="22860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1" name="Group 982">
            <a:extLst>
              <a:ext uri="{FF2B5EF4-FFF2-40B4-BE49-F238E27FC236}">
                <a16:creationId xmlns:a16="http://schemas.microsoft.com/office/drawing/2014/main" id="{8085971E-7A30-4F67-8162-357E3C6D0A98}"/>
              </a:ext>
            </a:extLst>
          </p:cNvPr>
          <p:cNvGrpSpPr>
            <a:grpSpLocks/>
          </p:cNvGrpSpPr>
          <p:nvPr/>
        </p:nvGrpSpPr>
        <p:grpSpPr bwMode="auto">
          <a:xfrm>
            <a:off x="4709160" y="2133600"/>
            <a:ext cx="4476750" cy="4435475"/>
            <a:chOff x="1104" y="703"/>
            <a:chExt cx="2820" cy="2794"/>
          </a:xfrm>
        </p:grpSpPr>
        <p:sp>
          <p:nvSpPr>
            <p:cNvPr id="112" name="Text Box 983">
              <a:extLst>
                <a:ext uri="{FF2B5EF4-FFF2-40B4-BE49-F238E27FC236}">
                  <a16:creationId xmlns:a16="http://schemas.microsoft.com/office/drawing/2014/main" id="{AD1759B6-F6FD-4BCE-8C49-BB1F4B8E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13" name="Text Box 984">
              <a:extLst>
                <a:ext uri="{FF2B5EF4-FFF2-40B4-BE49-F238E27FC236}">
                  <a16:creationId xmlns:a16="http://schemas.microsoft.com/office/drawing/2014/main" id="{20556AF4-C565-43BA-87A5-1A3223355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14" name="Text Box 985">
              <a:extLst>
                <a:ext uri="{FF2B5EF4-FFF2-40B4-BE49-F238E27FC236}">
                  <a16:creationId xmlns:a16="http://schemas.microsoft.com/office/drawing/2014/main" id="{F3D2D409-D469-4696-B20F-A5DB3C230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15" name="Text Box 986">
              <a:extLst>
                <a:ext uri="{FF2B5EF4-FFF2-40B4-BE49-F238E27FC236}">
                  <a16:creationId xmlns:a16="http://schemas.microsoft.com/office/drawing/2014/main" id="{0F83ED5B-36C0-4CA9-8AC9-22A7E72EE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16" name="Text Box 987">
              <a:extLst>
                <a:ext uri="{FF2B5EF4-FFF2-40B4-BE49-F238E27FC236}">
                  <a16:creationId xmlns:a16="http://schemas.microsoft.com/office/drawing/2014/main" id="{9E57FBB3-7B7F-4638-9B22-B06839D89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17" name="Text Box 988">
              <a:extLst>
                <a:ext uri="{FF2B5EF4-FFF2-40B4-BE49-F238E27FC236}">
                  <a16:creationId xmlns:a16="http://schemas.microsoft.com/office/drawing/2014/main" id="{FA292437-9AC1-4540-A9F7-C8EB456E1A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18" name="Text Box 989">
              <a:extLst>
                <a:ext uri="{FF2B5EF4-FFF2-40B4-BE49-F238E27FC236}">
                  <a16:creationId xmlns:a16="http://schemas.microsoft.com/office/drawing/2014/main" id="{D1154F3F-287E-434A-9B45-0949EC609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19" name="Text Box 990">
              <a:extLst>
                <a:ext uri="{FF2B5EF4-FFF2-40B4-BE49-F238E27FC236}">
                  <a16:creationId xmlns:a16="http://schemas.microsoft.com/office/drawing/2014/main" id="{04FAB8AE-265F-4807-9E6B-BC96F1941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20" name="Text Box 991">
              <a:extLst>
                <a:ext uri="{FF2B5EF4-FFF2-40B4-BE49-F238E27FC236}">
                  <a16:creationId xmlns:a16="http://schemas.microsoft.com/office/drawing/2014/main" id="{AA110FBE-0F7F-472C-9770-9E9C6C448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21" name="Text Box 992">
              <a:extLst>
                <a:ext uri="{FF2B5EF4-FFF2-40B4-BE49-F238E27FC236}">
                  <a16:creationId xmlns:a16="http://schemas.microsoft.com/office/drawing/2014/main" id="{7EA151FF-DAB9-4193-B1E1-ABA43CC69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122" name="Text Box 993">
              <a:extLst>
                <a:ext uri="{FF2B5EF4-FFF2-40B4-BE49-F238E27FC236}">
                  <a16:creationId xmlns:a16="http://schemas.microsoft.com/office/drawing/2014/main" id="{EDA9689D-0AD2-49B2-8293-46A9D3F5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23" name="Text Box 994">
              <a:extLst>
                <a:ext uri="{FF2B5EF4-FFF2-40B4-BE49-F238E27FC236}">
                  <a16:creationId xmlns:a16="http://schemas.microsoft.com/office/drawing/2014/main" id="{30CAC328-45EA-4CFE-9EAA-8FAF2F246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24" name="Text Box 995">
              <a:extLst>
                <a:ext uri="{FF2B5EF4-FFF2-40B4-BE49-F238E27FC236}">
                  <a16:creationId xmlns:a16="http://schemas.microsoft.com/office/drawing/2014/main" id="{7CBCE6A1-A51D-4596-BBF5-E4449CF6F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25" name="Text Box 996">
              <a:extLst>
                <a:ext uri="{FF2B5EF4-FFF2-40B4-BE49-F238E27FC236}">
                  <a16:creationId xmlns:a16="http://schemas.microsoft.com/office/drawing/2014/main" id="{5AA343AE-DA6F-47FC-83D3-DFDDDC724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26" name="Text Box 997">
              <a:extLst>
                <a:ext uri="{FF2B5EF4-FFF2-40B4-BE49-F238E27FC236}">
                  <a16:creationId xmlns:a16="http://schemas.microsoft.com/office/drawing/2014/main" id="{AF32EF07-AF26-42A4-BEEF-B18529A08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27" name="Text Box 998">
              <a:extLst>
                <a:ext uri="{FF2B5EF4-FFF2-40B4-BE49-F238E27FC236}">
                  <a16:creationId xmlns:a16="http://schemas.microsoft.com/office/drawing/2014/main" id="{368F092E-4443-4A8A-950C-BAC8B489D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28" name="Text Box 999">
              <a:extLst>
                <a:ext uri="{FF2B5EF4-FFF2-40B4-BE49-F238E27FC236}">
                  <a16:creationId xmlns:a16="http://schemas.microsoft.com/office/drawing/2014/main" id="{F0312085-42E8-44EC-A314-14931BDCF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29" name="Text Box 1000">
              <a:extLst>
                <a:ext uri="{FF2B5EF4-FFF2-40B4-BE49-F238E27FC236}">
                  <a16:creationId xmlns:a16="http://schemas.microsoft.com/office/drawing/2014/main" id="{FA33B4E5-CC67-48FC-BAF6-4E092D400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30" name="Text Box 1001">
              <a:extLst>
                <a:ext uri="{FF2B5EF4-FFF2-40B4-BE49-F238E27FC236}">
                  <a16:creationId xmlns:a16="http://schemas.microsoft.com/office/drawing/2014/main" id="{8B70DB8A-168E-46B1-AB97-88B8A20FD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31" name="Text Box 1002">
              <a:extLst>
                <a:ext uri="{FF2B5EF4-FFF2-40B4-BE49-F238E27FC236}">
                  <a16:creationId xmlns:a16="http://schemas.microsoft.com/office/drawing/2014/main" id="{A016AD94-A0D6-481B-B00B-91DAE3454B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132" name="Rectangle 1003">
            <a:extLst>
              <a:ext uri="{FF2B5EF4-FFF2-40B4-BE49-F238E27FC236}">
                <a16:creationId xmlns:a16="http://schemas.microsoft.com/office/drawing/2014/main" id="{E0CD7044-981B-4DAB-A20C-3BE84619D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560" y="64770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133" name="Line 1005">
            <a:extLst>
              <a:ext uri="{FF2B5EF4-FFF2-40B4-BE49-F238E27FC236}">
                <a16:creationId xmlns:a16="http://schemas.microsoft.com/office/drawing/2014/main" id="{79DD9D55-1A37-412C-A8AD-171C3B55A29D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5560" y="1981200"/>
            <a:ext cx="6858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Line 1006">
            <a:extLst>
              <a:ext uri="{FF2B5EF4-FFF2-40B4-BE49-F238E27FC236}">
                <a16:creationId xmlns:a16="http://schemas.microsoft.com/office/drawing/2014/main" id="{B6BCBB5C-F4CB-4720-81D3-3D1370D003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14235" y="3081337"/>
            <a:ext cx="49212" cy="261938"/>
          </a:xfrm>
          <a:prstGeom prst="line">
            <a:avLst/>
          </a:prstGeom>
          <a:noFill/>
          <a:ln w="539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Line 1007">
            <a:extLst>
              <a:ext uri="{FF2B5EF4-FFF2-40B4-BE49-F238E27FC236}">
                <a16:creationId xmlns:a16="http://schemas.microsoft.com/office/drawing/2014/main" id="{9ED788AF-5A4B-4AEA-963D-8BB88DA8E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3760" y="2667000"/>
            <a:ext cx="990600" cy="704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Line 1008">
            <a:extLst>
              <a:ext uri="{FF2B5EF4-FFF2-40B4-BE49-F238E27FC236}">
                <a16:creationId xmlns:a16="http://schemas.microsoft.com/office/drawing/2014/main" id="{57A4FED9-E91C-442C-BBE1-DB7FAEB65EA4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0910" y="3448050"/>
            <a:ext cx="1085850" cy="133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Line 1009">
            <a:extLst>
              <a:ext uri="{FF2B5EF4-FFF2-40B4-BE49-F238E27FC236}">
                <a16:creationId xmlns:a16="http://schemas.microsoft.com/office/drawing/2014/main" id="{7D9A0F27-6B12-45A6-A8DF-35D398E9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2810" y="3486150"/>
            <a:ext cx="371475" cy="952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Line 1010">
            <a:extLst>
              <a:ext uri="{FF2B5EF4-FFF2-40B4-BE49-F238E27FC236}">
                <a16:creationId xmlns:a16="http://schemas.microsoft.com/office/drawing/2014/main" id="{26A21CD0-3724-4F77-9494-76979DCB30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2810" y="3486150"/>
            <a:ext cx="1038225" cy="847725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Line 1011">
            <a:extLst>
              <a:ext uri="{FF2B5EF4-FFF2-40B4-BE49-F238E27FC236}">
                <a16:creationId xmlns:a16="http://schemas.microsoft.com/office/drawing/2014/main" id="{94462161-3C2F-429E-AA61-19A212ACE1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71260" y="3486150"/>
            <a:ext cx="857250" cy="514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Line 1012">
            <a:extLst>
              <a:ext uri="{FF2B5EF4-FFF2-40B4-BE49-F238E27FC236}">
                <a16:creationId xmlns:a16="http://schemas.microsoft.com/office/drawing/2014/main" id="{1D4EF865-8950-4A87-8F0C-00858DAE20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5935" y="3467100"/>
            <a:ext cx="1533525" cy="8382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Line 1013">
            <a:extLst>
              <a:ext uri="{FF2B5EF4-FFF2-40B4-BE49-F238E27FC236}">
                <a16:creationId xmlns:a16="http://schemas.microsoft.com/office/drawing/2014/main" id="{CC508726-21FA-4302-904F-5A2BE660B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7860" y="3489325"/>
            <a:ext cx="1400175" cy="1339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Line 1014">
            <a:extLst>
              <a:ext uri="{FF2B5EF4-FFF2-40B4-BE49-F238E27FC236}">
                <a16:creationId xmlns:a16="http://schemas.microsoft.com/office/drawing/2014/main" id="{1BFD2D38-90D8-4741-9749-59863F4E90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99735" y="3502025"/>
            <a:ext cx="1641475" cy="21463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Line 1015">
            <a:extLst>
              <a:ext uri="{FF2B5EF4-FFF2-40B4-BE49-F238E27FC236}">
                <a16:creationId xmlns:a16="http://schemas.microsoft.com/office/drawing/2014/main" id="{A7223D68-0EA6-43AB-AAE8-EE88543216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18885" y="3511550"/>
            <a:ext cx="828675" cy="18415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AutoShape 1004">
            <a:extLst>
              <a:ext uri="{FF2B5EF4-FFF2-40B4-BE49-F238E27FC236}">
                <a16:creationId xmlns:a16="http://schemas.microsoft.com/office/drawing/2014/main" id="{5F396663-2236-4945-B755-1BE8E0F70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1360" y="331946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5" name="Oval 972">
            <a:extLst>
              <a:ext uri="{FF2B5EF4-FFF2-40B4-BE49-F238E27FC236}">
                <a16:creationId xmlns:a16="http://schemas.microsoft.com/office/drawing/2014/main" id="{C87950A2-F3A1-4FC4-ADCE-E26700F47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560" y="4800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6" name="Oval 973">
            <a:extLst>
              <a:ext uri="{FF2B5EF4-FFF2-40B4-BE49-F238E27FC236}">
                <a16:creationId xmlns:a16="http://schemas.microsoft.com/office/drawing/2014/main" id="{04BAC0F3-D709-4A05-8C51-F744E08B9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3160" y="5334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7" name="Rectangle 974" descr="Wide downward diagonal">
            <a:extLst>
              <a:ext uri="{FF2B5EF4-FFF2-40B4-BE49-F238E27FC236}">
                <a16:creationId xmlns:a16="http://schemas.microsoft.com/office/drawing/2014/main" id="{56C78032-F704-45F4-BFD7-1DF90A35E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566" y="2971799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8" name="Rectangle 975" descr="Wide downward diagonal">
            <a:extLst>
              <a:ext uri="{FF2B5EF4-FFF2-40B4-BE49-F238E27FC236}">
                <a16:creationId xmlns:a16="http://schemas.microsoft.com/office/drawing/2014/main" id="{23F60AB9-DAEF-4F85-A8AA-039E63EA3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760" y="35052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9" name="Rectangle 976" descr="Wide downward diagonal">
            <a:extLst>
              <a:ext uri="{FF2B5EF4-FFF2-40B4-BE49-F238E27FC236}">
                <a16:creationId xmlns:a16="http://schemas.microsoft.com/office/drawing/2014/main" id="{94F2EC64-6DE0-42E2-96A5-7869CA9E6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4360" y="25146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0" name="Rectangle 977" descr="Wide downward diagonal">
            <a:extLst>
              <a:ext uri="{FF2B5EF4-FFF2-40B4-BE49-F238E27FC236}">
                <a16:creationId xmlns:a16="http://schemas.microsoft.com/office/drawing/2014/main" id="{085CCC96-3B93-4C69-A5E3-9C911E18A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760" y="35052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1" name="Rectangle 978" descr="Wide downward diagonal">
            <a:extLst>
              <a:ext uri="{FF2B5EF4-FFF2-40B4-BE49-F238E27FC236}">
                <a16:creationId xmlns:a16="http://schemas.microsoft.com/office/drawing/2014/main" id="{666EE67D-58DD-4520-BDD8-FF50BE3B6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0560" y="42672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2" name="Oval 980">
            <a:extLst>
              <a:ext uri="{FF2B5EF4-FFF2-40B4-BE49-F238E27FC236}">
                <a16:creationId xmlns:a16="http://schemas.microsoft.com/office/drawing/2014/main" id="{AC01C998-EA53-4121-9469-140F2C102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960" y="5638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" name="Oval 981">
            <a:extLst>
              <a:ext uri="{FF2B5EF4-FFF2-40B4-BE49-F238E27FC236}">
                <a16:creationId xmlns:a16="http://schemas.microsoft.com/office/drawing/2014/main" id="{5E9BDEC3-97AF-4EEF-AF78-817172FC5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116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" name="Oval 979">
            <a:extLst>
              <a:ext uri="{FF2B5EF4-FFF2-40B4-BE49-F238E27FC236}">
                <a16:creationId xmlns:a16="http://schemas.microsoft.com/office/drawing/2014/main" id="{4A65F866-CFA7-4732-9AD4-04D7196A1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96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341004311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Group 716">
            <a:extLst>
              <a:ext uri="{FF2B5EF4-FFF2-40B4-BE49-F238E27FC236}">
                <a16:creationId xmlns:a16="http://schemas.microsoft.com/office/drawing/2014/main" id="{F40F6126-ED93-414F-A974-011E520BFD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2875" y="3111500"/>
            <a:ext cx="2847975" cy="3590925"/>
            <a:chOff x="155" y="886"/>
            <a:chExt cx="2654" cy="3346"/>
          </a:xfrm>
        </p:grpSpPr>
        <p:pic>
          <p:nvPicPr>
            <p:cNvPr id="57496" name="Picture 356" descr="katydid">
              <a:extLst>
                <a:ext uri="{FF2B5EF4-FFF2-40B4-BE49-F238E27FC236}">
                  <a16:creationId xmlns:a16="http://schemas.microsoft.com/office/drawing/2014/main" id="{857CDB44-6ABD-4BEC-8C6E-E70CB7B51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" y="886"/>
              <a:ext cx="1248" cy="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7497" name="Group 357">
              <a:extLst>
                <a:ext uri="{FF2B5EF4-FFF2-40B4-BE49-F238E27FC236}">
                  <a16:creationId xmlns:a16="http://schemas.microsoft.com/office/drawing/2014/main" id="{8DE8AA3B-8B8D-412C-96B8-1B13A943F1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" y="1778"/>
              <a:ext cx="2539" cy="2454"/>
              <a:chOff x="1672" y="970"/>
              <a:chExt cx="2539" cy="2454"/>
            </a:xfrm>
          </p:grpSpPr>
          <p:sp>
            <p:nvSpPr>
              <p:cNvPr id="57752" name="Rectangle 358">
                <a:extLst>
                  <a:ext uri="{FF2B5EF4-FFF2-40B4-BE49-F238E27FC236}">
                    <a16:creationId xmlns:a16="http://schemas.microsoft.com/office/drawing/2014/main" id="{E57FB572-7340-4BC3-915F-2FB7EC175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3" name="Rectangle 359">
                <a:extLst>
                  <a:ext uri="{FF2B5EF4-FFF2-40B4-BE49-F238E27FC236}">
                    <a16:creationId xmlns:a16="http://schemas.microsoft.com/office/drawing/2014/main" id="{A30A87AF-A140-4ED5-BA8F-ACF443D71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4" name="Rectangle 360">
                <a:extLst>
                  <a:ext uri="{FF2B5EF4-FFF2-40B4-BE49-F238E27FC236}">
                    <a16:creationId xmlns:a16="http://schemas.microsoft.com/office/drawing/2014/main" id="{DD6AE5C9-0B3C-4DEA-969B-BDF0384D5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5" name="Rectangle 361">
                <a:extLst>
                  <a:ext uri="{FF2B5EF4-FFF2-40B4-BE49-F238E27FC236}">
                    <a16:creationId xmlns:a16="http://schemas.microsoft.com/office/drawing/2014/main" id="{D843EA6B-E4E5-4F9D-942E-9B2CA1E75B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6" name="Rectangle 362">
                <a:extLst>
                  <a:ext uri="{FF2B5EF4-FFF2-40B4-BE49-F238E27FC236}">
                    <a16:creationId xmlns:a16="http://schemas.microsoft.com/office/drawing/2014/main" id="{21D06FB8-DA99-4A0E-912D-67D05E5FB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7" name="Rectangle 363">
                <a:extLst>
                  <a:ext uri="{FF2B5EF4-FFF2-40B4-BE49-F238E27FC236}">
                    <a16:creationId xmlns:a16="http://schemas.microsoft.com/office/drawing/2014/main" id="{FF7A5087-012C-4788-937C-3D33DEE7C9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3179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8" name="Rectangle 364">
                <a:extLst>
                  <a:ext uri="{FF2B5EF4-FFF2-40B4-BE49-F238E27FC236}">
                    <a16:creationId xmlns:a16="http://schemas.microsoft.com/office/drawing/2014/main" id="{5872C9D5-B045-4ECF-A7F7-F15375FC64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59" name="Rectangle 365">
                <a:extLst>
                  <a:ext uri="{FF2B5EF4-FFF2-40B4-BE49-F238E27FC236}">
                    <a16:creationId xmlns:a16="http://schemas.microsoft.com/office/drawing/2014/main" id="{CBFA7585-B1C1-4201-909D-C59EC4DB57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0" name="Rectangle 366">
                <a:extLst>
                  <a:ext uri="{FF2B5EF4-FFF2-40B4-BE49-F238E27FC236}">
                    <a16:creationId xmlns:a16="http://schemas.microsoft.com/office/drawing/2014/main" id="{19E0EB16-E853-46B1-A798-9593B7DB2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1" name="Rectangle 367">
                <a:extLst>
                  <a:ext uri="{FF2B5EF4-FFF2-40B4-BE49-F238E27FC236}">
                    <a16:creationId xmlns:a16="http://schemas.microsoft.com/office/drawing/2014/main" id="{1FB90DEB-2064-4031-9D77-E0A4E577E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2" name="Rectangle 368">
                <a:extLst>
                  <a:ext uri="{FF2B5EF4-FFF2-40B4-BE49-F238E27FC236}">
                    <a16:creationId xmlns:a16="http://schemas.microsoft.com/office/drawing/2014/main" id="{27F5FC10-D1EA-4EBF-AC4D-37A174A22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3" name="Rectangle 369">
                <a:extLst>
                  <a:ext uri="{FF2B5EF4-FFF2-40B4-BE49-F238E27FC236}">
                    <a16:creationId xmlns:a16="http://schemas.microsoft.com/office/drawing/2014/main" id="{225DDC36-4EA5-476B-A5E8-2F84D70E5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4" name="Rectangle 370">
                <a:extLst>
                  <a:ext uri="{FF2B5EF4-FFF2-40B4-BE49-F238E27FC236}">
                    <a16:creationId xmlns:a16="http://schemas.microsoft.com/office/drawing/2014/main" id="{0133F6D1-1B1E-4803-9029-1FF92C365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5" name="Rectangle 371">
                <a:extLst>
                  <a:ext uri="{FF2B5EF4-FFF2-40B4-BE49-F238E27FC236}">
                    <a16:creationId xmlns:a16="http://schemas.microsoft.com/office/drawing/2014/main" id="{48AE9E5E-0369-4DEE-BC84-0C6F9153F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6" name="Rectangle 372">
                <a:extLst>
                  <a:ext uri="{FF2B5EF4-FFF2-40B4-BE49-F238E27FC236}">
                    <a16:creationId xmlns:a16="http://schemas.microsoft.com/office/drawing/2014/main" id="{F4D15874-5097-4389-9B3C-0F37CD9B40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7" name="Rectangle 373">
                <a:extLst>
                  <a:ext uri="{FF2B5EF4-FFF2-40B4-BE49-F238E27FC236}">
                    <a16:creationId xmlns:a16="http://schemas.microsoft.com/office/drawing/2014/main" id="{EFF0ED9B-E22D-47B6-AB3A-B2A1E8149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933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8" name="Rectangle 374">
                <a:extLst>
                  <a:ext uri="{FF2B5EF4-FFF2-40B4-BE49-F238E27FC236}">
                    <a16:creationId xmlns:a16="http://schemas.microsoft.com/office/drawing/2014/main" id="{57B9B78B-EEF8-4CDF-BD01-1DA2E0378E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69" name="Rectangle 375">
                <a:extLst>
                  <a:ext uri="{FF2B5EF4-FFF2-40B4-BE49-F238E27FC236}">
                    <a16:creationId xmlns:a16="http://schemas.microsoft.com/office/drawing/2014/main" id="{A554590A-6181-43FF-87C1-F7F84B8F0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0" name="Rectangle 376">
                <a:extLst>
                  <a:ext uri="{FF2B5EF4-FFF2-40B4-BE49-F238E27FC236}">
                    <a16:creationId xmlns:a16="http://schemas.microsoft.com/office/drawing/2014/main" id="{CB8ECA88-29DA-44AB-B6C5-F71E4E01A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1" name="Rectangle 377">
                <a:extLst>
                  <a:ext uri="{FF2B5EF4-FFF2-40B4-BE49-F238E27FC236}">
                    <a16:creationId xmlns:a16="http://schemas.microsoft.com/office/drawing/2014/main" id="{6046926B-5A0E-471B-ABAC-12B11282BF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2" name="Rectangle 378">
                <a:extLst>
                  <a:ext uri="{FF2B5EF4-FFF2-40B4-BE49-F238E27FC236}">
                    <a16:creationId xmlns:a16="http://schemas.microsoft.com/office/drawing/2014/main" id="{AF1CD90E-A233-423A-91F6-7F5D186667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3" name="Rectangle 379">
                <a:extLst>
                  <a:ext uri="{FF2B5EF4-FFF2-40B4-BE49-F238E27FC236}">
                    <a16:creationId xmlns:a16="http://schemas.microsoft.com/office/drawing/2014/main" id="{A003B9BC-345F-4ABA-98C0-A6471A9DB7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4" name="Rectangle 380">
                <a:extLst>
                  <a:ext uri="{FF2B5EF4-FFF2-40B4-BE49-F238E27FC236}">
                    <a16:creationId xmlns:a16="http://schemas.microsoft.com/office/drawing/2014/main" id="{E8BD1FEB-8830-4281-9448-CC7DADD689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5" name="Rectangle 381">
                <a:extLst>
                  <a:ext uri="{FF2B5EF4-FFF2-40B4-BE49-F238E27FC236}">
                    <a16:creationId xmlns:a16="http://schemas.microsoft.com/office/drawing/2014/main" id="{DD51541D-45FE-4254-9C44-B97FCF7E1F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6" name="Rectangle 382">
                <a:extLst>
                  <a:ext uri="{FF2B5EF4-FFF2-40B4-BE49-F238E27FC236}">
                    <a16:creationId xmlns:a16="http://schemas.microsoft.com/office/drawing/2014/main" id="{384C1D4D-B52C-453D-9DD0-33A7446FAA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7" name="Rectangle 383">
                <a:extLst>
                  <a:ext uri="{FF2B5EF4-FFF2-40B4-BE49-F238E27FC236}">
                    <a16:creationId xmlns:a16="http://schemas.microsoft.com/office/drawing/2014/main" id="{2913BC2D-E999-4579-BC3A-AF64D2C416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688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8" name="Rectangle 384">
                <a:extLst>
                  <a:ext uri="{FF2B5EF4-FFF2-40B4-BE49-F238E27FC236}">
                    <a16:creationId xmlns:a16="http://schemas.microsoft.com/office/drawing/2014/main" id="{5F78E9CD-67D8-4881-8B24-BC0B127673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79" name="Rectangle 385">
                <a:extLst>
                  <a:ext uri="{FF2B5EF4-FFF2-40B4-BE49-F238E27FC236}">
                    <a16:creationId xmlns:a16="http://schemas.microsoft.com/office/drawing/2014/main" id="{F6431006-B0D6-4069-B11C-40237BE84F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0" name="Rectangle 386">
                <a:extLst>
                  <a:ext uri="{FF2B5EF4-FFF2-40B4-BE49-F238E27FC236}">
                    <a16:creationId xmlns:a16="http://schemas.microsoft.com/office/drawing/2014/main" id="{F6A42809-6C27-49C9-843C-FC090A46A5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1" name="Rectangle 387">
                <a:extLst>
                  <a:ext uri="{FF2B5EF4-FFF2-40B4-BE49-F238E27FC236}">
                    <a16:creationId xmlns:a16="http://schemas.microsoft.com/office/drawing/2014/main" id="{03444350-CC1C-4AF4-A485-657626D45D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2" name="Rectangle 388">
                <a:extLst>
                  <a:ext uri="{FF2B5EF4-FFF2-40B4-BE49-F238E27FC236}">
                    <a16:creationId xmlns:a16="http://schemas.microsoft.com/office/drawing/2014/main" id="{678EF250-786F-4B0F-9C40-67E60955A5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3" name="Rectangle 389">
                <a:extLst>
                  <a:ext uri="{FF2B5EF4-FFF2-40B4-BE49-F238E27FC236}">
                    <a16:creationId xmlns:a16="http://schemas.microsoft.com/office/drawing/2014/main" id="{6E9C53D4-026D-4CD7-9C77-300510D5F8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4" name="Rectangle 390">
                <a:extLst>
                  <a:ext uri="{FF2B5EF4-FFF2-40B4-BE49-F238E27FC236}">
                    <a16:creationId xmlns:a16="http://schemas.microsoft.com/office/drawing/2014/main" id="{7422FB65-4920-4D7C-87FE-BB8A9C63A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5" name="Rectangle 391">
                <a:extLst>
                  <a:ext uri="{FF2B5EF4-FFF2-40B4-BE49-F238E27FC236}">
                    <a16:creationId xmlns:a16="http://schemas.microsoft.com/office/drawing/2014/main" id="{CA84158F-A85F-4D2F-BC2F-0832A621F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6" name="Rectangle 392">
                <a:extLst>
                  <a:ext uri="{FF2B5EF4-FFF2-40B4-BE49-F238E27FC236}">
                    <a16:creationId xmlns:a16="http://schemas.microsoft.com/office/drawing/2014/main" id="{23A59854-D259-4B80-8ABD-171CD96C7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7" name="Rectangle 393">
                <a:extLst>
                  <a:ext uri="{FF2B5EF4-FFF2-40B4-BE49-F238E27FC236}">
                    <a16:creationId xmlns:a16="http://schemas.microsoft.com/office/drawing/2014/main" id="{FFF4340A-5FFC-4D64-8AFE-F64A19068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442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8" name="Rectangle 394">
                <a:extLst>
                  <a:ext uri="{FF2B5EF4-FFF2-40B4-BE49-F238E27FC236}">
                    <a16:creationId xmlns:a16="http://schemas.microsoft.com/office/drawing/2014/main" id="{DA7C6A37-A071-488D-9E06-6597CE659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89" name="Rectangle 395">
                <a:extLst>
                  <a:ext uri="{FF2B5EF4-FFF2-40B4-BE49-F238E27FC236}">
                    <a16:creationId xmlns:a16="http://schemas.microsoft.com/office/drawing/2014/main" id="{EAEE3231-4A6B-4141-8813-80616E334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0" name="Rectangle 396">
                <a:extLst>
                  <a:ext uri="{FF2B5EF4-FFF2-40B4-BE49-F238E27FC236}">
                    <a16:creationId xmlns:a16="http://schemas.microsoft.com/office/drawing/2014/main" id="{EAA199D5-6F77-4BA5-B250-DB49F09EB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1" name="Rectangle 397">
                <a:extLst>
                  <a:ext uri="{FF2B5EF4-FFF2-40B4-BE49-F238E27FC236}">
                    <a16:creationId xmlns:a16="http://schemas.microsoft.com/office/drawing/2014/main" id="{2411E814-1038-4C2D-A8A0-9A76F7570E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2" name="Rectangle 398">
                <a:extLst>
                  <a:ext uri="{FF2B5EF4-FFF2-40B4-BE49-F238E27FC236}">
                    <a16:creationId xmlns:a16="http://schemas.microsoft.com/office/drawing/2014/main" id="{31430187-12AA-4AAC-869B-3CB6725B4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3" name="Rectangle 399">
                <a:extLst>
                  <a:ext uri="{FF2B5EF4-FFF2-40B4-BE49-F238E27FC236}">
                    <a16:creationId xmlns:a16="http://schemas.microsoft.com/office/drawing/2014/main" id="{7386A778-E615-4B7C-A531-E64BA96176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4" name="Rectangle 400">
                <a:extLst>
                  <a:ext uri="{FF2B5EF4-FFF2-40B4-BE49-F238E27FC236}">
                    <a16:creationId xmlns:a16="http://schemas.microsoft.com/office/drawing/2014/main" id="{717301CC-9E81-46C7-9F98-83B3C756DF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5" name="Rectangle 401">
                <a:extLst>
                  <a:ext uri="{FF2B5EF4-FFF2-40B4-BE49-F238E27FC236}">
                    <a16:creationId xmlns:a16="http://schemas.microsoft.com/office/drawing/2014/main" id="{FB60293D-EDE1-4D32-A299-549F9E976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6" name="Rectangle 402">
                <a:extLst>
                  <a:ext uri="{FF2B5EF4-FFF2-40B4-BE49-F238E27FC236}">
                    <a16:creationId xmlns:a16="http://schemas.microsoft.com/office/drawing/2014/main" id="{7667B090-DEB3-490C-AB10-6AB254997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7" name="Rectangle 403">
                <a:extLst>
                  <a:ext uri="{FF2B5EF4-FFF2-40B4-BE49-F238E27FC236}">
                    <a16:creationId xmlns:a16="http://schemas.microsoft.com/office/drawing/2014/main" id="{BA779410-0937-4B57-B1DD-56563CF0B6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197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8" name="Rectangle 404">
                <a:extLst>
                  <a:ext uri="{FF2B5EF4-FFF2-40B4-BE49-F238E27FC236}">
                    <a16:creationId xmlns:a16="http://schemas.microsoft.com/office/drawing/2014/main" id="{C0B7603C-F9A9-4D36-8157-48AB830742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799" name="Rectangle 405">
                <a:extLst>
                  <a:ext uri="{FF2B5EF4-FFF2-40B4-BE49-F238E27FC236}">
                    <a16:creationId xmlns:a16="http://schemas.microsoft.com/office/drawing/2014/main" id="{26B15B60-4D8E-48D2-B525-B60438B240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0" name="Rectangle 406">
                <a:extLst>
                  <a:ext uri="{FF2B5EF4-FFF2-40B4-BE49-F238E27FC236}">
                    <a16:creationId xmlns:a16="http://schemas.microsoft.com/office/drawing/2014/main" id="{F2899629-AE3B-4F4A-BABB-17B2C5D36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1" name="Rectangle 407">
                <a:extLst>
                  <a:ext uri="{FF2B5EF4-FFF2-40B4-BE49-F238E27FC236}">
                    <a16:creationId xmlns:a16="http://schemas.microsoft.com/office/drawing/2014/main" id="{DC4D6A83-639E-489A-AB75-6576E35FDB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2" name="Rectangle 408">
                <a:extLst>
                  <a:ext uri="{FF2B5EF4-FFF2-40B4-BE49-F238E27FC236}">
                    <a16:creationId xmlns:a16="http://schemas.microsoft.com/office/drawing/2014/main" id="{61413141-625E-4B46-B8B1-BA62A8EFCE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3" name="Rectangle 409">
                <a:extLst>
                  <a:ext uri="{FF2B5EF4-FFF2-40B4-BE49-F238E27FC236}">
                    <a16:creationId xmlns:a16="http://schemas.microsoft.com/office/drawing/2014/main" id="{2ECEEEB9-DC18-4558-A7BB-3D8BD688C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4" name="Rectangle 410">
                <a:extLst>
                  <a:ext uri="{FF2B5EF4-FFF2-40B4-BE49-F238E27FC236}">
                    <a16:creationId xmlns:a16="http://schemas.microsoft.com/office/drawing/2014/main" id="{D9C2D08D-571F-4509-BC26-57786293C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5" name="Rectangle 411">
                <a:extLst>
                  <a:ext uri="{FF2B5EF4-FFF2-40B4-BE49-F238E27FC236}">
                    <a16:creationId xmlns:a16="http://schemas.microsoft.com/office/drawing/2014/main" id="{D2C674E2-BD28-4AE7-84F2-F42B5C7C8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6" name="Rectangle 412">
                <a:extLst>
                  <a:ext uri="{FF2B5EF4-FFF2-40B4-BE49-F238E27FC236}">
                    <a16:creationId xmlns:a16="http://schemas.microsoft.com/office/drawing/2014/main" id="{E402E3A2-F809-4196-BD9C-CD173D4F8B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7" name="Rectangle 413">
                <a:extLst>
                  <a:ext uri="{FF2B5EF4-FFF2-40B4-BE49-F238E27FC236}">
                    <a16:creationId xmlns:a16="http://schemas.microsoft.com/office/drawing/2014/main" id="{A6D60CD6-D7B9-49E9-96DA-341F5B7457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952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8" name="Rectangle 414">
                <a:extLst>
                  <a:ext uri="{FF2B5EF4-FFF2-40B4-BE49-F238E27FC236}">
                    <a16:creationId xmlns:a16="http://schemas.microsoft.com/office/drawing/2014/main" id="{F1F94D28-C319-483E-B277-91F8E29320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09" name="Rectangle 415">
                <a:extLst>
                  <a:ext uri="{FF2B5EF4-FFF2-40B4-BE49-F238E27FC236}">
                    <a16:creationId xmlns:a16="http://schemas.microsoft.com/office/drawing/2014/main" id="{35784EF5-0918-4FF2-B398-DCA476BDA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0" name="Rectangle 416">
                <a:extLst>
                  <a:ext uri="{FF2B5EF4-FFF2-40B4-BE49-F238E27FC236}">
                    <a16:creationId xmlns:a16="http://schemas.microsoft.com/office/drawing/2014/main" id="{576922E0-ADF6-474E-8CC8-AC935DE7E9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1" name="Rectangle 417">
                <a:extLst>
                  <a:ext uri="{FF2B5EF4-FFF2-40B4-BE49-F238E27FC236}">
                    <a16:creationId xmlns:a16="http://schemas.microsoft.com/office/drawing/2014/main" id="{68C35157-4374-4007-B420-08CCBB501D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2" name="Rectangle 418">
                <a:extLst>
                  <a:ext uri="{FF2B5EF4-FFF2-40B4-BE49-F238E27FC236}">
                    <a16:creationId xmlns:a16="http://schemas.microsoft.com/office/drawing/2014/main" id="{2556D102-D41F-4F26-BFB0-1FE07719E6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3" name="Rectangle 419">
                <a:extLst>
                  <a:ext uri="{FF2B5EF4-FFF2-40B4-BE49-F238E27FC236}">
                    <a16:creationId xmlns:a16="http://schemas.microsoft.com/office/drawing/2014/main" id="{0F7D1C81-E8D2-4C94-950B-50799AE7C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4" name="Rectangle 420">
                <a:extLst>
                  <a:ext uri="{FF2B5EF4-FFF2-40B4-BE49-F238E27FC236}">
                    <a16:creationId xmlns:a16="http://schemas.microsoft.com/office/drawing/2014/main" id="{021C257C-676A-4E2B-8A41-86923D6936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5" name="Rectangle 421">
                <a:extLst>
                  <a:ext uri="{FF2B5EF4-FFF2-40B4-BE49-F238E27FC236}">
                    <a16:creationId xmlns:a16="http://schemas.microsoft.com/office/drawing/2014/main" id="{57EA9BC1-59E3-4E27-AF13-58902D92FF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6" name="Rectangle 422">
                <a:extLst>
                  <a:ext uri="{FF2B5EF4-FFF2-40B4-BE49-F238E27FC236}">
                    <a16:creationId xmlns:a16="http://schemas.microsoft.com/office/drawing/2014/main" id="{5D9EDAF8-4D3A-42D7-A80B-61B0734A02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7" name="Rectangle 423">
                <a:extLst>
                  <a:ext uri="{FF2B5EF4-FFF2-40B4-BE49-F238E27FC236}">
                    <a16:creationId xmlns:a16="http://schemas.microsoft.com/office/drawing/2014/main" id="{C6C31B0F-CE75-4774-B6D2-699D449F0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706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8" name="Rectangle 424">
                <a:extLst>
                  <a:ext uri="{FF2B5EF4-FFF2-40B4-BE49-F238E27FC236}">
                    <a16:creationId xmlns:a16="http://schemas.microsoft.com/office/drawing/2014/main" id="{B3D892B1-5502-4F91-BAA6-7C44127AF8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19" name="Rectangle 425">
                <a:extLst>
                  <a:ext uri="{FF2B5EF4-FFF2-40B4-BE49-F238E27FC236}">
                    <a16:creationId xmlns:a16="http://schemas.microsoft.com/office/drawing/2014/main" id="{93261647-3438-40AD-90F0-A9810F2D8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0" name="Rectangle 426">
                <a:extLst>
                  <a:ext uri="{FF2B5EF4-FFF2-40B4-BE49-F238E27FC236}">
                    <a16:creationId xmlns:a16="http://schemas.microsoft.com/office/drawing/2014/main" id="{8D6DB666-430F-40BA-8E3E-F4F9EA26A6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1" name="Rectangle 427">
                <a:extLst>
                  <a:ext uri="{FF2B5EF4-FFF2-40B4-BE49-F238E27FC236}">
                    <a16:creationId xmlns:a16="http://schemas.microsoft.com/office/drawing/2014/main" id="{A7C4BCC2-8795-4FEE-9132-DFB2BA1B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2" name="Rectangle 428">
                <a:extLst>
                  <a:ext uri="{FF2B5EF4-FFF2-40B4-BE49-F238E27FC236}">
                    <a16:creationId xmlns:a16="http://schemas.microsoft.com/office/drawing/2014/main" id="{7564C44D-1A30-4F79-899E-30CD8423E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3" name="Rectangle 429">
                <a:extLst>
                  <a:ext uri="{FF2B5EF4-FFF2-40B4-BE49-F238E27FC236}">
                    <a16:creationId xmlns:a16="http://schemas.microsoft.com/office/drawing/2014/main" id="{7EEB5B29-A744-4B93-B7F6-B58B9DC02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4" name="Rectangle 430">
                <a:extLst>
                  <a:ext uri="{FF2B5EF4-FFF2-40B4-BE49-F238E27FC236}">
                    <a16:creationId xmlns:a16="http://schemas.microsoft.com/office/drawing/2014/main" id="{8494DB1B-D3A5-44BD-A8A6-7D58915E5E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5" name="Rectangle 431">
                <a:extLst>
                  <a:ext uri="{FF2B5EF4-FFF2-40B4-BE49-F238E27FC236}">
                    <a16:creationId xmlns:a16="http://schemas.microsoft.com/office/drawing/2014/main" id="{AA1BDF94-D594-44FE-BF5B-F70D97068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6" name="Rectangle 432">
                <a:extLst>
                  <a:ext uri="{FF2B5EF4-FFF2-40B4-BE49-F238E27FC236}">
                    <a16:creationId xmlns:a16="http://schemas.microsoft.com/office/drawing/2014/main" id="{64A560D6-442F-41E6-8DF2-3D16B9944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7" name="Rectangle 433">
                <a:extLst>
                  <a:ext uri="{FF2B5EF4-FFF2-40B4-BE49-F238E27FC236}">
                    <a16:creationId xmlns:a16="http://schemas.microsoft.com/office/drawing/2014/main" id="{2893E722-641F-4012-9EE4-E7382FAF72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461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8" name="Rectangle 434">
                <a:extLst>
                  <a:ext uri="{FF2B5EF4-FFF2-40B4-BE49-F238E27FC236}">
                    <a16:creationId xmlns:a16="http://schemas.microsoft.com/office/drawing/2014/main" id="{6B98105A-77CD-49C1-A4D2-4A3842D5D1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29" name="Rectangle 435">
                <a:extLst>
                  <a:ext uri="{FF2B5EF4-FFF2-40B4-BE49-F238E27FC236}">
                    <a16:creationId xmlns:a16="http://schemas.microsoft.com/office/drawing/2014/main" id="{627AA19D-B7B3-42B7-8726-DF6BC045C1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0" name="Rectangle 436">
                <a:extLst>
                  <a:ext uri="{FF2B5EF4-FFF2-40B4-BE49-F238E27FC236}">
                    <a16:creationId xmlns:a16="http://schemas.microsoft.com/office/drawing/2014/main" id="{E848400E-3ECB-41C3-B635-E9176CB018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1" name="Rectangle 437">
                <a:extLst>
                  <a:ext uri="{FF2B5EF4-FFF2-40B4-BE49-F238E27FC236}">
                    <a16:creationId xmlns:a16="http://schemas.microsoft.com/office/drawing/2014/main" id="{37E08230-50A1-490C-B452-807ACAE4FE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2" name="Rectangle 438">
                <a:extLst>
                  <a:ext uri="{FF2B5EF4-FFF2-40B4-BE49-F238E27FC236}">
                    <a16:creationId xmlns:a16="http://schemas.microsoft.com/office/drawing/2014/main" id="{DF9E146C-76AE-4061-B469-73C81AE41C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3" name="Rectangle 439">
                <a:extLst>
                  <a:ext uri="{FF2B5EF4-FFF2-40B4-BE49-F238E27FC236}">
                    <a16:creationId xmlns:a16="http://schemas.microsoft.com/office/drawing/2014/main" id="{19A7CA07-6EBC-4E3A-BFB9-566C013680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4" name="Rectangle 440">
                <a:extLst>
                  <a:ext uri="{FF2B5EF4-FFF2-40B4-BE49-F238E27FC236}">
                    <a16:creationId xmlns:a16="http://schemas.microsoft.com/office/drawing/2014/main" id="{AF130580-CB10-431C-86FA-54E15B19E0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5" name="Rectangle 441">
                <a:extLst>
                  <a:ext uri="{FF2B5EF4-FFF2-40B4-BE49-F238E27FC236}">
                    <a16:creationId xmlns:a16="http://schemas.microsoft.com/office/drawing/2014/main" id="{F5A3C59A-D5E6-4E38-8144-BC2040E1D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6" name="Rectangle 442">
                <a:extLst>
                  <a:ext uri="{FF2B5EF4-FFF2-40B4-BE49-F238E27FC236}">
                    <a16:creationId xmlns:a16="http://schemas.microsoft.com/office/drawing/2014/main" id="{D124C2FF-262E-470E-BDDB-DC1811DD7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7" name="Rectangle 443">
                <a:extLst>
                  <a:ext uri="{FF2B5EF4-FFF2-40B4-BE49-F238E27FC236}">
                    <a16:creationId xmlns:a16="http://schemas.microsoft.com/office/drawing/2014/main" id="{F22F1C75-2921-4F6A-916F-58EF84B8C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215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8" name="Rectangle 444">
                <a:extLst>
                  <a:ext uri="{FF2B5EF4-FFF2-40B4-BE49-F238E27FC236}">
                    <a16:creationId xmlns:a16="http://schemas.microsoft.com/office/drawing/2014/main" id="{F7B0D59C-F374-44A0-9EFE-461049790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39" name="Rectangle 445">
                <a:extLst>
                  <a:ext uri="{FF2B5EF4-FFF2-40B4-BE49-F238E27FC236}">
                    <a16:creationId xmlns:a16="http://schemas.microsoft.com/office/drawing/2014/main" id="{BA49264D-4E2D-4C65-8ACA-708B9BC43F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0" name="Rectangle 446">
                <a:extLst>
                  <a:ext uri="{FF2B5EF4-FFF2-40B4-BE49-F238E27FC236}">
                    <a16:creationId xmlns:a16="http://schemas.microsoft.com/office/drawing/2014/main" id="{0BE1A41F-CCE6-4F0D-9711-441421F60B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1" name="Rectangle 447">
                <a:extLst>
                  <a:ext uri="{FF2B5EF4-FFF2-40B4-BE49-F238E27FC236}">
                    <a16:creationId xmlns:a16="http://schemas.microsoft.com/office/drawing/2014/main" id="{D85BC3BE-1DC1-4B82-8889-B719AE260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2" name="Rectangle 448">
                <a:extLst>
                  <a:ext uri="{FF2B5EF4-FFF2-40B4-BE49-F238E27FC236}">
                    <a16:creationId xmlns:a16="http://schemas.microsoft.com/office/drawing/2014/main" id="{DF3D7076-9954-4240-BF18-9EB5BCFBCA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3" name="Rectangle 449">
                <a:extLst>
                  <a:ext uri="{FF2B5EF4-FFF2-40B4-BE49-F238E27FC236}">
                    <a16:creationId xmlns:a16="http://schemas.microsoft.com/office/drawing/2014/main" id="{122553BB-B579-4992-B286-7756FEFAB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4" name="Rectangle 450">
                <a:extLst>
                  <a:ext uri="{FF2B5EF4-FFF2-40B4-BE49-F238E27FC236}">
                    <a16:creationId xmlns:a16="http://schemas.microsoft.com/office/drawing/2014/main" id="{A28D9B0D-8ABD-41CD-9B7C-C9609F388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5" name="Rectangle 451">
                <a:extLst>
                  <a:ext uri="{FF2B5EF4-FFF2-40B4-BE49-F238E27FC236}">
                    <a16:creationId xmlns:a16="http://schemas.microsoft.com/office/drawing/2014/main" id="{E32954A2-4F33-456D-BE90-613CBBD29B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6" name="Rectangle 452">
                <a:extLst>
                  <a:ext uri="{FF2B5EF4-FFF2-40B4-BE49-F238E27FC236}">
                    <a16:creationId xmlns:a16="http://schemas.microsoft.com/office/drawing/2014/main" id="{3F076978-A124-42DF-9E49-B8C957F20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7" name="Rectangle 453">
                <a:extLst>
                  <a:ext uri="{FF2B5EF4-FFF2-40B4-BE49-F238E27FC236}">
                    <a16:creationId xmlns:a16="http://schemas.microsoft.com/office/drawing/2014/main" id="{35F4425D-DB50-4034-897B-517E2DB99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970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8" name="Rectangle 454">
                <a:extLst>
                  <a:ext uri="{FF2B5EF4-FFF2-40B4-BE49-F238E27FC236}">
                    <a16:creationId xmlns:a16="http://schemas.microsoft.com/office/drawing/2014/main" id="{4AA68E0A-012E-4865-B3D6-6BAFA01C93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49" name="Rectangle 455">
                <a:extLst>
                  <a:ext uri="{FF2B5EF4-FFF2-40B4-BE49-F238E27FC236}">
                    <a16:creationId xmlns:a16="http://schemas.microsoft.com/office/drawing/2014/main" id="{80D3E55F-8D4B-4C6B-B214-7517DF713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50" name="Rectangle 456">
                <a:extLst>
                  <a:ext uri="{FF2B5EF4-FFF2-40B4-BE49-F238E27FC236}">
                    <a16:creationId xmlns:a16="http://schemas.microsoft.com/office/drawing/2014/main" id="{3BA7D797-DE78-44B6-837F-5A1A2A9E4C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851" name="Rectangle 457">
                <a:extLst>
                  <a:ext uri="{FF2B5EF4-FFF2-40B4-BE49-F238E27FC236}">
                    <a16:creationId xmlns:a16="http://schemas.microsoft.com/office/drawing/2014/main" id="{DA30DA6B-1291-4CA6-9F1B-221AAE1775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57498" name="Line 458">
              <a:extLst>
                <a:ext uri="{FF2B5EF4-FFF2-40B4-BE49-F238E27FC236}">
                  <a16:creationId xmlns:a16="http://schemas.microsoft.com/office/drawing/2014/main" id="{68359612-69FE-47D5-A381-CBCABE6519C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7" y="1778"/>
              <a:ext cx="24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99" name="Freeform 459">
              <a:extLst>
                <a:ext uri="{FF2B5EF4-FFF2-40B4-BE49-F238E27FC236}">
                  <a16:creationId xmlns:a16="http://schemas.microsoft.com/office/drawing/2014/main" id="{D47CA05D-2057-4605-ABE9-6A1750F6E5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" y="1778"/>
              <a:ext cx="2416" cy="2449"/>
            </a:xfrm>
            <a:custGeom>
              <a:avLst/>
              <a:gdLst>
                <a:gd name="T0" fmla="*/ 0 w 434"/>
                <a:gd name="T1" fmla="*/ 6439352 h 342"/>
                <a:gd name="T2" fmla="*/ 2320123 w 434"/>
                <a:gd name="T3" fmla="*/ 6439352 h 342"/>
                <a:gd name="T4" fmla="*/ 232012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0" name="Line 460">
              <a:extLst>
                <a:ext uri="{FF2B5EF4-FFF2-40B4-BE49-F238E27FC236}">
                  <a16:creationId xmlns:a16="http://schemas.microsoft.com/office/drawing/2014/main" id="{42F5F04D-E383-446B-A503-5469F226452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7" y="3998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1" name="Line 461">
              <a:extLst>
                <a:ext uri="{FF2B5EF4-FFF2-40B4-BE49-F238E27FC236}">
                  <a16:creationId xmlns:a16="http://schemas.microsoft.com/office/drawing/2014/main" id="{C5753EE5-2872-4E1F-9C1A-22FBC9DC12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7" y="2480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2" name="Line 462">
              <a:extLst>
                <a:ext uri="{FF2B5EF4-FFF2-40B4-BE49-F238E27FC236}">
                  <a16:creationId xmlns:a16="http://schemas.microsoft.com/office/drawing/2014/main" id="{E050F43E-2033-492A-8EB2-86CDCABCA1C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5" y="1778"/>
              <a:ext cx="254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3" name="Line 463">
              <a:extLst>
                <a:ext uri="{FF2B5EF4-FFF2-40B4-BE49-F238E27FC236}">
                  <a16:creationId xmlns:a16="http://schemas.microsoft.com/office/drawing/2014/main" id="{ACFEB674-BF8F-447B-B243-62B7E8CD5F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8" y="4080"/>
              <a:ext cx="341" cy="2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4" name="Line 464">
              <a:extLst>
                <a:ext uri="{FF2B5EF4-FFF2-40B4-BE49-F238E27FC236}">
                  <a16:creationId xmlns:a16="http://schemas.microsoft.com/office/drawing/2014/main" id="{ED03A61C-7D78-4FD9-99E4-454D7C25D61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67" y="3145"/>
              <a:ext cx="226" cy="4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5" name="Line 465">
              <a:extLst>
                <a:ext uri="{FF2B5EF4-FFF2-40B4-BE49-F238E27FC236}">
                  <a16:creationId xmlns:a16="http://schemas.microsoft.com/office/drawing/2014/main" id="{8068BF31-DFE0-435F-84C0-D52C67D352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64" y="2887"/>
              <a:ext cx="301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6" name="Line 466">
              <a:extLst>
                <a:ext uri="{FF2B5EF4-FFF2-40B4-BE49-F238E27FC236}">
                  <a16:creationId xmlns:a16="http://schemas.microsoft.com/office/drawing/2014/main" id="{11D89FAC-9896-498D-AD3A-BB48EBC878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70" y="2607"/>
              <a:ext cx="334" cy="11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7" name="Line 467">
              <a:extLst>
                <a:ext uri="{FF2B5EF4-FFF2-40B4-BE49-F238E27FC236}">
                  <a16:creationId xmlns:a16="http://schemas.microsoft.com/office/drawing/2014/main" id="{3BF92C38-07A4-4A33-B61E-D133FF9C23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87" y="3829"/>
              <a:ext cx="206" cy="24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8" name="Line 468">
              <a:extLst>
                <a:ext uri="{FF2B5EF4-FFF2-40B4-BE49-F238E27FC236}">
                  <a16:creationId xmlns:a16="http://schemas.microsoft.com/office/drawing/2014/main" id="{B309533C-3DD1-45C4-B8C8-C616C95AA5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87" y="3780"/>
              <a:ext cx="62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9" name="Line 469">
              <a:extLst>
                <a:ext uri="{FF2B5EF4-FFF2-40B4-BE49-F238E27FC236}">
                  <a16:creationId xmlns:a16="http://schemas.microsoft.com/office/drawing/2014/main" id="{47C13D43-1C07-4081-8E22-3CA9CB4EBD0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99" y="4104"/>
              <a:ext cx="90" cy="12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0" name="Line 470">
              <a:extLst>
                <a:ext uri="{FF2B5EF4-FFF2-40B4-BE49-F238E27FC236}">
                  <a16:creationId xmlns:a16="http://schemas.microsoft.com/office/drawing/2014/main" id="{149AE88B-6ADF-4C9D-807A-421D607FC3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93" y="4075"/>
              <a:ext cx="6" cy="2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1" name="Line 471">
              <a:extLst>
                <a:ext uri="{FF2B5EF4-FFF2-40B4-BE49-F238E27FC236}">
                  <a16:creationId xmlns:a16="http://schemas.microsoft.com/office/drawing/2014/main" id="{0A5214A4-D9AE-422E-9CA1-E1C52E84BD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93" y="3815"/>
              <a:ext cx="78" cy="26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2" name="Line 472">
              <a:extLst>
                <a:ext uri="{FF2B5EF4-FFF2-40B4-BE49-F238E27FC236}">
                  <a16:creationId xmlns:a16="http://schemas.microsoft.com/office/drawing/2014/main" id="{DFFA3E25-B886-46CF-9FDE-8FB0BE60C09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49" y="3591"/>
              <a:ext cx="77" cy="18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3" name="Line 473">
              <a:extLst>
                <a:ext uri="{FF2B5EF4-FFF2-40B4-BE49-F238E27FC236}">
                  <a16:creationId xmlns:a16="http://schemas.microsoft.com/office/drawing/2014/main" id="{920A8E09-166B-47FE-82EE-44BA4332262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449" y="3780"/>
              <a:ext cx="222" cy="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4" name="Line 474">
              <a:extLst>
                <a:ext uri="{FF2B5EF4-FFF2-40B4-BE49-F238E27FC236}">
                  <a16:creationId xmlns:a16="http://schemas.microsoft.com/office/drawing/2014/main" id="{3D301752-5F67-4EAE-B321-978544920F4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71" y="3787"/>
              <a:ext cx="34" cy="2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5" name="Line 475">
              <a:extLst>
                <a:ext uri="{FF2B5EF4-FFF2-40B4-BE49-F238E27FC236}">
                  <a16:creationId xmlns:a16="http://schemas.microsoft.com/office/drawing/2014/main" id="{8E9D4FBA-AFE4-45EA-95F5-6987A993DB4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87" y="3485"/>
              <a:ext cx="139" cy="10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6" name="Line 476">
              <a:extLst>
                <a:ext uri="{FF2B5EF4-FFF2-40B4-BE49-F238E27FC236}">
                  <a16:creationId xmlns:a16="http://schemas.microsoft.com/office/drawing/2014/main" id="{6F3C4404-30EA-46B3-A11A-425C27B658A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87" y="3366"/>
              <a:ext cx="106" cy="11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7" name="Line 477">
              <a:extLst>
                <a:ext uri="{FF2B5EF4-FFF2-40B4-BE49-F238E27FC236}">
                  <a16:creationId xmlns:a16="http://schemas.microsoft.com/office/drawing/2014/main" id="{A9DAD275-2086-4D34-91BB-E746D5B88CE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26" y="3584"/>
              <a:ext cx="101" cy="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8" name="Line 478">
              <a:extLst>
                <a:ext uri="{FF2B5EF4-FFF2-40B4-BE49-F238E27FC236}">
                  <a16:creationId xmlns:a16="http://schemas.microsoft.com/office/drawing/2014/main" id="{3CA78CCF-E7D4-4FA0-B484-11FB669981B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93" y="3190"/>
              <a:ext cx="1" cy="17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9" name="Line 479">
              <a:extLst>
                <a:ext uri="{FF2B5EF4-FFF2-40B4-BE49-F238E27FC236}">
                  <a16:creationId xmlns:a16="http://schemas.microsoft.com/office/drawing/2014/main" id="{871C8849-F67B-4FF0-B89C-13AB47EA1C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93" y="3176"/>
              <a:ext cx="39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0" name="Line 480">
              <a:extLst>
                <a:ext uri="{FF2B5EF4-FFF2-40B4-BE49-F238E27FC236}">
                  <a16:creationId xmlns:a16="http://schemas.microsoft.com/office/drawing/2014/main" id="{F4A6D1E9-F313-4B39-B3DF-C47A5DCBDF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493" y="3366"/>
              <a:ext cx="223" cy="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1" name="Line 481">
              <a:extLst>
                <a:ext uri="{FF2B5EF4-FFF2-40B4-BE49-F238E27FC236}">
                  <a16:creationId xmlns:a16="http://schemas.microsoft.com/office/drawing/2014/main" id="{627A5919-4440-46FC-B141-514C6E675F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32" y="3113"/>
              <a:ext cx="50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2" name="Line 482">
              <a:extLst>
                <a:ext uri="{FF2B5EF4-FFF2-40B4-BE49-F238E27FC236}">
                  <a16:creationId xmlns:a16="http://schemas.microsoft.com/office/drawing/2014/main" id="{20F6F400-9BCD-4C9F-89DE-8E129E28C6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32" y="3176"/>
              <a:ext cx="178" cy="15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3" name="Line 483">
              <a:extLst>
                <a:ext uri="{FF2B5EF4-FFF2-40B4-BE49-F238E27FC236}">
                  <a16:creationId xmlns:a16="http://schemas.microsoft.com/office/drawing/2014/main" id="{163697B8-55BC-462A-B541-A49A3B816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65" y="2958"/>
              <a:ext cx="17" cy="15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4" name="Line 484">
              <a:extLst>
                <a:ext uri="{FF2B5EF4-FFF2-40B4-BE49-F238E27FC236}">
                  <a16:creationId xmlns:a16="http://schemas.microsoft.com/office/drawing/2014/main" id="{7D919E6B-3351-47D5-A27D-811272146F7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65" y="2860"/>
              <a:ext cx="106" cy="9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5" name="Line 485">
              <a:extLst>
                <a:ext uri="{FF2B5EF4-FFF2-40B4-BE49-F238E27FC236}">
                  <a16:creationId xmlns:a16="http://schemas.microsoft.com/office/drawing/2014/main" id="{35898862-DD02-4532-8E1A-FFD44AAD50B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82" y="3113"/>
              <a:ext cx="18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6" name="Line 486">
              <a:extLst>
                <a:ext uri="{FF2B5EF4-FFF2-40B4-BE49-F238E27FC236}">
                  <a16:creationId xmlns:a16="http://schemas.microsoft.com/office/drawing/2014/main" id="{94DF1BDD-9ED6-4C09-9CF2-DB4860B70DB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627" y="3584"/>
              <a:ext cx="83" cy="1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7" name="Line 487">
              <a:extLst>
                <a:ext uri="{FF2B5EF4-FFF2-40B4-BE49-F238E27FC236}">
                  <a16:creationId xmlns:a16="http://schemas.microsoft.com/office/drawing/2014/main" id="{FEFE9FCD-7982-4127-ACA8-7B1CFEBB52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627" y="3443"/>
              <a:ext cx="94" cy="14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8" name="Line 488">
              <a:extLst>
                <a:ext uri="{FF2B5EF4-FFF2-40B4-BE49-F238E27FC236}">
                  <a16:creationId xmlns:a16="http://schemas.microsoft.com/office/drawing/2014/main" id="{297B1D24-8F11-4B55-8331-7FCAD838843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05" y="3787"/>
              <a:ext cx="167" cy="9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9" name="Line 489">
              <a:extLst>
                <a:ext uri="{FF2B5EF4-FFF2-40B4-BE49-F238E27FC236}">
                  <a16:creationId xmlns:a16="http://schemas.microsoft.com/office/drawing/2014/main" id="{DD8B0EE8-BA98-4342-B3BD-C643A3DD0F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05" y="3710"/>
              <a:ext cx="5" cy="7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0" name="Line 490">
              <a:extLst>
                <a:ext uri="{FF2B5EF4-FFF2-40B4-BE49-F238E27FC236}">
                  <a16:creationId xmlns:a16="http://schemas.microsoft.com/office/drawing/2014/main" id="{FCB3CD1A-B881-4C1C-B7FF-6515E6DCD9E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10" y="3633"/>
              <a:ext cx="184" cy="7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1" name="Line 491">
              <a:extLst>
                <a:ext uri="{FF2B5EF4-FFF2-40B4-BE49-F238E27FC236}">
                  <a16:creationId xmlns:a16="http://schemas.microsoft.com/office/drawing/2014/main" id="{4DED10EF-17F1-4D1C-B1B2-D1BC88E79E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872" y="3879"/>
              <a:ext cx="177" cy="34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2" name="Line 492">
              <a:extLst>
                <a:ext uri="{FF2B5EF4-FFF2-40B4-BE49-F238E27FC236}">
                  <a16:creationId xmlns:a16="http://schemas.microsoft.com/office/drawing/2014/main" id="{B13A5BD5-5BF6-4B19-9495-51D843154E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872" y="3675"/>
              <a:ext cx="77" cy="20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3" name="Line 493">
              <a:extLst>
                <a:ext uri="{FF2B5EF4-FFF2-40B4-BE49-F238E27FC236}">
                  <a16:creationId xmlns:a16="http://schemas.microsoft.com/office/drawing/2014/main" id="{2B363AFA-3E0C-47CC-B066-22100AED5C5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860" y="3506"/>
              <a:ext cx="34" cy="1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4" name="Line 494">
              <a:extLst>
                <a:ext uri="{FF2B5EF4-FFF2-40B4-BE49-F238E27FC236}">
                  <a16:creationId xmlns:a16="http://schemas.microsoft.com/office/drawing/2014/main" id="{31A67675-500F-4A99-8CF6-F21D887D39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894" y="3633"/>
              <a:ext cx="55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5" name="Line 495">
              <a:extLst>
                <a:ext uri="{FF2B5EF4-FFF2-40B4-BE49-F238E27FC236}">
                  <a16:creationId xmlns:a16="http://schemas.microsoft.com/office/drawing/2014/main" id="{40DEC559-C803-432B-B284-B19714FE6D2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949" y="3675"/>
              <a:ext cx="7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6" name="Line 496">
              <a:extLst>
                <a:ext uri="{FF2B5EF4-FFF2-40B4-BE49-F238E27FC236}">
                  <a16:creationId xmlns:a16="http://schemas.microsoft.com/office/drawing/2014/main" id="{71FEE70C-FD92-44C3-BBA9-1B98863C85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16" y="3422"/>
              <a:ext cx="5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7" name="Line 497">
              <a:extLst>
                <a:ext uri="{FF2B5EF4-FFF2-40B4-BE49-F238E27FC236}">
                  <a16:creationId xmlns:a16="http://schemas.microsoft.com/office/drawing/2014/main" id="{87547DB7-FE95-4D7E-8E98-984C9B1E13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16" y="3408"/>
              <a:ext cx="5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8" name="Line 498">
              <a:extLst>
                <a:ext uri="{FF2B5EF4-FFF2-40B4-BE49-F238E27FC236}">
                  <a16:creationId xmlns:a16="http://schemas.microsoft.com/office/drawing/2014/main" id="{2BAC45E3-DA72-486C-8429-FCC8B67F7E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21" y="3443"/>
              <a:ext cx="139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499">
              <a:extLst>
                <a:ext uri="{FF2B5EF4-FFF2-40B4-BE49-F238E27FC236}">
                  <a16:creationId xmlns:a16="http://schemas.microsoft.com/office/drawing/2014/main" id="{D45959AE-5B46-4B70-A102-8387E973E1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860" y="3450"/>
              <a:ext cx="95" cy="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0" name="Line 500">
              <a:extLst>
                <a:ext uri="{FF2B5EF4-FFF2-40B4-BE49-F238E27FC236}">
                  <a16:creationId xmlns:a16="http://schemas.microsoft.com/office/drawing/2014/main" id="{5A882349-F993-460A-8184-A62E5FCEA2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10" y="3331"/>
              <a:ext cx="11" cy="7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1" name="Line 501">
              <a:extLst>
                <a:ext uri="{FF2B5EF4-FFF2-40B4-BE49-F238E27FC236}">
                  <a16:creationId xmlns:a16="http://schemas.microsoft.com/office/drawing/2014/main" id="{686C708E-8D3D-4831-B362-07E6192EE89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10" y="3197"/>
              <a:ext cx="78" cy="13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2" name="Line 502">
              <a:extLst>
                <a:ext uri="{FF2B5EF4-FFF2-40B4-BE49-F238E27FC236}">
                  <a16:creationId xmlns:a16="http://schemas.microsoft.com/office/drawing/2014/main" id="{3873E053-6968-4670-9242-CC70DBC147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21" y="3295"/>
              <a:ext cx="212" cy="11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3" name="Line 503">
              <a:extLst>
                <a:ext uri="{FF2B5EF4-FFF2-40B4-BE49-F238E27FC236}">
                  <a16:creationId xmlns:a16="http://schemas.microsoft.com/office/drawing/2014/main" id="{E62AA253-9800-49B9-9B7E-138E7211D07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71" y="3113"/>
              <a:ext cx="17" cy="8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4" name="Line 504">
              <a:extLst>
                <a:ext uri="{FF2B5EF4-FFF2-40B4-BE49-F238E27FC236}">
                  <a16:creationId xmlns:a16="http://schemas.microsoft.com/office/drawing/2014/main" id="{9B2E9931-B0CB-4877-B893-28B777557C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71" y="3085"/>
              <a:ext cx="28" cy="2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5" name="Line 505">
              <a:extLst>
                <a:ext uri="{FF2B5EF4-FFF2-40B4-BE49-F238E27FC236}">
                  <a16:creationId xmlns:a16="http://schemas.microsoft.com/office/drawing/2014/main" id="{406D224D-FE1B-4CDB-89FA-34FECD781ED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88" y="3197"/>
              <a:ext cx="139" cy="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6" name="Line 506">
              <a:extLst>
                <a:ext uri="{FF2B5EF4-FFF2-40B4-BE49-F238E27FC236}">
                  <a16:creationId xmlns:a16="http://schemas.microsoft.com/office/drawing/2014/main" id="{67716BCB-CDE6-467C-9E51-33320D65D0A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99" y="2916"/>
              <a:ext cx="6" cy="16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7" name="Line 507">
              <a:extLst>
                <a:ext uri="{FF2B5EF4-FFF2-40B4-BE49-F238E27FC236}">
                  <a16:creationId xmlns:a16="http://schemas.microsoft.com/office/drawing/2014/main" id="{63CF2531-9326-45F5-A795-94EFF46F751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799" y="3085"/>
              <a:ext cx="206" cy="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8" name="Line 508">
              <a:extLst>
                <a:ext uri="{FF2B5EF4-FFF2-40B4-BE49-F238E27FC236}">
                  <a16:creationId xmlns:a16="http://schemas.microsoft.com/office/drawing/2014/main" id="{EA2FB1E3-0FF4-429F-A76F-AEF1F9DAEF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604" y="2607"/>
              <a:ext cx="67" cy="2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9" name="Line 509">
              <a:extLst>
                <a:ext uri="{FF2B5EF4-FFF2-40B4-BE49-F238E27FC236}">
                  <a16:creationId xmlns:a16="http://schemas.microsoft.com/office/drawing/2014/main" id="{12935C5A-C1CB-48FB-BE0B-B2CD1FEF6D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604" y="1975"/>
              <a:ext cx="446" cy="63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" name="Line 510">
              <a:extLst>
                <a:ext uri="{FF2B5EF4-FFF2-40B4-BE49-F238E27FC236}">
                  <a16:creationId xmlns:a16="http://schemas.microsoft.com/office/drawing/2014/main" id="{1464A1DD-C85F-41F8-B431-ECCB3B4CD2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671" y="2860"/>
              <a:ext cx="134" cy="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1" name="Line 511">
              <a:extLst>
                <a:ext uri="{FF2B5EF4-FFF2-40B4-BE49-F238E27FC236}">
                  <a16:creationId xmlns:a16="http://schemas.microsoft.com/office/drawing/2014/main" id="{26610D0E-CFD8-43DB-B602-2CB773C5C3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805" y="2705"/>
              <a:ext cx="501" cy="21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2" name="Line 512">
              <a:extLst>
                <a:ext uri="{FF2B5EF4-FFF2-40B4-BE49-F238E27FC236}">
                  <a16:creationId xmlns:a16="http://schemas.microsoft.com/office/drawing/2014/main" id="{0FFF5222-03E0-49C8-B3B8-2A55B6D3C4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955" y="3450"/>
              <a:ext cx="95" cy="2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3" name="Line 513">
              <a:extLst>
                <a:ext uri="{FF2B5EF4-FFF2-40B4-BE49-F238E27FC236}">
                  <a16:creationId xmlns:a16="http://schemas.microsoft.com/office/drawing/2014/main" id="{7D7784D0-1737-4AE7-8BDA-044A4FA214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955" y="3317"/>
              <a:ext cx="1" cy="1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4" name="Line 514">
              <a:extLst>
                <a:ext uri="{FF2B5EF4-FFF2-40B4-BE49-F238E27FC236}">
                  <a16:creationId xmlns:a16="http://schemas.microsoft.com/office/drawing/2014/main" id="{AEF72D9E-4545-4208-8475-11AA53BBB74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933" y="3295"/>
              <a:ext cx="22" cy="2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5" name="Line 515">
              <a:extLst>
                <a:ext uri="{FF2B5EF4-FFF2-40B4-BE49-F238E27FC236}">
                  <a16:creationId xmlns:a16="http://schemas.microsoft.com/office/drawing/2014/main" id="{F2BEB4AA-4874-45CD-B56D-1DEBE0BCD8C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927" y="3267"/>
              <a:ext cx="6" cy="2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516">
              <a:extLst>
                <a:ext uri="{FF2B5EF4-FFF2-40B4-BE49-F238E27FC236}">
                  <a16:creationId xmlns:a16="http://schemas.microsoft.com/office/drawing/2014/main" id="{0BEFF248-D1F1-46D8-851E-7463652D9E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927" y="3120"/>
              <a:ext cx="78" cy="14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7" name="Line 517">
              <a:extLst>
                <a:ext uri="{FF2B5EF4-FFF2-40B4-BE49-F238E27FC236}">
                  <a16:creationId xmlns:a16="http://schemas.microsoft.com/office/drawing/2014/main" id="{854FA3D5-60E3-4A00-B670-B8CC5A38765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005" y="3064"/>
              <a:ext cx="111" cy="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8" name="Line 518">
              <a:extLst>
                <a:ext uri="{FF2B5EF4-FFF2-40B4-BE49-F238E27FC236}">
                  <a16:creationId xmlns:a16="http://schemas.microsoft.com/office/drawing/2014/main" id="{3C7BB264-59B0-44A7-BD8E-4D97D0B357C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955" y="3303"/>
              <a:ext cx="161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9" name="Line 519">
              <a:extLst>
                <a:ext uri="{FF2B5EF4-FFF2-40B4-BE49-F238E27FC236}">
                  <a16:creationId xmlns:a16="http://schemas.microsoft.com/office/drawing/2014/main" id="{CC4DB2C1-9EA4-4928-8B7E-764D819692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022" y="3675"/>
              <a:ext cx="608" cy="54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0" name="Line 520">
              <a:extLst>
                <a:ext uri="{FF2B5EF4-FFF2-40B4-BE49-F238E27FC236}">
                  <a16:creationId xmlns:a16="http://schemas.microsoft.com/office/drawing/2014/main" id="{3668025D-4BD1-4A51-9DEF-339D1B6CC17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022" y="3548"/>
              <a:ext cx="61" cy="1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1" name="Line 521">
              <a:extLst>
                <a:ext uri="{FF2B5EF4-FFF2-40B4-BE49-F238E27FC236}">
                  <a16:creationId xmlns:a16="http://schemas.microsoft.com/office/drawing/2014/main" id="{3891C709-7533-4F28-A3BB-F2A0CBC466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050" y="3478"/>
              <a:ext cx="33" cy="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2" name="Line 522">
              <a:extLst>
                <a:ext uri="{FF2B5EF4-FFF2-40B4-BE49-F238E27FC236}">
                  <a16:creationId xmlns:a16="http://schemas.microsoft.com/office/drawing/2014/main" id="{6EDA6398-86E5-49AB-8888-6F2F8ED5A70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050" y="3345"/>
              <a:ext cx="105" cy="1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3" name="Line 523">
              <a:extLst>
                <a:ext uri="{FF2B5EF4-FFF2-40B4-BE49-F238E27FC236}">
                  <a16:creationId xmlns:a16="http://schemas.microsoft.com/office/drawing/2014/main" id="{0BD44C7D-D715-45DC-A1D1-27A5D0CFC90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083" y="3548"/>
              <a:ext cx="80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4" name="Line 524">
              <a:extLst>
                <a:ext uri="{FF2B5EF4-FFF2-40B4-BE49-F238E27FC236}">
                  <a16:creationId xmlns:a16="http://schemas.microsoft.com/office/drawing/2014/main" id="{C849C030-66DC-476A-8B67-3227F37517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116" y="2769"/>
              <a:ext cx="229" cy="2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5" name="Line 525">
              <a:extLst>
                <a:ext uri="{FF2B5EF4-FFF2-40B4-BE49-F238E27FC236}">
                  <a16:creationId xmlns:a16="http://schemas.microsoft.com/office/drawing/2014/main" id="{01798A46-E486-45EE-B161-5DC23E83799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116" y="3303"/>
              <a:ext cx="39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6" name="Line 526">
              <a:extLst>
                <a:ext uri="{FF2B5EF4-FFF2-40B4-BE49-F238E27FC236}">
                  <a16:creationId xmlns:a16="http://schemas.microsoft.com/office/drawing/2014/main" id="{3DB9D9E1-140B-43EA-86B2-7875FB1F421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116" y="3064"/>
              <a:ext cx="1" cy="23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7" name="Line 527">
              <a:extLst>
                <a:ext uri="{FF2B5EF4-FFF2-40B4-BE49-F238E27FC236}">
                  <a16:creationId xmlns:a16="http://schemas.microsoft.com/office/drawing/2014/main" id="{B6B1BC02-E0AA-4A2F-A10C-8A56375E984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885" y="3548"/>
              <a:ext cx="27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8" name="Line 528">
              <a:extLst>
                <a:ext uri="{FF2B5EF4-FFF2-40B4-BE49-F238E27FC236}">
                  <a16:creationId xmlns:a16="http://schemas.microsoft.com/office/drawing/2014/main" id="{98F70552-3063-42A0-A21E-4F82BC3262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155" y="3345"/>
              <a:ext cx="730" cy="20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9" name="Line 529">
              <a:extLst>
                <a:ext uri="{FF2B5EF4-FFF2-40B4-BE49-F238E27FC236}">
                  <a16:creationId xmlns:a16="http://schemas.microsoft.com/office/drawing/2014/main" id="{E3AE6284-1F04-407C-B661-AF9039B39B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306" y="2705"/>
              <a:ext cx="39" cy="64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0" name="Line 530">
              <a:extLst>
                <a:ext uri="{FF2B5EF4-FFF2-40B4-BE49-F238E27FC236}">
                  <a16:creationId xmlns:a16="http://schemas.microsoft.com/office/drawing/2014/main" id="{8BB326AB-F666-45BD-B96D-A54B17A516D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150" y="2199"/>
              <a:ext cx="156" cy="506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1" name="Line 531">
              <a:extLst>
                <a:ext uri="{FF2B5EF4-FFF2-40B4-BE49-F238E27FC236}">
                  <a16:creationId xmlns:a16="http://schemas.microsoft.com/office/drawing/2014/main" id="{64D40D44-5F0D-40F0-BB19-9A83AE02BC4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345" y="2769"/>
              <a:ext cx="256" cy="168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2" name="Line 532">
              <a:extLst>
                <a:ext uri="{FF2B5EF4-FFF2-40B4-BE49-F238E27FC236}">
                  <a16:creationId xmlns:a16="http://schemas.microsoft.com/office/drawing/2014/main" id="{352E809F-4A51-47F3-9C22-824483AD38D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027" y="1778"/>
              <a:ext cx="23" cy="197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533">
              <a:extLst>
                <a:ext uri="{FF2B5EF4-FFF2-40B4-BE49-F238E27FC236}">
                  <a16:creationId xmlns:a16="http://schemas.microsoft.com/office/drawing/2014/main" id="{082B1537-1B28-4A70-9810-70832D4ED0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050" y="1975"/>
              <a:ext cx="100" cy="224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4" name="Line 534">
              <a:extLst>
                <a:ext uri="{FF2B5EF4-FFF2-40B4-BE49-F238E27FC236}">
                  <a16:creationId xmlns:a16="http://schemas.microsoft.com/office/drawing/2014/main" id="{6236418B-424B-47E8-ACDF-22531AEB38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150" y="2199"/>
              <a:ext cx="718" cy="23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5" name="Line 535">
              <a:extLst>
                <a:ext uri="{FF2B5EF4-FFF2-40B4-BE49-F238E27FC236}">
                  <a16:creationId xmlns:a16="http://schemas.microsoft.com/office/drawing/2014/main" id="{FB756146-EBD2-408C-A96A-9F485B134F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779" y="2431"/>
              <a:ext cx="89" cy="28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6" name="Line 536">
              <a:extLst>
                <a:ext uri="{FF2B5EF4-FFF2-40B4-BE49-F238E27FC236}">
                  <a16:creationId xmlns:a16="http://schemas.microsoft.com/office/drawing/2014/main" id="{EF66C778-D90B-4625-95A6-4A508D4AB69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868" y="2417"/>
              <a:ext cx="33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7" name="Line 537">
              <a:extLst>
                <a:ext uri="{FF2B5EF4-FFF2-40B4-BE49-F238E27FC236}">
                  <a16:creationId xmlns:a16="http://schemas.microsoft.com/office/drawing/2014/main" id="{31F846C9-B52A-4163-BA8D-42689C11DB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601" y="2937"/>
              <a:ext cx="189" cy="260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8" name="Line 538">
              <a:extLst>
                <a:ext uri="{FF2B5EF4-FFF2-40B4-BE49-F238E27FC236}">
                  <a16:creationId xmlns:a16="http://schemas.microsoft.com/office/drawing/2014/main" id="{A09CCD26-F825-4A35-8621-137887595AD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601" y="2719"/>
              <a:ext cx="178" cy="21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9" name="Line 539">
              <a:extLst>
                <a:ext uri="{FF2B5EF4-FFF2-40B4-BE49-F238E27FC236}">
                  <a16:creationId xmlns:a16="http://schemas.microsoft.com/office/drawing/2014/main" id="{3561D6D3-2592-427F-AB0B-AA353D856C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779" y="2558"/>
              <a:ext cx="284" cy="16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0" name="Line 540">
              <a:extLst>
                <a:ext uri="{FF2B5EF4-FFF2-40B4-BE49-F238E27FC236}">
                  <a16:creationId xmlns:a16="http://schemas.microsoft.com/office/drawing/2014/main" id="{F2992136-ECDB-41E6-8FB1-3C48C58411D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901" y="2235"/>
              <a:ext cx="45" cy="18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1" name="Line 541">
              <a:extLst>
                <a:ext uri="{FF2B5EF4-FFF2-40B4-BE49-F238E27FC236}">
                  <a16:creationId xmlns:a16="http://schemas.microsoft.com/office/drawing/2014/main" id="{F8B2A41E-C832-412C-9775-04ED05A97BF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901" y="2417"/>
              <a:ext cx="184" cy="10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2" name="Line 542">
              <a:extLst>
                <a:ext uri="{FF2B5EF4-FFF2-40B4-BE49-F238E27FC236}">
                  <a16:creationId xmlns:a16="http://schemas.microsoft.com/office/drawing/2014/main" id="{19AAF6EA-A1AF-4DEF-B7DA-E21F4D1222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684" y="1982"/>
              <a:ext cx="262" cy="2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3" name="Line 543">
              <a:extLst>
                <a:ext uri="{FF2B5EF4-FFF2-40B4-BE49-F238E27FC236}">
                  <a16:creationId xmlns:a16="http://schemas.microsoft.com/office/drawing/2014/main" id="{4034E26A-7447-4F1F-8097-74732490C87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46" y="2235"/>
              <a:ext cx="2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4" name="Line 544">
              <a:extLst>
                <a:ext uri="{FF2B5EF4-FFF2-40B4-BE49-F238E27FC236}">
                  <a16:creationId xmlns:a16="http://schemas.microsoft.com/office/drawing/2014/main" id="{923D7632-0F41-4C5E-9C71-6EA0F4F2247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133" y="1778"/>
              <a:ext cx="551" cy="20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5" name="Line 545">
              <a:extLst>
                <a:ext uri="{FF2B5EF4-FFF2-40B4-BE49-F238E27FC236}">
                  <a16:creationId xmlns:a16="http://schemas.microsoft.com/office/drawing/2014/main" id="{4353599C-D9A8-4BB1-97A8-6244940EEF8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684" y="1946"/>
              <a:ext cx="418" cy="3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6" name="Line 546">
              <a:extLst>
                <a:ext uri="{FF2B5EF4-FFF2-40B4-BE49-F238E27FC236}">
                  <a16:creationId xmlns:a16="http://schemas.microsoft.com/office/drawing/2014/main" id="{EFA6C63C-E473-40D3-BD12-85EAADF5D3C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968" y="2235"/>
              <a:ext cx="189" cy="1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7" name="Line 547">
              <a:extLst>
                <a:ext uri="{FF2B5EF4-FFF2-40B4-BE49-F238E27FC236}">
                  <a16:creationId xmlns:a16="http://schemas.microsoft.com/office/drawing/2014/main" id="{A29F28D5-FE6D-45EA-BBFF-EDB3C17024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968" y="2129"/>
              <a:ext cx="184" cy="10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8" name="Line 548">
              <a:extLst>
                <a:ext uri="{FF2B5EF4-FFF2-40B4-BE49-F238E27FC236}">
                  <a16:creationId xmlns:a16="http://schemas.microsoft.com/office/drawing/2014/main" id="{3E8C407C-8A36-4018-BE72-D6447449BAA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790" y="3197"/>
              <a:ext cx="89" cy="218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9" name="Line 549">
              <a:extLst>
                <a:ext uri="{FF2B5EF4-FFF2-40B4-BE49-F238E27FC236}">
                  <a16:creationId xmlns:a16="http://schemas.microsoft.com/office/drawing/2014/main" id="{EB1961BB-449F-4C5E-B3BE-2E35C471EC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790" y="2783"/>
              <a:ext cx="317" cy="4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550">
              <a:extLst>
                <a:ext uri="{FF2B5EF4-FFF2-40B4-BE49-F238E27FC236}">
                  <a16:creationId xmlns:a16="http://schemas.microsoft.com/office/drawing/2014/main" id="{274C720B-1E2B-4345-AED4-C87AE0C184D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063" y="2523"/>
              <a:ext cx="22" cy="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1" name="Line 551">
              <a:extLst>
                <a:ext uri="{FF2B5EF4-FFF2-40B4-BE49-F238E27FC236}">
                  <a16:creationId xmlns:a16="http://schemas.microsoft.com/office/drawing/2014/main" id="{F83FD00F-762C-4C30-B4D4-9DD63952E68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063" y="2558"/>
              <a:ext cx="44" cy="22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2" name="Line 552">
              <a:extLst>
                <a:ext uri="{FF2B5EF4-FFF2-40B4-BE49-F238E27FC236}">
                  <a16:creationId xmlns:a16="http://schemas.microsoft.com/office/drawing/2014/main" id="{15B67A96-3A03-4E10-8ECF-FB93A1F1B13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085" y="2502"/>
              <a:ext cx="45" cy="2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3" name="Line 553">
              <a:extLst>
                <a:ext uri="{FF2B5EF4-FFF2-40B4-BE49-F238E27FC236}">
                  <a16:creationId xmlns:a16="http://schemas.microsoft.com/office/drawing/2014/main" id="{E6B3872B-EF4D-44F1-8EAE-50C5B2E40CC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107" y="2691"/>
              <a:ext cx="217" cy="9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4" name="Line 554">
              <a:extLst>
                <a:ext uri="{FF2B5EF4-FFF2-40B4-BE49-F238E27FC236}">
                  <a16:creationId xmlns:a16="http://schemas.microsoft.com/office/drawing/2014/main" id="{11D53DD4-2FE4-4B64-B6D0-129C136370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30" y="2361"/>
              <a:ext cx="27" cy="14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5" name="Line 555">
              <a:extLst>
                <a:ext uri="{FF2B5EF4-FFF2-40B4-BE49-F238E27FC236}">
                  <a16:creationId xmlns:a16="http://schemas.microsoft.com/office/drawing/2014/main" id="{48332E8E-9B5C-4F40-996E-C5C6F5BA360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57" y="2298"/>
              <a:ext cx="89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6" name="Line 556">
              <a:extLst>
                <a:ext uri="{FF2B5EF4-FFF2-40B4-BE49-F238E27FC236}">
                  <a16:creationId xmlns:a16="http://schemas.microsoft.com/office/drawing/2014/main" id="{1773A711-8CE5-42CD-ABDE-DBBCAEF99F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130" y="2502"/>
              <a:ext cx="155" cy="8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7" name="Line 557">
              <a:extLst>
                <a:ext uri="{FF2B5EF4-FFF2-40B4-BE49-F238E27FC236}">
                  <a16:creationId xmlns:a16="http://schemas.microsoft.com/office/drawing/2014/main" id="{5C00BC6E-064D-4F27-AE1A-EA16E484C2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102" y="1946"/>
              <a:ext cx="50" cy="18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8" name="Line 558">
              <a:extLst>
                <a:ext uri="{FF2B5EF4-FFF2-40B4-BE49-F238E27FC236}">
                  <a16:creationId xmlns:a16="http://schemas.microsoft.com/office/drawing/2014/main" id="{8AD809B1-42D8-4FE6-BF5A-78AA97655B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02" y="1897"/>
              <a:ext cx="61" cy="4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9" name="Line 559">
              <a:extLst>
                <a:ext uri="{FF2B5EF4-FFF2-40B4-BE49-F238E27FC236}">
                  <a16:creationId xmlns:a16="http://schemas.microsoft.com/office/drawing/2014/main" id="{DDFD38C0-0BD7-4950-AE92-15567D6166B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152" y="2129"/>
              <a:ext cx="117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0" name="Line 560">
              <a:extLst>
                <a:ext uri="{FF2B5EF4-FFF2-40B4-BE49-F238E27FC236}">
                  <a16:creationId xmlns:a16="http://schemas.microsoft.com/office/drawing/2014/main" id="{85304859-4947-4804-88F2-E1FA8093FA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63" y="1778"/>
              <a:ext cx="50" cy="11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1" name="Line 561">
              <a:extLst>
                <a:ext uri="{FF2B5EF4-FFF2-40B4-BE49-F238E27FC236}">
                  <a16:creationId xmlns:a16="http://schemas.microsoft.com/office/drawing/2014/main" id="{ABBF9081-8B2D-478A-870E-10B49ED765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163" y="1897"/>
              <a:ext cx="189" cy="1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Line 562">
              <a:extLst>
                <a:ext uri="{FF2B5EF4-FFF2-40B4-BE49-F238E27FC236}">
                  <a16:creationId xmlns:a16="http://schemas.microsoft.com/office/drawing/2014/main" id="{7005CC28-589A-4E3C-8B9F-23B53EAE5AC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912" y="3548"/>
              <a:ext cx="295" cy="563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3" name="Line 563">
              <a:extLst>
                <a:ext uri="{FF2B5EF4-FFF2-40B4-BE49-F238E27FC236}">
                  <a16:creationId xmlns:a16="http://schemas.microsoft.com/office/drawing/2014/main" id="{D475F11A-600C-40C0-A41F-EFE8EF9302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1879" y="3415"/>
              <a:ext cx="33" cy="133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Line 564">
              <a:extLst>
                <a:ext uri="{FF2B5EF4-FFF2-40B4-BE49-F238E27FC236}">
                  <a16:creationId xmlns:a16="http://schemas.microsoft.com/office/drawing/2014/main" id="{1CA393EF-FDF8-4228-8316-301ED64534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879" y="2839"/>
              <a:ext cx="507" cy="57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Line 565">
              <a:extLst>
                <a:ext uri="{FF2B5EF4-FFF2-40B4-BE49-F238E27FC236}">
                  <a16:creationId xmlns:a16="http://schemas.microsoft.com/office/drawing/2014/main" id="{6CD10920-CA8A-4788-AF63-9FE3B2B58D0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363" y="2719"/>
              <a:ext cx="23" cy="12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6" name="Line 566">
              <a:extLst>
                <a:ext uri="{FF2B5EF4-FFF2-40B4-BE49-F238E27FC236}">
                  <a16:creationId xmlns:a16="http://schemas.microsoft.com/office/drawing/2014/main" id="{833B335F-057C-4C57-ABD6-5644373FA1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386" y="2839"/>
              <a:ext cx="144" cy="8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7" name="Line 567">
              <a:extLst>
                <a:ext uri="{FF2B5EF4-FFF2-40B4-BE49-F238E27FC236}">
                  <a16:creationId xmlns:a16="http://schemas.microsoft.com/office/drawing/2014/main" id="{06C824CA-94BC-41BF-8AE6-EFBE344EB9B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324" y="2691"/>
              <a:ext cx="39" cy="2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8" name="Line 568">
              <a:extLst>
                <a:ext uri="{FF2B5EF4-FFF2-40B4-BE49-F238E27FC236}">
                  <a16:creationId xmlns:a16="http://schemas.microsoft.com/office/drawing/2014/main" id="{0FD4E22C-71AE-4A19-86D6-6CC1FD33A1C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285" y="2586"/>
              <a:ext cx="39" cy="1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9" name="Line 569">
              <a:extLst>
                <a:ext uri="{FF2B5EF4-FFF2-40B4-BE49-F238E27FC236}">
                  <a16:creationId xmlns:a16="http://schemas.microsoft.com/office/drawing/2014/main" id="{D1D488FD-3CC0-47ED-A9B6-AF040FE0BF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285" y="2466"/>
              <a:ext cx="101" cy="12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0" name="Line 570">
              <a:extLst>
                <a:ext uri="{FF2B5EF4-FFF2-40B4-BE49-F238E27FC236}">
                  <a16:creationId xmlns:a16="http://schemas.microsoft.com/office/drawing/2014/main" id="{C22E974C-2920-49F0-B9CB-EA59F1E52C3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363" y="2663"/>
              <a:ext cx="151" cy="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1" name="Line 571">
              <a:extLst>
                <a:ext uri="{FF2B5EF4-FFF2-40B4-BE49-F238E27FC236}">
                  <a16:creationId xmlns:a16="http://schemas.microsoft.com/office/drawing/2014/main" id="{14161D40-FF65-40F8-BEAA-F54D6DBAECB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386" y="2389"/>
              <a:ext cx="1" cy="7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2" name="Line 572">
              <a:extLst>
                <a:ext uri="{FF2B5EF4-FFF2-40B4-BE49-F238E27FC236}">
                  <a16:creationId xmlns:a16="http://schemas.microsoft.com/office/drawing/2014/main" id="{D3223225-10F1-4ABD-A62A-FD21D8623A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386" y="2466"/>
              <a:ext cx="155" cy="5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3" name="Line 573">
              <a:extLst>
                <a:ext uri="{FF2B5EF4-FFF2-40B4-BE49-F238E27FC236}">
                  <a16:creationId xmlns:a16="http://schemas.microsoft.com/office/drawing/2014/main" id="{0FB8B0C9-FB52-4353-B1DF-95EEE1BE37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246" y="2192"/>
              <a:ext cx="23" cy="10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4" name="Line 574">
              <a:extLst>
                <a:ext uri="{FF2B5EF4-FFF2-40B4-BE49-F238E27FC236}">
                  <a16:creationId xmlns:a16="http://schemas.microsoft.com/office/drawing/2014/main" id="{2C6A918C-CB8E-44C5-B9C9-302A92971FC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246" y="2298"/>
              <a:ext cx="140" cy="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5" name="Line 575">
              <a:extLst>
                <a:ext uri="{FF2B5EF4-FFF2-40B4-BE49-F238E27FC236}">
                  <a16:creationId xmlns:a16="http://schemas.microsoft.com/office/drawing/2014/main" id="{027E45BC-C8F5-4885-94F8-5FED00DC859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269" y="2178"/>
              <a:ext cx="16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Line 576">
              <a:extLst>
                <a:ext uri="{FF2B5EF4-FFF2-40B4-BE49-F238E27FC236}">
                  <a16:creationId xmlns:a16="http://schemas.microsoft.com/office/drawing/2014/main" id="{898F6654-BD6E-4165-A135-994D5BCBEAA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386" y="2291"/>
              <a:ext cx="155" cy="9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Line 577">
              <a:extLst>
                <a:ext uri="{FF2B5EF4-FFF2-40B4-BE49-F238E27FC236}">
                  <a16:creationId xmlns:a16="http://schemas.microsoft.com/office/drawing/2014/main" id="{BAE49C17-FF75-4B82-92BB-F6BC07E7D5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285" y="2045"/>
              <a:ext cx="67" cy="1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8" name="Line 578">
              <a:extLst>
                <a:ext uri="{FF2B5EF4-FFF2-40B4-BE49-F238E27FC236}">
                  <a16:creationId xmlns:a16="http://schemas.microsoft.com/office/drawing/2014/main" id="{0F1C18E4-D2D5-4EC6-8439-29DB0FBCF6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352" y="2003"/>
              <a:ext cx="111" cy="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Line 579">
              <a:extLst>
                <a:ext uri="{FF2B5EF4-FFF2-40B4-BE49-F238E27FC236}">
                  <a16:creationId xmlns:a16="http://schemas.microsoft.com/office/drawing/2014/main" id="{BD680D66-BE02-4B99-A40B-666583B91A6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285" y="2178"/>
              <a:ext cx="245" cy="6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0" name="Line 580">
              <a:extLst>
                <a:ext uri="{FF2B5EF4-FFF2-40B4-BE49-F238E27FC236}">
                  <a16:creationId xmlns:a16="http://schemas.microsoft.com/office/drawing/2014/main" id="{400340C4-0F1C-4D93-BE14-0C0641B8A2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463" y="1904"/>
              <a:ext cx="73" cy="9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1" name="Line 581">
              <a:extLst>
                <a:ext uri="{FF2B5EF4-FFF2-40B4-BE49-F238E27FC236}">
                  <a16:creationId xmlns:a16="http://schemas.microsoft.com/office/drawing/2014/main" id="{D31D854E-167E-4D46-BC25-704DAAF776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30" y="2242"/>
              <a:ext cx="11" cy="1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2" name="Line 582">
              <a:extLst>
                <a:ext uri="{FF2B5EF4-FFF2-40B4-BE49-F238E27FC236}">
                  <a16:creationId xmlns:a16="http://schemas.microsoft.com/office/drawing/2014/main" id="{E8943603-8140-4F56-B308-50F6A2F9F2A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463" y="2003"/>
              <a:ext cx="67" cy="23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3" name="Line 583">
              <a:extLst>
                <a:ext uri="{FF2B5EF4-FFF2-40B4-BE49-F238E27FC236}">
                  <a16:creationId xmlns:a16="http://schemas.microsoft.com/office/drawing/2014/main" id="{4FD68DF4-D30A-4D7F-86C7-1C5198C3BB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30" y="2923"/>
              <a:ext cx="56" cy="18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4" name="Line 584">
              <a:extLst>
                <a:ext uri="{FF2B5EF4-FFF2-40B4-BE49-F238E27FC236}">
                  <a16:creationId xmlns:a16="http://schemas.microsoft.com/office/drawing/2014/main" id="{DB8F6E11-7741-4CED-9F2D-37ECD4A6566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30" y="2818"/>
              <a:ext cx="100" cy="1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5" name="Line 585">
              <a:extLst>
                <a:ext uri="{FF2B5EF4-FFF2-40B4-BE49-F238E27FC236}">
                  <a16:creationId xmlns:a16="http://schemas.microsoft.com/office/drawing/2014/main" id="{6BCB07D5-5E28-4745-B883-6AD97166961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14" y="2663"/>
              <a:ext cx="116" cy="15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6" name="Line 586">
              <a:extLst>
                <a:ext uri="{FF2B5EF4-FFF2-40B4-BE49-F238E27FC236}">
                  <a16:creationId xmlns:a16="http://schemas.microsoft.com/office/drawing/2014/main" id="{6C6A2884-7AD3-442A-9ACB-AFBD52790D2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14" y="2593"/>
              <a:ext cx="55" cy="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7" name="Line 587">
              <a:extLst>
                <a:ext uri="{FF2B5EF4-FFF2-40B4-BE49-F238E27FC236}">
                  <a16:creationId xmlns:a16="http://schemas.microsoft.com/office/drawing/2014/main" id="{07224986-20FA-4B82-A6CD-D51845593E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630" y="2783"/>
              <a:ext cx="179" cy="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8" name="Line 588">
              <a:extLst>
                <a:ext uri="{FF2B5EF4-FFF2-40B4-BE49-F238E27FC236}">
                  <a16:creationId xmlns:a16="http://schemas.microsoft.com/office/drawing/2014/main" id="{9350B565-1F72-4CF4-B3AD-5FB93B2ED3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41" y="2523"/>
              <a:ext cx="28" cy="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9" name="Line 589">
              <a:extLst>
                <a:ext uri="{FF2B5EF4-FFF2-40B4-BE49-F238E27FC236}">
                  <a16:creationId xmlns:a16="http://schemas.microsoft.com/office/drawing/2014/main" id="{126CD4A7-CE87-4C4B-94DB-44326331630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41" y="2354"/>
              <a:ext cx="45" cy="16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0" name="Line 590">
              <a:extLst>
                <a:ext uri="{FF2B5EF4-FFF2-40B4-BE49-F238E27FC236}">
                  <a16:creationId xmlns:a16="http://schemas.microsoft.com/office/drawing/2014/main" id="{BC54101B-DF82-4C79-BDB5-4E98D594045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569" y="2593"/>
              <a:ext cx="240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1" name="Line 591">
              <a:extLst>
                <a:ext uri="{FF2B5EF4-FFF2-40B4-BE49-F238E27FC236}">
                  <a16:creationId xmlns:a16="http://schemas.microsoft.com/office/drawing/2014/main" id="{8EFB88A7-D45C-443A-B7EA-FC9CCFF0DA3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41" y="2291"/>
              <a:ext cx="45" cy="6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2" name="Line 592">
              <a:extLst>
                <a:ext uri="{FF2B5EF4-FFF2-40B4-BE49-F238E27FC236}">
                  <a16:creationId xmlns:a16="http://schemas.microsoft.com/office/drawing/2014/main" id="{C6ECDB70-788B-4E32-ABCC-827CEC411F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41" y="2256"/>
              <a:ext cx="1" cy="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3" name="Line 593">
              <a:extLst>
                <a:ext uri="{FF2B5EF4-FFF2-40B4-BE49-F238E27FC236}">
                  <a16:creationId xmlns:a16="http://schemas.microsoft.com/office/drawing/2014/main" id="{54E79C50-536B-4C03-ABBC-09F99F97D7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41" y="2073"/>
              <a:ext cx="268" cy="18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Line 594">
              <a:extLst>
                <a:ext uri="{FF2B5EF4-FFF2-40B4-BE49-F238E27FC236}">
                  <a16:creationId xmlns:a16="http://schemas.microsoft.com/office/drawing/2014/main" id="{1F4CB279-16AD-42D7-9D62-57BF32D13A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86" y="2354"/>
              <a:ext cx="223" cy="7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5" name="Line 595">
              <a:extLst>
                <a:ext uri="{FF2B5EF4-FFF2-40B4-BE49-F238E27FC236}">
                  <a16:creationId xmlns:a16="http://schemas.microsoft.com/office/drawing/2014/main" id="{95472227-6AED-4B2D-BE25-29671A7B80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480" y="1778"/>
              <a:ext cx="56" cy="12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Line 596">
              <a:extLst>
                <a:ext uri="{FF2B5EF4-FFF2-40B4-BE49-F238E27FC236}">
                  <a16:creationId xmlns:a16="http://schemas.microsoft.com/office/drawing/2014/main" id="{E11A4B3C-FA87-4DA6-AE54-850981714A1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536" y="1904"/>
              <a:ext cx="273" cy="9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Line 597">
              <a:extLst>
                <a:ext uri="{FF2B5EF4-FFF2-40B4-BE49-F238E27FC236}">
                  <a16:creationId xmlns:a16="http://schemas.microsoft.com/office/drawing/2014/main" id="{1A70B8EC-43B3-41B1-9C64-217F10CCAF5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207" y="4111"/>
              <a:ext cx="35" cy="118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8" name="Line 598">
              <a:extLst>
                <a:ext uri="{FF2B5EF4-FFF2-40B4-BE49-F238E27FC236}">
                  <a16:creationId xmlns:a16="http://schemas.microsoft.com/office/drawing/2014/main" id="{A9548963-E09A-4304-B85D-C1FFC7C0DF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207" y="3106"/>
              <a:ext cx="379" cy="10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9" name="Line 599">
              <a:extLst>
                <a:ext uri="{FF2B5EF4-FFF2-40B4-BE49-F238E27FC236}">
                  <a16:creationId xmlns:a16="http://schemas.microsoft.com/office/drawing/2014/main" id="{E4F35D9B-4AB0-412D-AA35-99FB8FCB0B2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86" y="2979"/>
              <a:ext cx="223" cy="12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0" name="Oval 600">
              <a:extLst>
                <a:ext uri="{FF2B5EF4-FFF2-40B4-BE49-F238E27FC236}">
                  <a16:creationId xmlns:a16="http://schemas.microsoft.com/office/drawing/2014/main" id="{2354B3FD-B2E6-4DC9-81F4-698FC86292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6" y="4167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1" name="Oval 601">
              <a:extLst>
                <a:ext uri="{FF2B5EF4-FFF2-40B4-BE49-F238E27FC236}">
                  <a16:creationId xmlns:a16="http://schemas.microsoft.com/office/drawing/2014/main" id="{E99BBD33-8ACE-421A-A78C-2E13E0CA99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7" y="3984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2" name="Oval 602">
              <a:extLst>
                <a:ext uri="{FF2B5EF4-FFF2-40B4-BE49-F238E27FC236}">
                  <a16:creationId xmlns:a16="http://schemas.microsoft.com/office/drawing/2014/main" id="{0012A562-3C7D-4AB6-ADAD-B764C0CE4C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7" y="3633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3" name="Oval 603">
              <a:extLst>
                <a:ext uri="{FF2B5EF4-FFF2-40B4-BE49-F238E27FC236}">
                  <a16:creationId xmlns:a16="http://schemas.microsoft.com/office/drawing/2014/main" id="{D691CCFC-5911-4CB2-9199-8435CA8465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7" y="3303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4" name="Oval 604">
              <a:extLst>
                <a:ext uri="{FF2B5EF4-FFF2-40B4-BE49-F238E27FC236}">
                  <a16:creationId xmlns:a16="http://schemas.microsoft.com/office/drawing/2014/main" id="{43E47B03-ED26-479D-8501-1ED84F3EA3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4" y="3029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5" name="Oval 605">
              <a:extLst>
                <a:ext uri="{FF2B5EF4-FFF2-40B4-BE49-F238E27FC236}">
                  <a16:creationId xmlns:a16="http://schemas.microsoft.com/office/drawing/2014/main" id="{E75CB731-EF39-4DD1-967D-F342DD1B77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4" y="2825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6" name="Oval 606">
              <a:extLst>
                <a:ext uri="{FF2B5EF4-FFF2-40B4-BE49-F238E27FC236}">
                  <a16:creationId xmlns:a16="http://schemas.microsoft.com/office/drawing/2014/main" id="{620B3573-7CCF-480C-A6D0-1FC5161022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6" y="2466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7" name="Oval 607">
              <a:extLst>
                <a:ext uri="{FF2B5EF4-FFF2-40B4-BE49-F238E27FC236}">
                  <a16:creationId xmlns:a16="http://schemas.microsoft.com/office/drawing/2014/main" id="{95A34021-E5A4-4C00-8E00-35F5342AB6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3" y="3858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8" name="Oval 608">
              <a:extLst>
                <a:ext uri="{FF2B5EF4-FFF2-40B4-BE49-F238E27FC236}">
                  <a16:creationId xmlns:a16="http://schemas.microsoft.com/office/drawing/2014/main" id="{14D2572C-191A-4645-A65F-49817FD135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7" y="3914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49" name="Oval 609">
              <a:extLst>
                <a:ext uri="{FF2B5EF4-FFF2-40B4-BE49-F238E27FC236}">
                  <a16:creationId xmlns:a16="http://schemas.microsoft.com/office/drawing/2014/main" id="{88C92B46-D6C2-4347-9536-5384B27B64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1" y="3710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0" name="Oval 610">
              <a:extLst>
                <a:ext uri="{FF2B5EF4-FFF2-40B4-BE49-F238E27FC236}">
                  <a16:creationId xmlns:a16="http://schemas.microsoft.com/office/drawing/2014/main" id="{5B9D4CB2-9426-41EF-BEA0-700B7EC7C5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3" y="3443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1" name="Oval 611">
              <a:extLst>
                <a:ext uri="{FF2B5EF4-FFF2-40B4-BE49-F238E27FC236}">
                  <a16:creationId xmlns:a16="http://schemas.microsoft.com/office/drawing/2014/main" id="{976A4641-03A5-4545-9461-3F3B8A4D5D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2" y="3303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2" name="Oval 612">
              <a:extLst>
                <a:ext uri="{FF2B5EF4-FFF2-40B4-BE49-F238E27FC236}">
                  <a16:creationId xmlns:a16="http://schemas.microsoft.com/office/drawing/2014/main" id="{6D7A7C81-22C3-4BF5-B8AA-361ED7C5F8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1" y="3204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3" name="Oval 613">
              <a:extLst>
                <a:ext uri="{FF2B5EF4-FFF2-40B4-BE49-F238E27FC236}">
                  <a16:creationId xmlns:a16="http://schemas.microsoft.com/office/drawing/2014/main" id="{32C8EB8A-6C7D-4268-B138-BBE647A2D3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1" y="3000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4" name="Oval 614">
              <a:extLst>
                <a:ext uri="{FF2B5EF4-FFF2-40B4-BE49-F238E27FC236}">
                  <a16:creationId xmlns:a16="http://schemas.microsoft.com/office/drawing/2014/main" id="{B26006CC-EAFF-4606-BF28-BBEEA3B1CE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6" y="3584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5" name="Oval 615">
              <a:extLst>
                <a:ext uri="{FF2B5EF4-FFF2-40B4-BE49-F238E27FC236}">
                  <a16:creationId xmlns:a16="http://schemas.microsoft.com/office/drawing/2014/main" id="{79C34DE6-1198-44DB-8FC2-6C709A2EF0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7" y="3731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6" name="Oval 616">
              <a:extLst>
                <a:ext uri="{FF2B5EF4-FFF2-40B4-BE49-F238E27FC236}">
                  <a16:creationId xmlns:a16="http://schemas.microsoft.com/office/drawing/2014/main" id="{F36475D6-AB4C-434D-A946-14E82A4EF9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2" y="3787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7" name="Oval 617">
              <a:extLst>
                <a:ext uri="{FF2B5EF4-FFF2-40B4-BE49-F238E27FC236}">
                  <a16:creationId xmlns:a16="http://schemas.microsoft.com/office/drawing/2014/main" id="{B561652C-6E84-4D3D-9CFD-02EB08766D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2" y="3534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8" name="Oval 618">
              <a:extLst>
                <a:ext uri="{FF2B5EF4-FFF2-40B4-BE49-F238E27FC236}">
                  <a16:creationId xmlns:a16="http://schemas.microsoft.com/office/drawing/2014/main" id="{818C1BBA-BBFE-42D7-B4D6-AF721F9A5A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6" y="3366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59" name="Oval 619">
              <a:extLst>
                <a:ext uri="{FF2B5EF4-FFF2-40B4-BE49-F238E27FC236}">
                  <a16:creationId xmlns:a16="http://schemas.microsoft.com/office/drawing/2014/main" id="{671F0B60-CEF8-4A55-8B39-BBD86C75CA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6" y="3281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0" name="Oval 620">
              <a:extLst>
                <a:ext uri="{FF2B5EF4-FFF2-40B4-BE49-F238E27FC236}">
                  <a16:creationId xmlns:a16="http://schemas.microsoft.com/office/drawing/2014/main" id="{1D81571F-0AEA-4D61-83C5-EE33F137BE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3" y="3162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1" name="Oval 621">
              <a:extLst>
                <a:ext uri="{FF2B5EF4-FFF2-40B4-BE49-F238E27FC236}">
                  <a16:creationId xmlns:a16="http://schemas.microsoft.com/office/drawing/2014/main" id="{A6180106-EE01-4175-8FDF-25C8988D9A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05" y="3014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2" name="Oval 622">
              <a:extLst>
                <a:ext uri="{FF2B5EF4-FFF2-40B4-BE49-F238E27FC236}">
                  <a16:creationId xmlns:a16="http://schemas.microsoft.com/office/drawing/2014/main" id="{C931C3F4-543C-4452-A408-ADEEE9D311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8" y="2747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3" name="Oval 623">
              <a:extLst>
                <a:ext uri="{FF2B5EF4-FFF2-40B4-BE49-F238E27FC236}">
                  <a16:creationId xmlns:a16="http://schemas.microsoft.com/office/drawing/2014/main" id="{9668739C-601F-4150-A6B5-27BA9FC737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" y="3366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4" name="Oval 624">
              <a:extLst>
                <a:ext uri="{FF2B5EF4-FFF2-40B4-BE49-F238E27FC236}">
                  <a16:creationId xmlns:a16="http://schemas.microsoft.com/office/drawing/2014/main" id="{2C089CE6-3FB4-4535-A139-47FC0F3BF5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1" y="3225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5" name="Oval 625">
              <a:extLst>
                <a:ext uri="{FF2B5EF4-FFF2-40B4-BE49-F238E27FC236}">
                  <a16:creationId xmlns:a16="http://schemas.microsoft.com/office/drawing/2014/main" id="{7645CC6C-BC50-4658-918D-82A57476ED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" y="3605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6" name="Oval 626">
              <a:extLst>
                <a:ext uri="{FF2B5EF4-FFF2-40B4-BE49-F238E27FC236}">
                  <a16:creationId xmlns:a16="http://schemas.microsoft.com/office/drawing/2014/main" id="{A3C1F06C-B8D2-48A0-946E-9ECA79A5EA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" y="3457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7" name="Oval 627">
              <a:extLst>
                <a:ext uri="{FF2B5EF4-FFF2-40B4-BE49-F238E27FC236}">
                  <a16:creationId xmlns:a16="http://schemas.microsoft.com/office/drawing/2014/main" id="{C859894E-AA69-4C42-AB37-35B2FE55EF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6" y="3225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8" name="Oval 628">
              <a:extLst>
                <a:ext uri="{FF2B5EF4-FFF2-40B4-BE49-F238E27FC236}">
                  <a16:creationId xmlns:a16="http://schemas.microsoft.com/office/drawing/2014/main" id="{7D649EF5-1ABD-4DEE-8969-B30EDE3724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51" y="2466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69" name="Oval 629">
              <a:extLst>
                <a:ext uri="{FF2B5EF4-FFF2-40B4-BE49-F238E27FC236}">
                  <a16:creationId xmlns:a16="http://schemas.microsoft.com/office/drawing/2014/main" id="{3E16EE30-A66C-4EDF-9C70-7D8894F77F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01" y="2319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0" name="Oval 630">
              <a:extLst>
                <a:ext uri="{FF2B5EF4-FFF2-40B4-BE49-F238E27FC236}">
                  <a16:creationId xmlns:a16="http://schemas.microsoft.com/office/drawing/2014/main" id="{0B11B241-8FBA-48C8-B518-5439B6B02B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18" y="2523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1" name="Oval 631">
              <a:extLst>
                <a:ext uri="{FF2B5EF4-FFF2-40B4-BE49-F238E27FC236}">
                  <a16:creationId xmlns:a16="http://schemas.microsoft.com/office/drawing/2014/main" id="{73553C63-7392-4BE8-8302-DA07ED3427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3" y="2670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2" name="Oval 632">
              <a:extLst>
                <a:ext uri="{FF2B5EF4-FFF2-40B4-BE49-F238E27FC236}">
                  <a16:creationId xmlns:a16="http://schemas.microsoft.com/office/drawing/2014/main" id="{73266F40-7E6B-4BB9-A659-E776FDA94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3" y="2368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3" name="Oval 633">
              <a:extLst>
                <a:ext uri="{FF2B5EF4-FFF2-40B4-BE49-F238E27FC236}">
                  <a16:creationId xmlns:a16="http://schemas.microsoft.com/office/drawing/2014/main" id="{E57E8C1A-3610-4AC9-82F0-22A85623D7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35" y="2087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4" name="Oval 634">
              <a:extLst>
                <a:ext uri="{FF2B5EF4-FFF2-40B4-BE49-F238E27FC236}">
                  <a16:creationId xmlns:a16="http://schemas.microsoft.com/office/drawing/2014/main" id="{72E8BA0A-97DC-4F31-81F0-9E8749C4F3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3" y="1785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5" name="Oval 635">
              <a:extLst>
                <a:ext uri="{FF2B5EF4-FFF2-40B4-BE49-F238E27FC236}">
                  <a16:creationId xmlns:a16="http://schemas.microsoft.com/office/drawing/2014/main" id="{69904621-35D5-41A3-8EA6-25AD44941D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3" y="2213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6" name="Oval 636">
              <a:extLst>
                <a:ext uri="{FF2B5EF4-FFF2-40B4-BE49-F238E27FC236}">
                  <a16:creationId xmlns:a16="http://schemas.microsoft.com/office/drawing/2014/main" id="{3D618F92-AF74-457D-9629-930C47E14E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9" y="2825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7" name="Oval 637">
              <a:extLst>
                <a:ext uri="{FF2B5EF4-FFF2-40B4-BE49-F238E27FC236}">
                  <a16:creationId xmlns:a16="http://schemas.microsoft.com/office/drawing/2014/main" id="{F74EB465-E246-4A7F-BCF9-DDE0565C1C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" y="2649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8" name="Oval 638">
              <a:extLst>
                <a:ext uri="{FF2B5EF4-FFF2-40B4-BE49-F238E27FC236}">
                  <a16:creationId xmlns:a16="http://schemas.microsoft.com/office/drawing/2014/main" id="{F0AF1B11-44CC-4227-8643-5AA12CDD38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69" y="2417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79" name="Oval 639">
              <a:extLst>
                <a:ext uri="{FF2B5EF4-FFF2-40B4-BE49-F238E27FC236}">
                  <a16:creationId xmlns:a16="http://schemas.microsoft.com/office/drawing/2014/main" id="{B2A70B9E-AFEE-4208-9662-BAE50E3848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9" y="2038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0" name="Oval 640">
              <a:extLst>
                <a:ext uri="{FF2B5EF4-FFF2-40B4-BE49-F238E27FC236}">
                  <a16:creationId xmlns:a16="http://schemas.microsoft.com/office/drawing/2014/main" id="{D6A9538E-DC9A-4D3B-AF10-90479A3AC3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24" y="1911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1" name="Oval 641">
              <a:extLst>
                <a:ext uri="{FF2B5EF4-FFF2-40B4-BE49-F238E27FC236}">
                  <a16:creationId xmlns:a16="http://schemas.microsoft.com/office/drawing/2014/main" id="{85C8A876-6929-4C1F-954F-A2A52E7A1F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2" y="2972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2" name="Oval 642">
              <a:extLst>
                <a:ext uri="{FF2B5EF4-FFF2-40B4-BE49-F238E27FC236}">
                  <a16:creationId xmlns:a16="http://schemas.microsoft.com/office/drawing/2014/main" id="{7A238198-1F45-4C8C-B930-0419214ADF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19" y="2776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3" name="Oval 643">
              <a:extLst>
                <a:ext uri="{FF2B5EF4-FFF2-40B4-BE49-F238E27FC236}">
                  <a16:creationId xmlns:a16="http://schemas.microsoft.com/office/drawing/2014/main" id="{25140F4D-9EC9-4953-925D-973BE09A10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25" y="2544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4" name="Oval 644">
              <a:extLst>
                <a:ext uri="{FF2B5EF4-FFF2-40B4-BE49-F238E27FC236}">
                  <a16:creationId xmlns:a16="http://schemas.microsoft.com/office/drawing/2014/main" id="{CCC30BBA-35A6-4CA9-9F4D-6FA81F958E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75" y="2417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5" name="Oval 645">
              <a:extLst>
                <a:ext uri="{FF2B5EF4-FFF2-40B4-BE49-F238E27FC236}">
                  <a16:creationId xmlns:a16="http://schemas.microsoft.com/office/drawing/2014/main" id="{FDCC5DFE-D6C2-47CE-9D80-1DAB195663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74" y="2270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6" name="Oval 646">
              <a:extLst>
                <a:ext uri="{FF2B5EF4-FFF2-40B4-BE49-F238E27FC236}">
                  <a16:creationId xmlns:a16="http://schemas.microsoft.com/office/drawing/2014/main" id="{16D2AC2C-A93B-41F7-9F1D-D4673ECE08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13" y="2129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7" name="Oval 647">
              <a:extLst>
                <a:ext uri="{FF2B5EF4-FFF2-40B4-BE49-F238E27FC236}">
                  <a16:creationId xmlns:a16="http://schemas.microsoft.com/office/drawing/2014/main" id="{A3F58313-93D7-4F65-B461-D0E10ACB32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58" y="2087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8" name="Oval 648">
              <a:extLst>
                <a:ext uri="{FF2B5EF4-FFF2-40B4-BE49-F238E27FC236}">
                  <a16:creationId xmlns:a16="http://schemas.microsoft.com/office/drawing/2014/main" id="{928DBB1D-795D-40DC-B99F-DFE272BBBC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8" y="2902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89" name="Oval 649">
              <a:extLst>
                <a:ext uri="{FF2B5EF4-FFF2-40B4-BE49-F238E27FC236}">
                  <a16:creationId xmlns:a16="http://schemas.microsoft.com/office/drawing/2014/main" id="{6DD9692B-A60C-4906-8D04-167EB1D4BD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19" y="2698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0" name="Oval 650">
              <a:extLst>
                <a:ext uri="{FF2B5EF4-FFF2-40B4-BE49-F238E27FC236}">
                  <a16:creationId xmlns:a16="http://schemas.microsoft.com/office/drawing/2014/main" id="{4C12D3B1-931C-4F72-AB64-F3F3B7F2FD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19" y="2459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1" name="Oval 651">
              <a:extLst>
                <a:ext uri="{FF2B5EF4-FFF2-40B4-BE49-F238E27FC236}">
                  <a16:creationId xmlns:a16="http://schemas.microsoft.com/office/drawing/2014/main" id="{591A1E1E-E290-4BAA-8C22-038FBA292C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86" y="2270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2" name="Oval 652">
              <a:extLst>
                <a:ext uri="{FF2B5EF4-FFF2-40B4-BE49-F238E27FC236}">
                  <a16:creationId xmlns:a16="http://schemas.microsoft.com/office/drawing/2014/main" id="{569DA28F-FD6E-40D0-87B5-D7AF3530C6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6" y="3259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3" name="Rectangle 653" descr="Wide downward diagonal">
              <a:extLst>
                <a:ext uri="{FF2B5EF4-FFF2-40B4-BE49-F238E27FC236}">
                  <a16:creationId xmlns:a16="http://schemas.microsoft.com/office/drawing/2014/main" id="{0176ACC7-EE30-4CED-BD47-0BD10B007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2" y="2398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4" name="Oval 654">
              <a:extLst>
                <a:ext uri="{FF2B5EF4-FFF2-40B4-BE49-F238E27FC236}">
                  <a16:creationId xmlns:a16="http://schemas.microsoft.com/office/drawing/2014/main" id="{2A0B9962-4A84-455B-B859-49DC7E2CEF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0" y="3282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5" name="Rectangle 655" descr="Wide downward diagonal">
              <a:extLst>
                <a:ext uri="{FF2B5EF4-FFF2-40B4-BE49-F238E27FC236}">
                  <a16:creationId xmlns:a16="http://schemas.microsoft.com/office/drawing/2014/main" id="{97157005-6A09-40A5-ACD8-C91BB7AB68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24" y="2879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6" name="Oval 656">
              <a:extLst>
                <a:ext uri="{FF2B5EF4-FFF2-40B4-BE49-F238E27FC236}">
                  <a16:creationId xmlns:a16="http://schemas.microsoft.com/office/drawing/2014/main" id="{7A33D75C-3E8D-46E3-B254-9BC256F9CA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5" y="3171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7" name="Rectangle 657" descr="Wide downward diagonal">
              <a:extLst>
                <a:ext uri="{FF2B5EF4-FFF2-40B4-BE49-F238E27FC236}">
                  <a16:creationId xmlns:a16="http://schemas.microsoft.com/office/drawing/2014/main" id="{CC3CD16A-4AD9-4410-B812-3C563540FB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7" y="2758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8" name="Oval 658">
              <a:extLst>
                <a:ext uri="{FF2B5EF4-FFF2-40B4-BE49-F238E27FC236}">
                  <a16:creationId xmlns:a16="http://schemas.microsoft.com/office/drawing/2014/main" id="{05169DD2-3207-47E6-BC4E-1DB54D9B23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4" y="3199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699" name="Rectangle 659" descr="Wide downward diagonal">
              <a:extLst>
                <a:ext uri="{FF2B5EF4-FFF2-40B4-BE49-F238E27FC236}">
                  <a16:creationId xmlns:a16="http://schemas.microsoft.com/office/drawing/2014/main" id="{51476414-80D0-4436-A6BC-F94575C2C4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3" y="2622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0" name="Oval 660">
              <a:extLst>
                <a:ext uri="{FF2B5EF4-FFF2-40B4-BE49-F238E27FC236}">
                  <a16:creationId xmlns:a16="http://schemas.microsoft.com/office/drawing/2014/main" id="{1544CA4C-415A-487B-9511-8A739EC3B2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53" y="3136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1" name="Rectangle 661" descr="Wide downward diagonal">
              <a:extLst>
                <a:ext uri="{FF2B5EF4-FFF2-40B4-BE49-F238E27FC236}">
                  <a16:creationId xmlns:a16="http://schemas.microsoft.com/office/drawing/2014/main" id="{C4333BFB-C037-47B9-AA34-5AEA7D5BFC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2" y="2349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2" name="Oval 662">
              <a:extLst>
                <a:ext uri="{FF2B5EF4-FFF2-40B4-BE49-F238E27FC236}">
                  <a16:creationId xmlns:a16="http://schemas.microsoft.com/office/drawing/2014/main" id="{B71BBC2C-2BB5-4434-8336-DB65BD273B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1" y="3200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3" name="Rectangle 663" descr="Wide downward diagonal">
              <a:extLst>
                <a:ext uri="{FF2B5EF4-FFF2-40B4-BE49-F238E27FC236}">
                  <a16:creationId xmlns:a16="http://schemas.microsoft.com/office/drawing/2014/main" id="{1BA7A7F4-7DA4-4846-A306-D610FD2300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72" y="2297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4" name="Oval 664">
              <a:extLst>
                <a:ext uri="{FF2B5EF4-FFF2-40B4-BE49-F238E27FC236}">
                  <a16:creationId xmlns:a16="http://schemas.microsoft.com/office/drawing/2014/main" id="{AAB953CE-DDD6-412C-B305-9680F159D0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" y="2990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5" name="Rectangle 665" descr="Wide downward diagonal">
              <a:extLst>
                <a:ext uri="{FF2B5EF4-FFF2-40B4-BE49-F238E27FC236}">
                  <a16:creationId xmlns:a16="http://schemas.microsoft.com/office/drawing/2014/main" id="{1FDDF295-D037-45D9-9551-7E91DC5E21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0" y="2947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6" name="Oval 666">
              <a:extLst>
                <a:ext uri="{FF2B5EF4-FFF2-40B4-BE49-F238E27FC236}">
                  <a16:creationId xmlns:a16="http://schemas.microsoft.com/office/drawing/2014/main" id="{5480127A-68D7-419A-966D-7ED799BC3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4" y="2975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7" name="Rectangle 667" descr="Wide downward diagonal">
              <a:extLst>
                <a:ext uri="{FF2B5EF4-FFF2-40B4-BE49-F238E27FC236}">
                  <a16:creationId xmlns:a16="http://schemas.microsoft.com/office/drawing/2014/main" id="{E7143A90-D590-422D-8DB3-826B632EFC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86" y="2800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8" name="Oval 668">
              <a:extLst>
                <a:ext uri="{FF2B5EF4-FFF2-40B4-BE49-F238E27FC236}">
                  <a16:creationId xmlns:a16="http://schemas.microsoft.com/office/drawing/2014/main" id="{C0DFAC88-0B04-42E2-816C-9599EC27CA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3" y="300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09" name="Rectangle 669" descr="Wide downward diagonal">
              <a:extLst>
                <a:ext uri="{FF2B5EF4-FFF2-40B4-BE49-F238E27FC236}">
                  <a16:creationId xmlns:a16="http://schemas.microsoft.com/office/drawing/2014/main" id="{39437BDC-A0FA-4B0B-9EE8-B46ADAFDF9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0" y="2653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0" name="Oval 670">
              <a:extLst>
                <a:ext uri="{FF2B5EF4-FFF2-40B4-BE49-F238E27FC236}">
                  <a16:creationId xmlns:a16="http://schemas.microsoft.com/office/drawing/2014/main" id="{C1BF7C25-52CA-466E-8352-F8331FA061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6" y="2797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1" name="Rectangle 671" descr="Wide downward diagonal">
              <a:extLst>
                <a:ext uri="{FF2B5EF4-FFF2-40B4-BE49-F238E27FC236}">
                  <a16:creationId xmlns:a16="http://schemas.microsoft.com/office/drawing/2014/main" id="{D20111E2-98F0-4A94-AA56-520F863CF1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86" y="2511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2" name="Oval 672">
              <a:extLst>
                <a:ext uri="{FF2B5EF4-FFF2-40B4-BE49-F238E27FC236}">
                  <a16:creationId xmlns:a16="http://schemas.microsoft.com/office/drawing/2014/main" id="{259E1D2C-9FBF-44AC-8818-B27DF38D46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52" y="2729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3" name="Rectangle 673" descr="Wide downward diagonal">
              <a:extLst>
                <a:ext uri="{FF2B5EF4-FFF2-40B4-BE49-F238E27FC236}">
                  <a16:creationId xmlns:a16="http://schemas.microsoft.com/office/drawing/2014/main" id="{86793F75-775D-4F34-8A8A-B49382DF33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23" y="2443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4" name="Rectangle 674" descr="Wide downward diagonal">
              <a:extLst>
                <a:ext uri="{FF2B5EF4-FFF2-40B4-BE49-F238E27FC236}">
                  <a16:creationId xmlns:a16="http://schemas.microsoft.com/office/drawing/2014/main" id="{74E7E487-3013-4D23-803C-37B90CE207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" y="2248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5" name="Oval 675">
              <a:extLst>
                <a:ext uri="{FF2B5EF4-FFF2-40B4-BE49-F238E27FC236}">
                  <a16:creationId xmlns:a16="http://schemas.microsoft.com/office/drawing/2014/main" id="{3AF65D69-9455-4574-936E-977924B2E0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1" y="4125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6" name="Rectangle 676" descr="Wide downward diagonal">
              <a:extLst>
                <a:ext uri="{FF2B5EF4-FFF2-40B4-BE49-F238E27FC236}">
                  <a16:creationId xmlns:a16="http://schemas.microsoft.com/office/drawing/2014/main" id="{BB4837A9-62C4-40C9-AD25-E65340D488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96" y="2434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7" name="Oval 677">
              <a:extLst>
                <a:ext uri="{FF2B5EF4-FFF2-40B4-BE49-F238E27FC236}">
                  <a16:creationId xmlns:a16="http://schemas.microsoft.com/office/drawing/2014/main" id="{FF68F258-1EAD-46DD-B35D-331531BB44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2" y="2451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8" name="Rectangle 678" descr="Wide downward diagonal">
              <a:extLst>
                <a:ext uri="{FF2B5EF4-FFF2-40B4-BE49-F238E27FC236}">
                  <a16:creationId xmlns:a16="http://schemas.microsoft.com/office/drawing/2014/main" id="{370E5679-D90E-4DDF-BD15-E4A21315BB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16" y="3090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19" name="Oval 679">
              <a:extLst>
                <a:ext uri="{FF2B5EF4-FFF2-40B4-BE49-F238E27FC236}">
                  <a16:creationId xmlns:a16="http://schemas.microsoft.com/office/drawing/2014/main" id="{166EB90C-E1F1-43AC-9114-CED7F6B015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4" y="377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0" name="Rectangle 680" descr="Wide downward diagonal">
              <a:extLst>
                <a:ext uri="{FF2B5EF4-FFF2-40B4-BE49-F238E27FC236}">
                  <a16:creationId xmlns:a16="http://schemas.microsoft.com/office/drawing/2014/main" id="{0E8377CF-8619-47A0-BEEF-AE11EF1CA1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7" y="2668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1" name="Oval 681">
              <a:extLst>
                <a:ext uri="{FF2B5EF4-FFF2-40B4-BE49-F238E27FC236}">
                  <a16:creationId xmlns:a16="http://schemas.microsoft.com/office/drawing/2014/main" id="{AA6D2418-512F-4124-AEDF-043C5C7BB1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2" y="3716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2" name="Rectangle 682" descr="Wide downward diagonal">
              <a:extLst>
                <a:ext uri="{FF2B5EF4-FFF2-40B4-BE49-F238E27FC236}">
                  <a16:creationId xmlns:a16="http://schemas.microsoft.com/office/drawing/2014/main" id="{D505C983-A2A7-483E-AA6E-7341D94A52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36" y="2076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3" name="Oval 683">
              <a:extLst>
                <a:ext uri="{FF2B5EF4-FFF2-40B4-BE49-F238E27FC236}">
                  <a16:creationId xmlns:a16="http://schemas.microsoft.com/office/drawing/2014/main" id="{E748EC47-B3F4-43C7-8964-DA9A077F71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4" y="3690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4" name="Rectangle 684" descr="Wide downward diagonal">
              <a:extLst>
                <a:ext uri="{FF2B5EF4-FFF2-40B4-BE49-F238E27FC236}">
                  <a16:creationId xmlns:a16="http://schemas.microsoft.com/office/drawing/2014/main" id="{86DAE753-B7CA-4D73-BFE0-11476C7A96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8" y="2104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5" name="Oval 685">
              <a:extLst>
                <a:ext uri="{FF2B5EF4-FFF2-40B4-BE49-F238E27FC236}">
                  <a16:creationId xmlns:a16="http://schemas.microsoft.com/office/drawing/2014/main" id="{0F3838CD-8D42-4E29-AB44-FA822FC783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1" y="3606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6" name="Rectangle 686" descr="Wide downward diagonal">
              <a:extLst>
                <a:ext uri="{FF2B5EF4-FFF2-40B4-BE49-F238E27FC236}">
                  <a16:creationId xmlns:a16="http://schemas.microsoft.com/office/drawing/2014/main" id="{94EBC9D8-8CB1-4223-8478-E1A329D255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99" y="1894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7" name="Oval 687">
              <a:extLst>
                <a:ext uri="{FF2B5EF4-FFF2-40B4-BE49-F238E27FC236}">
                  <a16:creationId xmlns:a16="http://schemas.microsoft.com/office/drawing/2014/main" id="{A8A4C8DF-ECA4-4096-AC00-DACAF63209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" y="3428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8" name="Rectangle 688" descr="Wide downward diagonal">
              <a:extLst>
                <a:ext uri="{FF2B5EF4-FFF2-40B4-BE49-F238E27FC236}">
                  <a16:creationId xmlns:a16="http://schemas.microsoft.com/office/drawing/2014/main" id="{5E4CD6C1-D916-473A-8881-8C616A7CB9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0" y="1784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29" name="Oval 689">
              <a:extLst>
                <a:ext uri="{FF2B5EF4-FFF2-40B4-BE49-F238E27FC236}">
                  <a16:creationId xmlns:a16="http://schemas.microsoft.com/office/drawing/2014/main" id="{78ED5E7F-451A-435A-B5AD-7EC30B0B4C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2" y="3566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0" name="Rectangle 690" descr="Wide downward diagonal">
              <a:extLst>
                <a:ext uri="{FF2B5EF4-FFF2-40B4-BE49-F238E27FC236}">
                  <a16:creationId xmlns:a16="http://schemas.microsoft.com/office/drawing/2014/main" id="{AA27F1A8-192F-4857-906D-9BE1021AC1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74" y="1780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1" name="Oval 691">
              <a:extLst>
                <a:ext uri="{FF2B5EF4-FFF2-40B4-BE49-F238E27FC236}">
                  <a16:creationId xmlns:a16="http://schemas.microsoft.com/office/drawing/2014/main" id="{4CAACFF4-A103-4B7E-AADE-A1F0F32E50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4" y="3525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2" name="Rectangle 692" descr="Wide downward diagonal">
              <a:extLst>
                <a:ext uri="{FF2B5EF4-FFF2-40B4-BE49-F238E27FC236}">
                  <a16:creationId xmlns:a16="http://schemas.microsoft.com/office/drawing/2014/main" id="{1B484491-4FF7-41D3-8EE5-EA145DF5B6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86" y="2017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3" name="Oval 693">
              <a:extLst>
                <a:ext uri="{FF2B5EF4-FFF2-40B4-BE49-F238E27FC236}">
                  <a16:creationId xmlns:a16="http://schemas.microsoft.com/office/drawing/2014/main" id="{AE6A2970-B905-44EE-AED3-972BF54BC8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9" y="358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4" name="Rectangle 694" descr="Wide downward diagonal">
              <a:extLst>
                <a:ext uri="{FF2B5EF4-FFF2-40B4-BE49-F238E27FC236}">
                  <a16:creationId xmlns:a16="http://schemas.microsoft.com/office/drawing/2014/main" id="{23F719A8-58B8-41C0-A452-57B7A2AA9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02" y="2066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5" name="Oval 695">
              <a:extLst>
                <a:ext uri="{FF2B5EF4-FFF2-40B4-BE49-F238E27FC236}">
                  <a16:creationId xmlns:a16="http://schemas.microsoft.com/office/drawing/2014/main" id="{AC85A6EA-2580-4440-A9C6-B43ABE59F6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0" y="3441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6" name="Rectangle 696" descr="Wide downward diagonal">
              <a:extLst>
                <a:ext uri="{FF2B5EF4-FFF2-40B4-BE49-F238E27FC236}">
                  <a16:creationId xmlns:a16="http://schemas.microsoft.com/office/drawing/2014/main" id="{AE1CF891-E493-4E67-9467-21B1F8F80B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94" y="2522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7" name="Oval 697">
              <a:extLst>
                <a:ext uri="{FF2B5EF4-FFF2-40B4-BE49-F238E27FC236}">
                  <a16:creationId xmlns:a16="http://schemas.microsoft.com/office/drawing/2014/main" id="{F6CDBD2C-5603-4B4C-BBE9-A7321CF30A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" y="3347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8" name="Rectangle 698" descr="Wide downward diagonal">
              <a:extLst>
                <a:ext uri="{FF2B5EF4-FFF2-40B4-BE49-F238E27FC236}">
                  <a16:creationId xmlns:a16="http://schemas.microsoft.com/office/drawing/2014/main" id="{D19A6D95-4247-4B05-805B-D68532316D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3" y="2253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39" name="Oval 699">
              <a:extLst>
                <a:ext uri="{FF2B5EF4-FFF2-40B4-BE49-F238E27FC236}">
                  <a16:creationId xmlns:a16="http://schemas.microsoft.com/office/drawing/2014/main" id="{B671E433-AD0C-4A54-A7FA-A0C749DAD3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7" y="334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0" name="Rectangle 700" descr="Wide downward diagonal">
              <a:extLst>
                <a:ext uri="{FF2B5EF4-FFF2-40B4-BE49-F238E27FC236}">
                  <a16:creationId xmlns:a16="http://schemas.microsoft.com/office/drawing/2014/main" id="{CAE6CC81-AD61-484C-854C-29C17998C9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88" y="2185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1" name="Oval 701">
              <a:extLst>
                <a:ext uri="{FF2B5EF4-FFF2-40B4-BE49-F238E27FC236}">
                  <a16:creationId xmlns:a16="http://schemas.microsoft.com/office/drawing/2014/main" id="{DA3B7EA5-D97F-4C93-BC54-58672B1602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3" y="3286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2" name="Rectangle 702" descr="Wide downward diagonal">
              <a:extLst>
                <a:ext uri="{FF2B5EF4-FFF2-40B4-BE49-F238E27FC236}">
                  <a16:creationId xmlns:a16="http://schemas.microsoft.com/office/drawing/2014/main" id="{1F264F02-DA4B-4E1F-98FA-37E4F4E059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36" y="2394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3" name="Oval 703">
              <a:extLst>
                <a:ext uri="{FF2B5EF4-FFF2-40B4-BE49-F238E27FC236}">
                  <a16:creationId xmlns:a16="http://schemas.microsoft.com/office/drawing/2014/main" id="{58CD99FF-B630-4E50-B9FB-AE41C2A915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" y="3888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4" name="Oval 704">
              <a:extLst>
                <a:ext uri="{FF2B5EF4-FFF2-40B4-BE49-F238E27FC236}">
                  <a16:creationId xmlns:a16="http://schemas.microsoft.com/office/drawing/2014/main" id="{C7445241-19E5-44E5-8ECA-7596FEAEBE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2" y="396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5" name="Oval 705">
              <a:extLst>
                <a:ext uri="{FF2B5EF4-FFF2-40B4-BE49-F238E27FC236}">
                  <a16:creationId xmlns:a16="http://schemas.microsoft.com/office/drawing/2014/main" id="{BC991F0D-D131-405D-9344-7591F3914D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7" y="384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46" name="Line 706">
              <a:extLst>
                <a:ext uri="{FF2B5EF4-FFF2-40B4-BE49-F238E27FC236}">
                  <a16:creationId xmlns:a16="http://schemas.microsoft.com/office/drawing/2014/main" id="{7709BCDA-A1DD-480C-8933-42833E40216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1" y="4232"/>
              <a:ext cx="2539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47" name="Line 707">
              <a:extLst>
                <a:ext uri="{FF2B5EF4-FFF2-40B4-BE49-F238E27FC236}">
                  <a16:creationId xmlns:a16="http://schemas.microsoft.com/office/drawing/2014/main" id="{DE835C81-00B5-4C46-AA13-A7E6CAE83E6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61" y="1778"/>
              <a:ext cx="0" cy="2454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48" name="Line 708">
              <a:extLst>
                <a:ext uri="{FF2B5EF4-FFF2-40B4-BE49-F238E27FC236}">
                  <a16:creationId xmlns:a16="http://schemas.microsoft.com/office/drawing/2014/main" id="{5C516170-D1D1-49A1-B9B8-B6F1C53BF23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67" y="3819"/>
              <a:ext cx="119" cy="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Line 709">
              <a:extLst>
                <a:ext uri="{FF2B5EF4-FFF2-40B4-BE49-F238E27FC236}">
                  <a16:creationId xmlns:a16="http://schemas.microsoft.com/office/drawing/2014/main" id="{BA4CBC60-2763-42A3-AE6E-75DC7490F0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267" y="3477"/>
              <a:ext cx="119" cy="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AutoShape 710">
              <a:extLst>
                <a:ext uri="{FF2B5EF4-FFF2-40B4-BE49-F238E27FC236}">
                  <a16:creationId xmlns:a16="http://schemas.microsoft.com/office/drawing/2014/main" id="{74ACD794-B1AC-4EF5-A907-B7D3B47285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7" y="2443"/>
              <a:ext cx="144" cy="144"/>
            </a:xfrm>
            <a:prstGeom prst="diamond">
              <a:avLst/>
            </a:prstGeom>
            <a:solidFill>
              <a:srgbClr val="99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751" name="Line 711">
              <a:extLst>
                <a:ext uri="{FF2B5EF4-FFF2-40B4-BE49-F238E27FC236}">
                  <a16:creationId xmlns:a16="http://schemas.microsoft.com/office/drawing/2014/main" id="{FBF6DAFC-E5E0-49C5-8A4F-BBC21C7824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055" y="1600"/>
              <a:ext cx="432" cy="8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47" name="Group 715">
            <a:extLst>
              <a:ext uri="{FF2B5EF4-FFF2-40B4-BE49-F238E27FC236}">
                <a16:creationId xmlns:a16="http://schemas.microsoft.com/office/drawing/2014/main" id="{545A2150-E20E-4DBD-93A0-B8EC507FCEB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97588" y="3070225"/>
            <a:ext cx="2859087" cy="3609975"/>
            <a:chOff x="2931" y="871"/>
            <a:chExt cx="2674" cy="3351"/>
          </a:xfrm>
        </p:grpSpPr>
        <p:grpSp>
          <p:nvGrpSpPr>
            <p:cNvPr id="57351" name="Group 255">
              <a:extLst>
                <a:ext uri="{FF2B5EF4-FFF2-40B4-BE49-F238E27FC236}">
                  <a16:creationId xmlns:a16="http://schemas.microsoft.com/office/drawing/2014/main" id="{CE07553B-EC7C-4DC1-9E4B-AD2F843B57C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63" y="1768"/>
              <a:ext cx="2539" cy="2454"/>
              <a:chOff x="1672" y="970"/>
              <a:chExt cx="2539" cy="2454"/>
            </a:xfrm>
          </p:grpSpPr>
          <p:sp>
            <p:nvSpPr>
              <p:cNvPr id="57396" name="Rectangle 256">
                <a:extLst>
                  <a:ext uri="{FF2B5EF4-FFF2-40B4-BE49-F238E27FC236}">
                    <a16:creationId xmlns:a16="http://schemas.microsoft.com/office/drawing/2014/main" id="{8F28FCE8-C99F-4546-AE05-CCD90A934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397" name="Rectangle 257">
                <a:extLst>
                  <a:ext uri="{FF2B5EF4-FFF2-40B4-BE49-F238E27FC236}">
                    <a16:creationId xmlns:a16="http://schemas.microsoft.com/office/drawing/2014/main" id="{9AEBCA5E-B9A1-4F2E-A7A6-2D1C3481C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398" name="Rectangle 258">
                <a:extLst>
                  <a:ext uri="{FF2B5EF4-FFF2-40B4-BE49-F238E27FC236}">
                    <a16:creationId xmlns:a16="http://schemas.microsoft.com/office/drawing/2014/main" id="{72F66879-747C-42B2-93FF-66B12E910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399" name="Rectangle 259">
                <a:extLst>
                  <a:ext uri="{FF2B5EF4-FFF2-40B4-BE49-F238E27FC236}">
                    <a16:creationId xmlns:a16="http://schemas.microsoft.com/office/drawing/2014/main" id="{1AC267A9-61C4-47EA-A33D-ADCE46B06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0" name="Rectangle 260">
                <a:extLst>
                  <a:ext uri="{FF2B5EF4-FFF2-40B4-BE49-F238E27FC236}">
                    <a16:creationId xmlns:a16="http://schemas.microsoft.com/office/drawing/2014/main" id="{18F11441-6F6F-46CF-B3F0-F750484DA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1" name="Rectangle 261">
                <a:extLst>
                  <a:ext uri="{FF2B5EF4-FFF2-40B4-BE49-F238E27FC236}">
                    <a16:creationId xmlns:a16="http://schemas.microsoft.com/office/drawing/2014/main" id="{6883034B-0CAF-48E8-89EF-B48A86E967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3179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2" name="Rectangle 262">
                <a:extLst>
                  <a:ext uri="{FF2B5EF4-FFF2-40B4-BE49-F238E27FC236}">
                    <a16:creationId xmlns:a16="http://schemas.microsoft.com/office/drawing/2014/main" id="{F783728F-ABEF-4327-B8B3-CBC782A34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3" name="Rectangle 263">
                <a:extLst>
                  <a:ext uri="{FF2B5EF4-FFF2-40B4-BE49-F238E27FC236}">
                    <a16:creationId xmlns:a16="http://schemas.microsoft.com/office/drawing/2014/main" id="{315722F5-4990-4788-A0D7-56C12FB880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4" name="Rectangle 264">
                <a:extLst>
                  <a:ext uri="{FF2B5EF4-FFF2-40B4-BE49-F238E27FC236}">
                    <a16:creationId xmlns:a16="http://schemas.microsoft.com/office/drawing/2014/main" id="{581F0CFF-2DE8-4C43-9841-99DBD71CB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5" name="Rectangle 265">
                <a:extLst>
                  <a:ext uri="{FF2B5EF4-FFF2-40B4-BE49-F238E27FC236}">
                    <a16:creationId xmlns:a16="http://schemas.microsoft.com/office/drawing/2014/main" id="{8680E359-52F1-406C-8331-7700DEA380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3179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6" name="Rectangle 266">
                <a:extLst>
                  <a:ext uri="{FF2B5EF4-FFF2-40B4-BE49-F238E27FC236}">
                    <a16:creationId xmlns:a16="http://schemas.microsoft.com/office/drawing/2014/main" id="{EEE1DC7E-22C0-472C-A6D0-7B5CE68766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7" name="Rectangle 267">
                <a:extLst>
                  <a:ext uri="{FF2B5EF4-FFF2-40B4-BE49-F238E27FC236}">
                    <a16:creationId xmlns:a16="http://schemas.microsoft.com/office/drawing/2014/main" id="{3519CD20-85A9-4BEA-B190-E3CDA26F3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8" name="Rectangle 268">
                <a:extLst>
                  <a:ext uri="{FF2B5EF4-FFF2-40B4-BE49-F238E27FC236}">
                    <a16:creationId xmlns:a16="http://schemas.microsoft.com/office/drawing/2014/main" id="{D3A15B37-7126-4489-8806-26CDC77123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09" name="Rectangle 269">
                <a:extLst>
                  <a:ext uri="{FF2B5EF4-FFF2-40B4-BE49-F238E27FC236}">
                    <a16:creationId xmlns:a16="http://schemas.microsoft.com/office/drawing/2014/main" id="{D9F1F965-6347-4026-8F58-4136BB25F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0" name="Rectangle 270">
                <a:extLst>
                  <a:ext uri="{FF2B5EF4-FFF2-40B4-BE49-F238E27FC236}">
                    <a16:creationId xmlns:a16="http://schemas.microsoft.com/office/drawing/2014/main" id="{F1D6672B-CB00-448A-AD05-5E93A5059D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1" name="Rectangle 271">
                <a:extLst>
                  <a:ext uri="{FF2B5EF4-FFF2-40B4-BE49-F238E27FC236}">
                    <a16:creationId xmlns:a16="http://schemas.microsoft.com/office/drawing/2014/main" id="{804BC447-4529-4F5A-8E08-0729D4619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933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2" name="Rectangle 272">
                <a:extLst>
                  <a:ext uri="{FF2B5EF4-FFF2-40B4-BE49-F238E27FC236}">
                    <a16:creationId xmlns:a16="http://schemas.microsoft.com/office/drawing/2014/main" id="{29669004-A150-421B-9ABD-0D703BFC7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3" name="Rectangle 273">
                <a:extLst>
                  <a:ext uri="{FF2B5EF4-FFF2-40B4-BE49-F238E27FC236}">
                    <a16:creationId xmlns:a16="http://schemas.microsoft.com/office/drawing/2014/main" id="{47CC8B04-5279-4BFC-B4A1-D8904ACE31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4" name="Rectangle 274">
                <a:extLst>
                  <a:ext uri="{FF2B5EF4-FFF2-40B4-BE49-F238E27FC236}">
                    <a16:creationId xmlns:a16="http://schemas.microsoft.com/office/drawing/2014/main" id="{07E5F490-187C-4DE5-8215-1464708CE1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5" name="Rectangle 275">
                <a:extLst>
                  <a:ext uri="{FF2B5EF4-FFF2-40B4-BE49-F238E27FC236}">
                    <a16:creationId xmlns:a16="http://schemas.microsoft.com/office/drawing/2014/main" id="{40B10A86-EFCC-41DD-849F-874BB68B86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933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6" name="Rectangle 276">
                <a:extLst>
                  <a:ext uri="{FF2B5EF4-FFF2-40B4-BE49-F238E27FC236}">
                    <a16:creationId xmlns:a16="http://schemas.microsoft.com/office/drawing/2014/main" id="{2BC8C77B-4483-431F-A2E3-997BA06D01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7" name="Rectangle 277">
                <a:extLst>
                  <a:ext uri="{FF2B5EF4-FFF2-40B4-BE49-F238E27FC236}">
                    <a16:creationId xmlns:a16="http://schemas.microsoft.com/office/drawing/2014/main" id="{A05ADF63-5034-4E3A-82B4-2A96FCEB29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8" name="Rectangle 278">
                <a:extLst>
                  <a:ext uri="{FF2B5EF4-FFF2-40B4-BE49-F238E27FC236}">
                    <a16:creationId xmlns:a16="http://schemas.microsoft.com/office/drawing/2014/main" id="{F8792502-4D5A-4FAB-A9B5-C1242C416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19" name="Rectangle 279">
                <a:extLst>
                  <a:ext uri="{FF2B5EF4-FFF2-40B4-BE49-F238E27FC236}">
                    <a16:creationId xmlns:a16="http://schemas.microsoft.com/office/drawing/2014/main" id="{0DDBF9E5-A73E-4EE4-9311-3561953FD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0" name="Rectangle 280">
                <a:extLst>
                  <a:ext uri="{FF2B5EF4-FFF2-40B4-BE49-F238E27FC236}">
                    <a16:creationId xmlns:a16="http://schemas.microsoft.com/office/drawing/2014/main" id="{BAEACB9D-C7E4-4894-8D7F-C2EB98F749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1" name="Rectangle 281">
                <a:extLst>
                  <a:ext uri="{FF2B5EF4-FFF2-40B4-BE49-F238E27FC236}">
                    <a16:creationId xmlns:a16="http://schemas.microsoft.com/office/drawing/2014/main" id="{4F10546C-C3D7-4EEA-AB38-AA5B9BEC58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688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2" name="Rectangle 282">
                <a:extLst>
                  <a:ext uri="{FF2B5EF4-FFF2-40B4-BE49-F238E27FC236}">
                    <a16:creationId xmlns:a16="http://schemas.microsoft.com/office/drawing/2014/main" id="{55930FA4-0520-4759-9536-D3F50637B7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3" name="Rectangle 283">
                <a:extLst>
                  <a:ext uri="{FF2B5EF4-FFF2-40B4-BE49-F238E27FC236}">
                    <a16:creationId xmlns:a16="http://schemas.microsoft.com/office/drawing/2014/main" id="{5AE64C90-DAEC-4C29-AD98-5EFE7351B8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4" name="Rectangle 284">
                <a:extLst>
                  <a:ext uri="{FF2B5EF4-FFF2-40B4-BE49-F238E27FC236}">
                    <a16:creationId xmlns:a16="http://schemas.microsoft.com/office/drawing/2014/main" id="{B4A818EF-5E4D-4E84-9578-092752F1D2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5" name="Rectangle 285">
                <a:extLst>
                  <a:ext uri="{FF2B5EF4-FFF2-40B4-BE49-F238E27FC236}">
                    <a16:creationId xmlns:a16="http://schemas.microsoft.com/office/drawing/2014/main" id="{70025E5E-D027-4C01-9406-FEC8073D56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688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6" name="Rectangle 286">
                <a:extLst>
                  <a:ext uri="{FF2B5EF4-FFF2-40B4-BE49-F238E27FC236}">
                    <a16:creationId xmlns:a16="http://schemas.microsoft.com/office/drawing/2014/main" id="{A7DC9FA7-61BC-41F1-B29F-F82AEF55C7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7" name="Rectangle 287">
                <a:extLst>
                  <a:ext uri="{FF2B5EF4-FFF2-40B4-BE49-F238E27FC236}">
                    <a16:creationId xmlns:a16="http://schemas.microsoft.com/office/drawing/2014/main" id="{63C1E65E-226F-4560-9AFD-1853DC452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8" name="Rectangle 288">
                <a:extLst>
                  <a:ext uri="{FF2B5EF4-FFF2-40B4-BE49-F238E27FC236}">
                    <a16:creationId xmlns:a16="http://schemas.microsoft.com/office/drawing/2014/main" id="{4ED327BD-627A-43A4-B65A-9CD009AEA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29" name="Rectangle 289">
                <a:extLst>
                  <a:ext uri="{FF2B5EF4-FFF2-40B4-BE49-F238E27FC236}">
                    <a16:creationId xmlns:a16="http://schemas.microsoft.com/office/drawing/2014/main" id="{B5EB8ABC-9896-46D7-A7C3-B36D2EFA1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0" name="Rectangle 290">
                <a:extLst>
                  <a:ext uri="{FF2B5EF4-FFF2-40B4-BE49-F238E27FC236}">
                    <a16:creationId xmlns:a16="http://schemas.microsoft.com/office/drawing/2014/main" id="{BD38153B-341C-4CF9-81B9-01D8758D66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1" name="Rectangle 291">
                <a:extLst>
                  <a:ext uri="{FF2B5EF4-FFF2-40B4-BE49-F238E27FC236}">
                    <a16:creationId xmlns:a16="http://schemas.microsoft.com/office/drawing/2014/main" id="{7141A6EE-96BD-4764-8995-00AA685A4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442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2" name="Rectangle 292">
                <a:extLst>
                  <a:ext uri="{FF2B5EF4-FFF2-40B4-BE49-F238E27FC236}">
                    <a16:creationId xmlns:a16="http://schemas.microsoft.com/office/drawing/2014/main" id="{7F8EF43A-50BA-455A-BF24-9B271090C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3" name="Rectangle 293">
                <a:extLst>
                  <a:ext uri="{FF2B5EF4-FFF2-40B4-BE49-F238E27FC236}">
                    <a16:creationId xmlns:a16="http://schemas.microsoft.com/office/drawing/2014/main" id="{FD1A3554-840B-434E-A5BE-FCA3BA66F8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4" name="Rectangle 294">
                <a:extLst>
                  <a:ext uri="{FF2B5EF4-FFF2-40B4-BE49-F238E27FC236}">
                    <a16:creationId xmlns:a16="http://schemas.microsoft.com/office/drawing/2014/main" id="{A5298849-632D-4376-91A5-77B803221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5" name="Rectangle 295">
                <a:extLst>
                  <a:ext uri="{FF2B5EF4-FFF2-40B4-BE49-F238E27FC236}">
                    <a16:creationId xmlns:a16="http://schemas.microsoft.com/office/drawing/2014/main" id="{B11718AB-0A6F-4B9A-8597-2006E8373D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442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6" name="Rectangle 296">
                <a:extLst>
                  <a:ext uri="{FF2B5EF4-FFF2-40B4-BE49-F238E27FC236}">
                    <a16:creationId xmlns:a16="http://schemas.microsoft.com/office/drawing/2014/main" id="{86D36FD9-D784-4324-B890-6939AFFC3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7" name="Rectangle 297">
                <a:extLst>
                  <a:ext uri="{FF2B5EF4-FFF2-40B4-BE49-F238E27FC236}">
                    <a16:creationId xmlns:a16="http://schemas.microsoft.com/office/drawing/2014/main" id="{8CE7F18F-D7CC-4F89-A81A-F81408AAA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8" name="Rectangle 298">
                <a:extLst>
                  <a:ext uri="{FF2B5EF4-FFF2-40B4-BE49-F238E27FC236}">
                    <a16:creationId xmlns:a16="http://schemas.microsoft.com/office/drawing/2014/main" id="{5F220EBA-E1BA-49CD-B5A6-AE534A690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39" name="Rectangle 299">
                <a:extLst>
                  <a:ext uri="{FF2B5EF4-FFF2-40B4-BE49-F238E27FC236}">
                    <a16:creationId xmlns:a16="http://schemas.microsoft.com/office/drawing/2014/main" id="{3E3CEB01-04AF-4E5D-9A1C-AE4F030B2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0" name="Rectangle 300">
                <a:extLst>
                  <a:ext uri="{FF2B5EF4-FFF2-40B4-BE49-F238E27FC236}">
                    <a16:creationId xmlns:a16="http://schemas.microsoft.com/office/drawing/2014/main" id="{B5E6514E-C5C8-4B44-B700-D8F7E63995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1" name="Rectangle 301">
                <a:extLst>
                  <a:ext uri="{FF2B5EF4-FFF2-40B4-BE49-F238E27FC236}">
                    <a16:creationId xmlns:a16="http://schemas.microsoft.com/office/drawing/2014/main" id="{9F52E506-644A-4C60-ACF5-91DBAAEAD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2197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2" name="Rectangle 302">
                <a:extLst>
                  <a:ext uri="{FF2B5EF4-FFF2-40B4-BE49-F238E27FC236}">
                    <a16:creationId xmlns:a16="http://schemas.microsoft.com/office/drawing/2014/main" id="{421FEB0D-92BE-4CB6-BC15-6DBCC7474B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3" name="Rectangle 303">
                <a:extLst>
                  <a:ext uri="{FF2B5EF4-FFF2-40B4-BE49-F238E27FC236}">
                    <a16:creationId xmlns:a16="http://schemas.microsoft.com/office/drawing/2014/main" id="{4DB10B34-E322-46FD-86E2-AC0A660E2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4" name="Rectangle 304">
                <a:extLst>
                  <a:ext uri="{FF2B5EF4-FFF2-40B4-BE49-F238E27FC236}">
                    <a16:creationId xmlns:a16="http://schemas.microsoft.com/office/drawing/2014/main" id="{57B0D12D-54D7-40D2-A73E-190746CDE8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5" name="Rectangle 305">
                <a:extLst>
                  <a:ext uri="{FF2B5EF4-FFF2-40B4-BE49-F238E27FC236}">
                    <a16:creationId xmlns:a16="http://schemas.microsoft.com/office/drawing/2014/main" id="{C29CDF8F-D289-4974-994A-A5E3F5842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2197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6" name="Rectangle 306">
                <a:extLst>
                  <a:ext uri="{FF2B5EF4-FFF2-40B4-BE49-F238E27FC236}">
                    <a16:creationId xmlns:a16="http://schemas.microsoft.com/office/drawing/2014/main" id="{0706BB7D-DB6B-4DD1-91B6-B0E257784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7" name="Rectangle 307">
                <a:extLst>
                  <a:ext uri="{FF2B5EF4-FFF2-40B4-BE49-F238E27FC236}">
                    <a16:creationId xmlns:a16="http://schemas.microsoft.com/office/drawing/2014/main" id="{EE1A5613-35A2-48E0-A3A3-2893333DE4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8" name="Rectangle 308">
                <a:extLst>
                  <a:ext uri="{FF2B5EF4-FFF2-40B4-BE49-F238E27FC236}">
                    <a16:creationId xmlns:a16="http://schemas.microsoft.com/office/drawing/2014/main" id="{42E4F8C1-B5F6-4435-A2C5-909B6A579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49" name="Rectangle 309">
                <a:extLst>
                  <a:ext uri="{FF2B5EF4-FFF2-40B4-BE49-F238E27FC236}">
                    <a16:creationId xmlns:a16="http://schemas.microsoft.com/office/drawing/2014/main" id="{7648BA5C-E10B-4C24-B0EC-01A47DA36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0" name="Rectangle 310">
                <a:extLst>
                  <a:ext uri="{FF2B5EF4-FFF2-40B4-BE49-F238E27FC236}">
                    <a16:creationId xmlns:a16="http://schemas.microsoft.com/office/drawing/2014/main" id="{42E86EBD-BF8B-4DD9-B92C-70AE5DED9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1" name="Rectangle 311">
                <a:extLst>
                  <a:ext uri="{FF2B5EF4-FFF2-40B4-BE49-F238E27FC236}">
                    <a16:creationId xmlns:a16="http://schemas.microsoft.com/office/drawing/2014/main" id="{08D54B70-2C04-46BF-84EE-D4F2A025A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952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2" name="Rectangle 312">
                <a:extLst>
                  <a:ext uri="{FF2B5EF4-FFF2-40B4-BE49-F238E27FC236}">
                    <a16:creationId xmlns:a16="http://schemas.microsoft.com/office/drawing/2014/main" id="{ECAE00AF-150C-41D9-B713-C17E146EAA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3" name="Rectangle 313">
                <a:extLst>
                  <a:ext uri="{FF2B5EF4-FFF2-40B4-BE49-F238E27FC236}">
                    <a16:creationId xmlns:a16="http://schemas.microsoft.com/office/drawing/2014/main" id="{112E1D90-071D-4B10-B252-5F949794B6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4" name="Rectangle 314">
                <a:extLst>
                  <a:ext uri="{FF2B5EF4-FFF2-40B4-BE49-F238E27FC236}">
                    <a16:creationId xmlns:a16="http://schemas.microsoft.com/office/drawing/2014/main" id="{66593E69-8931-4BE1-9E4C-137D291F99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5" name="Rectangle 315">
                <a:extLst>
                  <a:ext uri="{FF2B5EF4-FFF2-40B4-BE49-F238E27FC236}">
                    <a16:creationId xmlns:a16="http://schemas.microsoft.com/office/drawing/2014/main" id="{6796570B-88DD-492A-AEB2-60D8E6C77E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952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6" name="Rectangle 316">
                <a:extLst>
                  <a:ext uri="{FF2B5EF4-FFF2-40B4-BE49-F238E27FC236}">
                    <a16:creationId xmlns:a16="http://schemas.microsoft.com/office/drawing/2014/main" id="{7C396F41-E570-400C-A967-43059207F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7" name="Rectangle 317">
                <a:extLst>
                  <a:ext uri="{FF2B5EF4-FFF2-40B4-BE49-F238E27FC236}">
                    <a16:creationId xmlns:a16="http://schemas.microsoft.com/office/drawing/2014/main" id="{99D0A219-442B-409F-AB91-5D76131CB1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8" name="Rectangle 318">
                <a:extLst>
                  <a:ext uri="{FF2B5EF4-FFF2-40B4-BE49-F238E27FC236}">
                    <a16:creationId xmlns:a16="http://schemas.microsoft.com/office/drawing/2014/main" id="{A9A513B1-32B3-47D5-B979-DB173CAEF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59" name="Rectangle 319">
                <a:extLst>
                  <a:ext uri="{FF2B5EF4-FFF2-40B4-BE49-F238E27FC236}">
                    <a16:creationId xmlns:a16="http://schemas.microsoft.com/office/drawing/2014/main" id="{067D7D27-7101-4E93-91E0-955F3D3A95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0" name="Rectangle 320">
                <a:extLst>
                  <a:ext uri="{FF2B5EF4-FFF2-40B4-BE49-F238E27FC236}">
                    <a16:creationId xmlns:a16="http://schemas.microsoft.com/office/drawing/2014/main" id="{B0DCD4D3-C99E-4FC6-AB1B-8F2AAD01E2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1" name="Rectangle 321">
                <a:extLst>
                  <a:ext uri="{FF2B5EF4-FFF2-40B4-BE49-F238E27FC236}">
                    <a16:creationId xmlns:a16="http://schemas.microsoft.com/office/drawing/2014/main" id="{7955EAB2-ED95-4DC8-B00B-CB6519249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706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2" name="Rectangle 322">
                <a:extLst>
                  <a:ext uri="{FF2B5EF4-FFF2-40B4-BE49-F238E27FC236}">
                    <a16:creationId xmlns:a16="http://schemas.microsoft.com/office/drawing/2014/main" id="{4ED8007D-5ED7-4B81-B4DC-671E024CC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3" name="Rectangle 323">
                <a:extLst>
                  <a:ext uri="{FF2B5EF4-FFF2-40B4-BE49-F238E27FC236}">
                    <a16:creationId xmlns:a16="http://schemas.microsoft.com/office/drawing/2014/main" id="{A5F5B7DB-5D59-4A17-9CE2-CD837FCA8B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4" name="Rectangle 324">
                <a:extLst>
                  <a:ext uri="{FF2B5EF4-FFF2-40B4-BE49-F238E27FC236}">
                    <a16:creationId xmlns:a16="http://schemas.microsoft.com/office/drawing/2014/main" id="{E23896C2-223F-45E9-8D00-4D3930D07D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5" name="Rectangle 325">
                <a:extLst>
                  <a:ext uri="{FF2B5EF4-FFF2-40B4-BE49-F238E27FC236}">
                    <a16:creationId xmlns:a16="http://schemas.microsoft.com/office/drawing/2014/main" id="{2379A812-71ED-42C2-823F-E859D492CB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706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6" name="Rectangle 326">
                <a:extLst>
                  <a:ext uri="{FF2B5EF4-FFF2-40B4-BE49-F238E27FC236}">
                    <a16:creationId xmlns:a16="http://schemas.microsoft.com/office/drawing/2014/main" id="{F80D3C08-DEEE-44E9-9067-395E7E70FF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7" name="Rectangle 327">
                <a:extLst>
                  <a:ext uri="{FF2B5EF4-FFF2-40B4-BE49-F238E27FC236}">
                    <a16:creationId xmlns:a16="http://schemas.microsoft.com/office/drawing/2014/main" id="{69A899BF-43D2-46AB-9F6B-58377A5C5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8" name="Rectangle 328">
                <a:extLst>
                  <a:ext uri="{FF2B5EF4-FFF2-40B4-BE49-F238E27FC236}">
                    <a16:creationId xmlns:a16="http://schemas.microsoft.com/office/drawing/2014/main" id="{B5278617-FCFC-44EF-8879-62F87DA871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69" name="Rectangle 329">
                <a:extLst>
                  <a:ext uri="{FF2B5EF4-FFF2-40B4-BE49-F238E27FC236}">
                    <a16:creationId xmlns:a16="http://schemas.microsoft.com/office/drawing/2014/main" id="{72DCEAA5-CE85-4D54-842B-A73416CF4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0" name="Rectangle 330">
                <a:extLst>
                  <a:ext uri="{FF2B5EF4-FFF2-40B4-BE49-F238E27FC236}">
                    <a16:creationId xmlns:a16="http://schemas.microsoft.com/office/drawing/2014/main" id="{C807B3F7-B6E7-46F5-B380-B1816E0388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1" name="Rectangle 331">
                <a:extLst>
                  <a:ext uri="{FF2B5EF4-FFF2-40B4-BE49-F238E27FC236}">
                    <a16:creationId xmlns:a16="http://schemas.microsoft.com/office/drawing/2014/main" id="{D63375CD-6C4A-4E4E-B2B9-62B3333951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461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2" name="Rectangle 332">
                <a:extLst>
                  <a:ext uri="{FF2B5EF4-FFF2-40B4-BE49-F238E27FC236}">
                    <a16:creationId xmlns:a16="http://schemas.microsoft.com/office/drawing/2014/main" id="{E578DD97-5F1E-4150-A082-7DBE83AE32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3" name="Rectangle 333">
                <a:extLst>
                  <a:ext uri="{FF2B5EF4-FFF2-40B4-BE49-F238E27FC236}">
                    <a16:creationId xmlns:a16="http://schemas.microsoft.com/office/drawing/2014/main" id="{80977729-E5EE-4CF4-BD21-6BB30DE6D3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4" name="Rectangle 334">
                <a:extLst>
                  <a:ext uri="{FF2B5EF4-FFF2-40B4-BE49-F238E27FC236}">
                    <a16:creationId xmlns:a16="http://schemas.microsoft.com/office/drawing/2014/main" id="{51DADDCA-8419-4195-943B-FB78E98F1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5" name="Rectangle 335">
                <a:extLst>
                  <a:ext uri="{FF2B5EF4-FFF2-40B4-BE49-F238E27FC236}">
                    <a16:creationId xmlns:a16="http://schemas.microsoft.com/office/drawing/2014/main" id="{66550B72-8C3B-4F78-BBC4-81D8A6F70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461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6" name="Rectangle 336">
                <a:extLst>
                  <a:ext uri="{FF2B5EF4-FFF2-40B4-BE49-F238E27FC236}">
                    <a16:creationId xmlns:a16="http://schemas.microsoft.com/office/drawing/2014/main" id="{ABC181DC-0A3C-43C0-B4C2-9F54ACA459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7" name="Rectangle 337">
                <a:extLst>
                  <a:ext uri="{FF2B5EF4-FFF2-40B4-BE49-F238E27FC236}">
                    <a16:creationId xmlns:a16="http://schemas.microsoft.com/office/drawing/2014/main" id="{5815663F-67E4-4516-932F-4F6E257CB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8" name="Rectangle 338">
                <a:extLst>
                  <a:ext uri="{FF2B5EF4-FFF2-40B4-BE49-F238E27FC236}">
                    <a16:creationId xmlns:a16="http://schemas.microsoft.com/office/drawing/2014/main" id="{7AAE4424-1556-4009-99A2-146B64CAF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79" name="Rectangle 339">
                <a:extLst>
                  <a:ext uri="{FF2B5EF4-FFF2-40B4-BE49-F238E27FC236}">
                    <a16:creationId xmlns:a16="http://schemas.microsoft.com/office/drawing/2014/main" id="{76033E95-A9FD-4344-BF12-5BD0433D16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0" name="Rectangle 340">
                <a:extLst>
                  <a:ext uri="{FF2B5EF4-FFF2-40B4-BE49-F238E27FC236}">
                    <a16:creationId xmlns:a16="http://schemas.microsoft.com/office/drawing/2014/main" id="{01BCF799-2F45-4D43-A0BC-3C7CECE394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1" name="Rectangle 341">
                <a:extLst>
                  <a:ext uri="{FF2B5EF4-FFF2-40B4-BE49-F238E27FC236}">
                    <a16:creationId xmlns:a16="http://schemas.microsoft.com/office/drawing/2014/main" id="{AA3C07B8-05C8-42AB-B283-A86FA6B9CA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1215"/>
                <a:ext cx="253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2" name="Rectangle 342">
                <a:extLst>
                  <a:ext uri="{FF2B5EF4-FFF2-40B4-BE49-F238E27FC236}">
                    <a16:creationId xmlns:a16="http://schemas.microsoft.com/office/drawing/2014/main" id="{25D6CFEE-2AC8-4EC6-8BFB-BD158AC51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3" name="Rectangle 343">
                <a:extLst>
                  <a:ext uri="{FF2B5EF4-FFF2-40B4-BE49-F238E27FC236}">
                    <a16:creationId xmlns:a16="http://schemas.microsoft.com/office/drawing/2014/main" id="{199C77FE-454B-41BA-8D48-79CD291C28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4" name="Rectangle 344">
                <a:extLst>
                  <a:ext uri="{FF2B5EF4-FFF2-40B4-BE49-F238E27FC236}">
                    <a16:creationId xmlns:a16="http://schemas.microsoft.com/office/drawing/2014/main" id="{A37B7FD0-594B-4C38-A298-D77CA070B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5" name="Rectangle 345">
                <a:extLst>
                  <a:ext uri="{FF2B5EF4-FFF2-40B4-BE49-F238E27FC236}">
                    <a16:creationId xmlns:a16="http://schemas.microsoft.com/office/drawing/2014/main" id="{806A4BEF-2947-4190-93D0-E28A04AE05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1215"/>
                <a:ext cx="254" cy="246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6" name="Rectangle 346">
                <a:extLst>
                  <a:ext uri="{FF2B5EF4-FFF2-40B4-BE49-F238E27FC236}">
                    <a16:creationId xmlns:a16="http://schemas.microsoft.com/office/drawing/2014/main" id="{37E5E949-EA7B-44E8-B13F-9476B2323F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72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7" name="Rectangle 347">
                <a:extLst>
                  <a:ext uri="{FF2B5EF4-FFF2-40B4-BE49-F238E27FC236}">
                    <a16:creationId xmlns:a16="http://schemas.microsoft.com/office/drawing/2014/main" id="{53C41742-8D0B-4CEE-AEFF-F21575338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6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8" name="Rectangle 348">
                <a:extLst>
                  <a:ext uri="{FF2B5EF4-FFF2-40B4-BE49-F238E27FC236}">
                    <a16:creationId xmlns:a16="http://schemas.microsoft.com/office/drawing/2014/main" id="{78689225-EDE4-4A35-9AD7-08E9477FE5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80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89" name="Rectangle 349">
                <a:extLst>
                  <a:ext uri="{FF2B5EF4-FFF2-40B4-BE49-F238E27FC236}">
                    <a16:creationId xmlns:a16="http://schemas.microsoft.com/office/drawing/2014/main" id="{47D8A62E-EACD-4E8D-BCD8-5DD3F22136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4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0" name="Rectangle 350">
                <a:extLst>
                  <a:ext uri="{FF2B5EF4-FFF2-40B4-BE49-F238E27FC236}">
                    <a16:creationId xmlns:a16="http://schemas.microsoft.com/office/drawing/2014/main" id="{D3EA3D6F-C524-4F86-B95A-BFD5698CC1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88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1" name="Rectangle 351">
                <a:extLst>
                  <a:ext uri="{FF2B5EF4-FFF2-40B4-BE49-F238E27FC236}">
                    <a16:creationId xmlns:a16="http://schemas.microsoft.com/office/drawing/2014/main" id="{51745BE5-7F3D-48DB-8D58-1876E1675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42" y="970"/>
                <a:ext cx="253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2" name="Rectangle 352">
                <a:extLst>
                  <a:ext uri="{FF2B5EF4-FFF2-40B4-BE49-F238E27FC236}">
                    <a16:creationId xmlns:a16="http://schemas.microsoft.com/office/drawing/2014/main" id="{3503D501-A9A6-4775-B3AA-E66B817BE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95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3" name="Rectangle 353">
                <a:extLst>
                  <a:ext uri="{FF2B5EF4-FFF2-40B4-BE49-F238E27FC236}">
                    <a16:creationId xmlns:a16="http://schemas.microsoft.com/office/drawing/2014/main" id="{F34C0356-509B-4F2D-9985-E82A8FE99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49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4" name="Rectangle 354">
                <a:extLst>
                  <a:ext uri="{FF2B5EF4-FFF2-40B4-BE49-F238E27FC236}">
                    <a16:creationId xmlns:a16="http://schemas.microsoft.com/office/drawing/2014/main" id="{9D4D42C9-BFE5-4C5C-9E74-EE3D4F51E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3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7495" name="Rectangle 355">
                <a:extLst>
                  <a:ext uri="{FF2B5EF4-FFF2-40B4-BE49-F238E27FC236}">
                    <a16:creationId xmlns:a16="http://schemas.microsoft.com/office/drawing/2014/main" id="{C881ABB4-FAD9-4C9B-815C-4190A6D54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57" y="970"/>
                <a:ext cx="254" cy="245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57352" name="Line 2">
              <a:extLst>
                <a:ext uri="{FF2B5EF4-FFF2-40B4-BE49-F238E27FC236}">
                  <a16:creationId xmlns:a16="http://schemas.microsoft.com/office/drawing/2014/main" id="{04637DEC-0492-4731-8F29-5646255740E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89" y="1768"/>
              <a:ext cx="24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3">
              <a:extLst>
                <a:ext uri="{FF2B5EF4-FFF2-40B4-BE49-F238E27FC236}">
                  <a16:creationId xmlns:a16="http://schemas.microsoft.com/office/drawing/2014/main" id="{1960C70D-DFFB-4418-935F-9C53754253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89" y="1768"/>
              <a:ext cx="2416" cy="2449"/>
            </a:xfrm>
            <a:custGeom>
              <a:avLst/>
              <a:gdLst>
                <a:gd name="T0" fmla="*/ 0 w 434"/>
                <a:gd name="T1" fmla="*/ 6439352 h 342"/>
                <a:gd name="T2" fmla="*/ 2320123 w 434"/>
                <a:gd name="T3" fmla="*/ 6439352 h 342"/>
                <a:gd name="T4" fmla="*/ 232012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Line 5">
              <a:extLst>
                <a:ext uri="{FF2B5EF4-FFF2-40B4-BE49-F238E27FC236}">
                  <a16:creationId xmlns:a16="http://schemas.microsoft.com/office/drawing/2014/main" id="{C64F2949-57D0-4F0F-97C1-1280931646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89" y="2470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Line 6">
              <a:extLst>
                <a:ext uri="{FF2B5EF4-FFF2-40B4-BE49-F238E27FC236}">
                  <a16:creationId xmlns:a16="http://schemas.microsoft.com/office/drawing/2014/main" id="{C9184275-2CBE-420A-B982-AFB06C9A60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57" y="1768"/>
              <a:ext cx="254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Line 53">
              <a:extLst>
                <a:ext uri="{FF2B5EF4-FFF2-40B4-BE49-F238E27FC236}">
                  <a16:creationId xmlns:a16="http://schemas.microsoft.com/office/drawing/2014/main" id="{CEFF190E-A9CA-4AA8-B7F1-411987F480B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063" y="1965"/>
              <a:ext cx="789" cy="111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Line 55">
              <a:extLst>
                <a:ext uri="{FF2B5EF4-FFF2-40B4-BE49-F238E27FC236}">
                  <a16:creationId xmlns:a16="http://schemas.microsoft.com/office/drawing/2014/main" id="{E2824689-7218-40C9-88E9-A2FF5D63CFE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059" y="2695"/>
              <a:ext cx="1049" cy="44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Line 67">
              <a:extLst>
                <a:ext uri="{FF2B5EF4-FFF2-40B4-BE49-F238E27FC236}">
                  <a16:creationId xmlns:a16="http://schemas.microsoft.com/office/drawing/2014/main" id="{A3675067-E72B-4A07-91F7-97C7B0BF26F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639" y="3431"/>
              <a:ext cx="1048" cy="10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Line 68">
              <a:extLst>
                <a:ext uri="{FF2B5EF4-FFF2-40B4-BE49-F238E27FC236}">
                  <a16:creationId xmlns:a16="http://schemas.microsoft.com/office/drawing/2014/main" id="{71C638C3-FB28-4BBD-A230-ED15A0AB8F3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070" y="2759"/>
              <a:ext cx="1077" cy="138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Line 71">
              <a:extLst>
                <a:ext uri="{FF2B5EF4-FFF2-40B4-BE49-F238E27FC236}">
                  <a16:creationId xmlns:a16="http://schemas.microsoft.com/office/drawing/2014/main" id="{50704EEC-6B13-48B3-A637-DBD86C7463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87" y="3538"/>
              <a:ext cx="27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Line 73">
              <a:extLst>
                <a:ext uri="{FF2B5EF4-FFF2-40B4-BE49-F238E27FC236}">
                  <a16:creationId xmlns:a16="http://schemas.microsoft.com/office/drawing/2014/main" id="{45A64DAE-7DBF-491D-AADC-64298D9F740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4108" y="2695"/>
              <a:ext cx="39" cy="64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Line 78">
              <a:extLst>
                <a:ext uri="{FF2B5EF4-FFF2-40B4-BE49-F238E27FC236}">
                  <a16:creationId xmlns:a16="http://schemas.microsoft.com/office/drawing/2014/main" id="{22B6FFE0-2F9C-492C-AE48-4BDD81CB62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952" y="2189"/>
              <a:ext cx="828" cy="267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Line 82">
              <a:extLst>
                <a:ext uri="{FF2B5EF4-FFF2-40B4-BE49-F238E27FC236}">
                  <a16:creationId xmlns:a16="http://schemas.microsoft.com/office/drawing/2014/main" id="{AA81E4C2-7566-421E-980A-6EDF63E267E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337" y="1773"/>
              <a:ext cx="1008" cy="123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Line 108">
              <a:extLst>
                <a:ext uri="{FF2B5EF4-FFF2-40B4-BE49-F238E27FC236}">
                  <a16:creationId xmlns:a16="http://schemas.microsoft.com/office/drawing/2014/main" id="{1A41DF49-AFE2-430F-97FB-48437F29B1C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590" y="2217"/>
              <a:ext cx="1014" cy="1152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Line 142">
              <a:extLst>
                <a:ext uri="{FF2B5EF4-FFF2-40B4-BE49-F238E27FC236}">
                  <a16:creationId xmlns:a16="http://schemas.microsoft.com/office/drawing/2014/main" id="{011FE8AD-AD03-4A9D-9143-97271F74F79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009" y="2526"/>
              <a:ext cx="594" cy="157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Oval 150">
              <a:extLst>
                <a:ext uri="{FF2B5EF4-FFF2-40B4-BE49-F238E27FC236}">
                  <a16:creationId xmlns:a16="http://schemas.microsoft.com/office/drawing/2014/main" id="{A95CB952-4C5B-4F41-A180-3B8C96219D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8" y="2456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7" name="Oval 165">
              <a:extLst>
                <a:ext uri="{FF2B5EF4-FFF2-40B4-BE49-F238E27FC236}">
                  <a16:creationId xmlns:a16="http://schemas.microsoft.com/office/drawing/2014/main" id="{BB600491-62F1-450C-AE0D-AD7ED3242A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07" y="3004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8" name="Oval 166">
              <a:extLst>
                <a:ext uri="{FF2B5EF4-FFF2-40B4-BE49-F238E27FC236}">
                  <a16:creationId xmlns:a16="http://schemas.microsoft.com/office/drawing/2014/main" id="{A1107437-6A93-47BB-8CFE-A37FD35F9D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90" y="2737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9" name="Oval 169">
              <a:extLst>
                <a:ext uri="{FF2B5EF4-FFF2-40B4-BE49-F238E27FC236}">
                  <a16:creationId xmlns:a16="http://schemas.microsoft.com/office/drawing/2014/main" id="{8EB04175-D5F6-42B3-A4D2-C1A3A411B0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1" y="3595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0" name="Oval 171">
              <a:extLst>
                <a:ext uri="{FF2B5EF4-FFF2-40B4-BE49-F238E27FC236}">
                  <a16:creationId xmlns:a16="http://schemas.microsoft.com/office/drawing/2014/main" id="{9AE29B26-FE8E-4218-AD14-89C26A31A5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08" y="3215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1" name="Oval 172">
              <a:extLst>
                <a:ext uri="{FF2B5EF4-FFF2-40B4-BE49-F238E27FC236}">
                  <a16:creationId xmlns:a16="http://schemas.microsoft.com/office/drawing/2014/main" id="{E57F5E29-5A58-41D5-8C20-AE65836D52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53" y="2456"/>
              <a:ext cx="28" cy="3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2" name="Oval 173">
              <a:extLst>
                <a:ext uri="{FF2B5EF4-FFF2-40B4-BE49-F238E27FC236}">
                  <a16:creationId xmlns:a16="http://schemas.microsoft.com/office/drawing/2014/main" id="{E11619E5-67DA-4883-8187-DD66012F46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03" y="2309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3" name="Oval 175">
              <a:extLst>
                <a:ext uri="{FF2B5EF4-FFF2-40B4-BE49-F238E27FC236}">
                  <a16:creationId xmlns:a16="http://schemas.microsoft.com/office/drawing/2014/main" id="{EC0B186C-C3A7-44BA-8773-0AA5506647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15" y="2660"/>
              <a:ext cx="27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4" name="Oval 185">
              <a:extLst>
                <a:ext uri="{FF2B5EF4-FFF2-40B4-BE49-F238E27FC236}">
                  <a16:creationId xmlns:a16="http://schemas.microsoft.com/office/drawing/2014/main" id="{7AF405CC-9995-4354-BAB9-6030E83058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4" y="2962"/>
              <a:ext cx="28" cy="35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5" name="Oval 206">
              <a:extLst>
                <a:ext uri="{FF2B5EF4-FFF2-40B4-BE49-F238E27FC236}">
                  <a16:creationId xmlns:a16="http://schemas.microsoft.com/office/drawing/2014/main" id="{39157808-0B38-4592-844D-AF2FBE8B7A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73" y="3190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6" name="Rectangle 207" descr="Wide downward diagonal">
              <a:extLst>
                <a:ext uri="{FF2B5EF4-FFF2-40B4-BE49-F238E27FC236}">
                  <a16:creationId xmlns:a16="http://schemas.microsoft.com/office/drawing/2014/main" id="{013BEC61-1DBC-4A4F-B88E-40700734B2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" y="2287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7" name="Oval 208">
              <a:extLst>
                <a:ext uri="{FF2B5EF4-FFF2-40B4-BE49-F238E27FC236}">
                  <a16:creationId xmlns:a16="http://schemas.microsoft.com/office/drawing/2014/main" id="{03E9E716-4141-4AD5-A3B0-DD6EEA20F0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78" y="2980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8" name="Rectangle 209" descr="Wide downward diagonal">
              <a:extLst>
                <a:ext uri="{FF2B5EF4-FFF2-40B4-BE49-F238E27FC236}">
                  <a16:creationId xmlns:a16="http://schemas.microsoft.com/office/drawing/2014/main" id="{9A1F5D31-C4DC-4CEB-9711-E355DD0F04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82" y="2937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9" name="Rectangle 213" descr="Wide downward diagonal">
              <a:extLst>
                <a:ext uri="{FF2B5EF4-FFF2-40B4-BE49-F238E27FC236}">
                  <a16:creationId xmlns:a16="http://schemas.microsoft.com/office/drawing/2014/main" id="{7FDDBC07-5269-4609-AF2C-8A455DCFC2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" y="2643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0" name="Oval 216">
              <a:extLst>
                <a:ext uri="{FF2B5EF4-FFF2-40B4-BE49-F238E27FC236}">
                  <a16:creationId xmlns:a16="http://schemas.microsoft.com/office/drawing/2014/main" id="{738D033D-DA0C-4CF0-850D-B313CCE451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54" y="2719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1" name="Rectangle 217" descr="Wide downward diagonal">
              <a:extLst>
                <a:ext uri="{FF2B5EF4-FFF2-40B4-BE49-F238E27FC236}">
                  <a16:creationId xmlns:a16="http://schemas.microsoft.com/office/drawing/2014/main" id="{4D4A7D74-94A3-4884-816A-F6E6126551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25" y="2433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2" name="Oval 221">
              <a:extLst>
                <a:ext uri="{FF2B5EF4-FFF2-40B4-BE49-F238E27FC236}">
                  <a16:creationId xmlns:a16="http://schemas.microsoft.com/office/drawing/2014/main" id="{5061DBA0-F8E1-4326-8B35-2FC28E544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64" y="2441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3" name="Rectangle 222" descr="Wide downward diagonal">
              <a:extLst>
                <a:ext uri="{FF2B5EF4-FFF2-40B4-BE49-F238E27FC236}">
                  <a16:creationId xmlns:a16="http://schemas.microsoft.com/office/drawing/2014/main" id="{BA7F07F6-7F4F-4868-8F5D-6350C93A0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18" y="3080"/>
              <a:ext cx="81" cy="8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4" name="Oval 237">
              <a:extLst>
                <a:ext uri="{FF2B5EF4-FFF2-40B4-BE49-F238E27FC236}">
                  <a16:creationId xmlns:a16="http://schemas.microsoft.com/office/drawing/2014/main" id="{DEE1231D-842C-4EAA-AC57-EBC75D7C6F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1" y="3573"/>
              <a:ext cx="81" cy="81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5" name="Line 250">
              <a:extLst>
                <a:ext uri="{FF2B5EF4-FFF2-40B4-BE49-F238E27FC236}">
                  <a16:creationId xmlns:a16="http://schemas.microsoft.com/office/drawing/2014/main" id="{DFA9E9AD-1AC1-4A37-BD44-AECF5AB866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63" y="4222"/>
              <a:ext cx="2539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86" name="Line 251">
              <a:extLst>
                <a:ext uri="{FF2B5EF4-FFF2-40B4-BE49-F238E27FC236}">
                  <a16:creationId xmlns:a16="http://schemas.microsoft.com/office/drawing/2014/main" id="{4BAA26A7-CF09-45F0-AE77-8E75B1CF1EA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063" y="1768"/>
              <a:ext cx="0" cy="2454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87" name="Line 74">
              <a:extLst>
                <a:ext uri="{FF2B5EF4-FFF2-40B4-BE49-F238E27FC236}">
                  <a16:creationId xmlns:a16="http://schemas.microsoft.com/office/drawing/2014/main" id="{752DD4DE-5E0B-4649-87EE-BFD859A4F5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952" y="2189"/>
              <a:ext cx="156" cy="506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Line 76">
              <a:extLst>
                <a:ext uri="{FF2B5EF4-FFF2-40B4-BE49-F238E27FC236}">
                  <a16:creationId xmlns:a16="http://schemas.microsoft.com/office/drawing/2014/main" id="{A4E47EB1-21E3-4CE1-B3D9-42D0F63568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793" y="1774"/>
              <a:ext cx="59" cy="191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Line 77">
              <a:extLst>
                <a:ext uri="{FF2B5EF4-FFF2-40B4-BE49-F238E27FC236}">
                  <a16:creationId xmlns:a16="http://schemas.microsoft.com/office/drawing/2014/main" id="{0DB71B02-B8B1-4914-A55B-D80FD32F0D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852" y="1965"/>
              <a:ext cx="100" cy="224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Line 106">
              <a:extLst>
                <a:ext uri="{FF2B5EF4-FFF2-40B4-BE49-F238E27FC236}">
                  <a16:creationId xmlns:a16="http://schemas.microsoft.com/office/drawing/2014/main" id="{5B473126-DAA3-48C4-9048-8039C73BCFB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4714" y="3538"/>
              <a:ext cx="295" cy="563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Line 141">
              <a:extLst>
                <a:ext uri="{FF2B5EF4-FFF2-40B4-BE49-F238E27FC236}">
                  <a16:creationId xmlns:a16="http://schemas.microsoft.com/office/drawing/2014/main" id="{F6AEF012-4C59-4F5F-BD0E-571EB39EAEA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009" y="4101"/>
              <a:ext cx="35" cy="118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Line 254">
              <a:extLst>
                <a:ext uri="{FF2B5EF4-FFF2-40B4-BE49-F238E27FC236}">
                  <a16:creationId xmlns:a16="http://schemas.microsoft.com/office/drawing/2014/main" id="{587EB4BE-DFE5-4B71-9F0B-964E5997AA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4145" y="2771"/>
              <a:ext cx="579" cy="788"/>
            </a:xfrm>
            <a:prstGeom prst="line">
              <a:avLst/>
            </a:prstGeom>
            <a:noFill/>
            <a:ln w="444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57393" name="Picture 712" descr="katydid">
              <a:extLst>
                <a:ext uri="{FF2B5EF4-FFF2-40B4-BE49-F238E27FC236}">
                  <a16:creationId xmlns:a16="http://schemas.microsoft.com/office/drawing/2014/main" id="{93681FFF-D9A4-4F73-8180-CAE62E7C2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31" y="871"/>
              <a:ext cx="1248" cy="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394" name="AutoShape 713">
              <a:extLst>
                <a:ext uri="{FF2B5EF4-FFF2-40B4-BE49-F238E27FC236}">
                  <a16:creationId xmlns:a16="http://schemas.microsoft.com/office/drawing/2014/main" id="{AD1223D9-EEB5-4DB5-948E-16FD70AE81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63" y="2428"/>
              <a:ext cx="144" cy="144"/>
            </a:xfrm>
            <a:prstGeom prst="diamond">
              <a:avLst/>
            </a:prstGeom>
            <a:solidFill>
              <a:srgbClr val="99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5" name="Line 714">
              <a:extLst>
                <a:ext uri="{FF2B5EF4-FFF2-40B4-BE49-F238E27FC236}">
                  <a16:creationId xmlns:a16="http://schemas.microsoft.com/office/drawing/2014/main" id="{C2C25BDC-AA14-4D6D-BB35-2CAB47AE4CA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1" y="1585"/>
              <a:ext cx="432" cy="8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613" name="Text Box 717">
            <a:extLst>
              <a:ext uri="{FF2B5EF4-FFF2-40B4-BE49-F238E27FC236}">
                <a16:creationId xmlns:a16="http://schemas.microsoft.com/office/drawing/2014/main" id="{3F97FCD6-53B9-4A77-8B2C-399BCB81B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49225"/>
            <a:ext cx="8666162" cy="13112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We can speed up nearest neighbor algorithm by “throwing away” some data. This is called data editing.</a:t>
            </a:r>
          </a:p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Note that this can sometimes improve accuracy!</a:t>
            </a:r>
          </a:p>
        </p:txBody>
      </p:sp>
      <p:sp>
        <p:nvSpPr>
          <p:cNvPr id="57349" name="Text Box 718">
            <a:extLst>
              <a:ext uri="{FF2B5EF4-FFF2-40B4-BE49-F238E27FC236}">
                <a16:creationId xmlns:a16="http://schemas.microsoft.com/office/drawing/2014/main" id="{05F1E01F-1B9D-462D-8FC8-CEF708BCB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1038" y="4129088"/>
            <a:ext cx="28733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One possible approach. Delete all instances that are surrounded by members of their own class. </a:t>
            </a:r>
          </a:p>
        </p:txBody>
      </p:sp>
      <p:sp>
        <p:nvSpPr>
          <p:cNvPr id="57350" name="Text Box 719">
            <a:extLst>
              <a:ext uri="{FF2B5EF4-FFF2-40B4-BE49-F238E27FC236}">
                <a16:creationId xmlns:a16="http://schemas.microsoft.com/office/drawing/2014/main" id="{AE4EFC91-4C83-4C62-937F-59F18A827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7138" y="1774825"/>
            <a:ext cx="626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folHlink"/>
                </a:solidFill>
              </a:rPr>
              <a:t>We can also speed up classification with indexing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15">
            <a:extLst>
              <a:ext uri="{FF2B5EF4-FFF2-40B4-BE49-F238E27FC236}">
                <a16:creationId xmlns:a16="http://schemas.microsoft.com/office/drawing/2014/main" id="{E277499B-2C59-4409-8F5A-AC4086F0B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943600"/>
            <a:ext cx="8305800" cy="609600"/>
          </a:xfrm>
          <a:prstGeom prst="rect">
            <a:avLst/>
          </a:prstGeom>
          <a:solidFill>
            <a:srgbClr val="EAEAEA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aphicFrame>
        <p:nvGraphicFramePr>
          <p:cNvPr id="24792" name="Group 216">
            <a:extLst>
              <a:ext uri="{FF2B5EF4-FFF2-40B4-BE49-F238E27FC236}">
                <a16:creationId xmlns:a16="http://schemas.microsoft.com/office/drawing/2014/main" id="{ED644C98-C9EE-48E7-9D16-48CD421C0266}"/>
              </a:ext>
            </a:extLst>
          </p:cNvPr>
          <p:cNvGraphicFramePr>
            <a:graphicFrameLocks noGrp="1"/>
          </p:cNvGraphicFramePr>
          <p:nvPr/>
        </p:nvGraphicFramePr>
        <p:xfrm>
          <a:off x="3784600" y="587375"/>
          <a:ext cx="5181600" cy="4695826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007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2.7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8.0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9.1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1.1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5.4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33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2.9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233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8.3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63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19" marB="4571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8.1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Katydids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4789" name="Group 213">
            <a:extLst>
              <a:ext uri="{FF2B5EF4-FFF2-40B4-BE49-F238E27FC236}">
                <a16:creationId xmlns:a16="http://schemas.microsoft.com/office/drawing/2014/main" id="{69A71FD4-573D-42C5-BCFB-FBABDA116B11}"/>
              </a:ext>
            </a:extLst>
          </p:cNvPr>
          <p:cNvGraphicFramePr>
            <a:graphicFrameLocks noGrp="1"/>
          </p:cNvGraphicFramePr>
          <p:nvPr/>
        </p:nvGraphicFramePr>
        <p:xfrm>
          <a:off x="4495800" y="6019800"/>
          <a:ext cx="4191000" cy="457200"/>
        </p:xfrm>
        <a:graphic>
          <a:graphicData uri="http://schemas.openxmlformats.org/drawingml/2006/table">
            <a:tbl>
              <a:tblPr/>
              <a:tblGrid>
                <a:gridCol w="79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8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20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3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???????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4724" name="Text Box 148">
            <a:extLst>
              <a:ext uri="{FF2B5EF4-FFF2-40B4-BE49-F238E27FC236}">
                <a16:creationId xmlns:a16="http://schemas.microsoft.com/office/drawing/2014/main" id="{7D785ED0-FFD1-4F75-A265-34C303B4A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"/>
            <a:ext cx="35052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We can store features in a database.</a:t>
            </a:r>
          </a:p>
        </p:txBody>
      </p:sp>
      <p:sp>
        <p:nvSpPr>
          <p:cNvPr id="24787" name="Text Box 211">
            <a:extLst>
              <a:ext uri="{FF2B5EF4-FFF2-40B4-BE49-F238E27FC236}">
                <a16:creationId xmlns:a16="http://schemas.microsoft.com/office/drawing/2014/main" id="{A6979C11-906F-4D3C-9A09-C327899F5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0025" y="123825"/>
            <a:ext cx="20955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b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My_Collection</a:t>
            </a:r>
            <a:endParaRPr lang="en-US"/>
          </a:p>
        </p:txBody>
      </p:sp>
      <p:sp>
        <p:nvSpPr>
          <p:cNvPr id="24788" name="Text Box 212">
            <a:extLst>
              <a:ext uri="{FF2B5EF4-FFF2-40B4-BE49-F238E27FC236}">
                <a16:creationId xmlns:a16="http://schemas.microsoft.com/office/drawing/2014/main" id="{9FAEAA4B-1416-4B6E-89B1-A9E134E75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38" y="2093913"/>
            <a:ext cx="3581400" cy="326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The classification problem can now be expressed as:</a:t>
            </a:r>
          </a:p>
          <a:p>
            <a:pPr eaLnBrk="1" hangingPunct="1">
              <a:defRPr/>
            </a:pPr>
            <a:endParaRPr lang="en-US" sz="2800"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eaLnBrk="1" hangingPunct="1">
              <a:buFontTx/>
              <a:buChar char="•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 Given a training database (</a:t>
            </a:r>
            <a:r>
              <a:rPr lang="en-US" b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My_Collection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), predict the </a:t>
            </a:r>
            <a:r>
              <a:rPr lang="en-US" b="1">
                <a:solidFill>
                  <a:srgbClr val="33CC33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class 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label of a </a:t>
            </a:r>
            <a:r>
              <a:rPr lang="en-US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</a:t>
            </a:r>
          </a:p>
        </p:txBody>
      </p:sp>
      <p:sp>
        <p:nvSpPr>
          <p:cNvPr id="24790" name="Rectangle 214">
            <a:extLst>
              <a:ext uri="{FF2B5EF4-FFF2-40B4-BE49-F238E27FC236}">
                <a16:creationId xmlns:a16="http://schemas.microsoft.com/office/drawing/2014/main" id="{8D3D0701-279F-490A-926F-3D971C6BA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6019800"/>
            <a:ext cx="37893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 = 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629">
            <a:extLst>
              <a:ext uri="{FF2B5EF4-FFF2-40B4-BE49-F238E27FC236}">
                <a16:creationId xmlns:a16="http://schemas.microsoft.com/office/drawing/2014/main" id="{11DEFD6D-DBC3-4196-9C97-4EB40914CE6E}"/>
              </a:ext>
            </a:extLst>
          </p:cNvPr>
          <p:cNvGrpSpPr>
            <a:grpSpLocks/>
          </p:cNvGrpSpPr>
          <p:nvPr/>
        </p:nvGrpSpPr>
        <p:grpSpPr bwMode="auto">
          <a:xfrm>
            <a:off x="5921375" y="244475"/>
            <a:ext cx="3078163" cy="3078163"/>
            <a:chOff x="0" y="2230"/>
            <a:chExt cx="1939" cy="1939"/>
          </a:xfrm>
        </p:grpSpPr>
        <p:sp>
          <p:nvSpPr>
            <p:cNvPr id="32128" name="Rectangle 626">
              <a:extLst>
                <a:ext uri="{FF2B5EF4-FFF2-40B4-BE49-F238E27FC236}">
                  <a16:creationId xmlns:a16="http://schemas.microsoft.com/office/drawing/2014/main" id="{CF35B3A3-E3AA-47C3-8B20-41241702F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" y="2230"/>
              <a:ext cx="1801" cy="1765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2129" name="Group 82">
              <a:extLst>
                <a:ext uri="{FF2B5EF4-FFF2-40B4-BE49-F238E27FC236}">
                  <a16:creationId xmlns:a16="http://schemas.microsoft.com/office/drawing/2014/main" id="{A02F3927-35DC-4CE9-95A0-4D8B4773A4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293"/>
              <a:ext cx="1931" cy="1876"/>
              <a:chOff x="3199" y="69"/>
              <a:chExt cx="2462" cy="2286"/>
            </a:xfrm>
          </p:grpSpPr>
          <p:grpSp>
            <p:nvGrpSpPr>
              <p:cNvPr id="32130" name="Group 83">
                <a:extLst>
                  <a:ext uri="{FF2B5EF4-FFF2-40B4-BE49-F238E27FC236}">
                    <a16:creationId xmlns:a16="http://schemas.microsoft.com/office/drawing/2014/main" id="{0566849E-BB94-4494-B33B-87FB73980F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9" y="69"/>
                <a:ext cx="2462" cy="2286"/>
                <a:chOff x="1137" y="1946"/>
                <a:chExt cx="2183" cy="1941"/>
              </a:xfrm>
            </p:grpSpPr>
            <p:sp>
              <p:nvSpPr>
                <p:cNvPr id="54356" name="Rectangle 84">
                  <a:extLst>
                    <a:ext uri="{FF2B5EF4-FFF2-40B4-BE49-F238E27FC236}">
                      <a16:creationId xmlns:a16="http://schemas.microsoft.com/office/drawing/2014/main" id="{6468C3F3-8DE1-4DEC-9E0C-10373197E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5"/>
                  <a:ext cx="281" cy="26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32182" name="Rectangle 85">
                  <a:extLst>
                    <a:ext uri="{FF2B5EF4-FFF2-40B4-BE49-F238E27FC236}">
                      <a16:creationId xmlns:a16="http://schemas.microsoft.com/office/drawing/2014/main" id="{856AE33E-3376-4170-A080-C499B9F4A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3" name="Rectangle 86">
                  <a:extLst>
                    <a:ext uri="{FF2B5EF4-FFF2-40B4-BE49-F238E27FC236}">
                      <a16:creationId xmlns:a16="http://schemas.microsoft.com/office/drawing/2014/main" id="{6CD872BE-708A-47DE-82E9-3F2CB6F52E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4" name="Rectangle 87">
                  <a:extLst>
                    <a:ext uri="{FF2B5EF4-FFF2-40B4-BE49-F238E27FC236}">
                      <a16:creationId xmlns:a16="http://schemas.microsoft.com/office/drawing/2014/main" id="{A216F68A-A93B-4411-AB92-D1BDE2524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5" name="Rectangle 88">
                  <a:extLst>
                    <a:ext uri="{FF2B5EF4-FFF2-40B4-BE49-F238E27FC236}">
                      <a16:creationId xmlns:a16="http://schemas.microsoft.com/office/drawing/2014/main" id="{3086E10A-4A28-4B53-824D-78D320F99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6" name="Rectangle 89">
                  <a:extLst>
                    <a:ext uri="{FF2B5EF4-FFF2-40B4-BE49-F238E27FC236}">
                      <a16:creationId xmlns:a16="http://schemas.microsoft.com/office/drawing/2014/main" id="{E9F299B2-7F52-4B94-AEBB-4D54A90905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7" name="Rectangle 90">
                  <a:extLst>
                    <a:ext uri="{FF2B5EF4-FFF2-40B4-BE49-F238E27FC236}">
                      <a16:creationId xmlns:a16="http://schemas.microsoft.com/office/drawing/2014/main" id="{9B99BB4B-FADF-4387-B890-A253843324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8" name="Rectangle 91">
                  <a:extLst>
                    <a:ext uri="{FF2B5EF4-FFF2-40B4-BE49-F238E27FC236}">
                      <a16:creationId xmlns:a16="http://schemas.microsoft.com/office/drawing/2014/main" id="{776E8E59-D317-4B72-B138-E927AF748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89" name="Rectangle 92">
                  <a:extLst>
                    <a:ext uri="{FF2B5EF4-FFF2-40B4-BE49-F238E27FC236}">
                      <a16:creationId xmlns:a16="http://schemas.microsoft.com/office/drawing/2014/main" id="{D148FA0F-94A1-4CB9-B236-487D3F5B1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0" name="Rectangle 93">
                  <a:extLst>
                    <a:ext uri="{FF2B5EF4-FFF2-40B4-BE49-F238E27FC236}">
                      <a16:creationId xmlns:a16="http://schemas.microsoft.com/office/drawing/2014/main" id="{EA231CCE-8629-48A8-8BB4-DC04C60FD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1" name="Rectangle 94">
                  <a:extLst>
                    <a:ext uri="{FF2B5EF4-FFF2-40B4-BE49-F238E27FC236}">
                      <a16:creationId xmlns:a16="http://schemas.microsoft.com/office/drawing/2014/main" id="{9E32D3AA-EF51-4DD5-8FBC-A3126058F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2" name="Rectangle 95">
                  <a:extLst>
                    <a:ext uri="{FF2B5EF4-FFF2-40B4-BE49-F238E27FC236}">
                      <a16:creationId xmlns:a16="http://schemas.microsoft.com/office/drawing/2014/main" id="{A7C30FAA-CAE5-463E-A49C-B7F607F408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3" name="Rectangle 96">
                  <a:extLst>
                    <a:ext uri="{FF2B5EF4-FFF2-40B4-BE49-F238E27FC236}">
                      <a16:creationId xmlns:a16="http://schemas.microsoft.com/office/drawing/2014/main" id="{A9BBAB10-3A7D-4F25-9505-B0CCEE71C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4" name="Rectangle 97">
                  <a:extLst>
                    <a:ext uri="{FF2B5EF4-FFF2-40B4-BE49-F238E27FC236}">
                      <a16:creationId xmlns:a16="http://schemas.microsoft.com/office/drawing/2014/main" id="{375467AD-4E31-41E1-8063-F85555A1C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5" name="Rectangle 98">
                  <a:extLst>
                    <a:ext uri="{FF2B5EF4-FFF2-40B4-BE49-F238E27FC236}">
                      <a16:creationId xmlns:a16="http://schemas.microsoft.com/office/drawing/2014/main" id="{1E8AABF0-E988-4925-8D06-36D06C137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6" name="Rectangle 99">
                  <a:extLst>
                    <a:ext uri="{FF2B5EF4-FFF2-40B4-BE49-F238E27FC236}">
                      <a16:creationId xmlns:a16="http://schemas.microsoft.com/office/drawing/2014/main" id="{610B0114-156D-4073-8A70-3750A45C3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7" name="Rectangle 100">
                  <a:extLst>
                    <a:ext uri="{FF2B5EF4-FFF2-40B4-BE49-F238E27FC236}">
                      <a16:creationId xmlns:a16="http://schemas.microsoft.com/office/drawing/2014/main" id="{D7E08567-04DD-4D49-BE57-62BE9B28C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8" name="Rectangle 101">
                  <a:extLst>
                    <a:ext uri="{FF2B5EF4-FFF2-40B4-BE49-F238E27FC236}">
                      <a16:creationId xmlns:a16="http://schemas.microsoft.com/office/drawing/2014/main" id="{B0C89BC7-FFF8-431E-BA3B-B236F8DCD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99" name="Rectangle 102">
                  <a:extLst>
                    <a:ext uri="{FF2B5EF4-FFF2-40B4-BE49-F238E27FC236}">
                      <a16:creationId xmlns:a16="http://schemas.microsoft.com/office/drawing/2014/main" id="{59AAD1D0-BC00-4C40-B8BF-5ABED0812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0" name="Rectangle 103">
                  <a:extLst>
                    <a:ext uri="{FF2B5EF4-FFF2-40B4-BE49-F238E27FC236}">
                      <a16:creationId xmlns:a16="http://schemas.microsoft.com/office/drawing/2014/main" id="{E138DD1D-821D-4864-B51D-AEE84423C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1" name="Rectangle 104">
                  <a:extLst>
                    <a:ext uri="{FF2B5EF4-FFF2-40B4-BE49-F238E27FC236}">
                      <a16:creationId xmlns:a16="http://schemas.microsoft.com/office/drawing/2014/main" id="{015EFA39-E1FE-445E-ADB6-18D09A32C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2" name="Rectangle 105">
                  <a:extLst>
                    <a:ext uri="{FF2B5EF4-FFF2-40B4-BE49-F238E27FC236}">
                      <a16:creationId xmlns:a16="http://schemas.microsoft.com/office/drawing/2014/main" id="{39E261A2-E181-4EA4-A9CD-635643841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3" name="Rectangle 106">
                  <a:extLst>
                    <a:ext uri="{FF2B5EF4-FFF2-40B4-BE49-F238E27FC236}">
                      <a16:creationId xmlns:a16="http://schemas.microsoft.com/office/drawing/2014/main" id="{7E67A81C-A522-49A6-96FF-3C25A45E4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4" name="Rectangle 107">
                  <a:extLst>
                    <a:ext uri="{FF2B5EF4-FFF2-40B4-BE49-F238E27FC236}">
                      <a16:creationId xmlns:a16="http://schemas.microsoft.com/office/drawing/2014/main" id="{8885515C-14C0-49D7-B6FC-DE447AC5B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5" name="Rectangle 108">
                  <a:extLst>
                    <a:ext uri="{FF2B5EF4-FFF2-40B4-BE49-F238E27FC236}">
                      <a16:creationId xmlns:a16="http://schemas.microsoft.com/office/drawing/2014/main" id="{6233EFF3-A0DA-4EE2-8355-0B79CFD06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6" name="Rectangle 109">
                  <a:extLst>
                    <a:ext uri="{FF2B5EF4-FFF2-40B4-BE49-F238E27FC236}">
                      <a16:creationId xmlns:a16="http://schemas.microsoft.com/office/drawing/2014/main" id="{C42A2C7F-8966-4BD3-89DB-23F1F9BC4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7" name="Rectangle 110">
                  <a:extLst>
                    <a:ext uri="{FF2B5EF4-FFF2-40B4-BE49-F238E27FC236}">
                      <a16:creationId xmlns:a16="http://schemas.microsoft.com/office/drawing/2014/main" id="{87C5458B-C314-4213-82DB-A222E9F52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8" name="Rectangle 111">
                  <a:extLst>
                    <a:ext uri="{FF2B5EF4-FFF2-40B4-BE49-F238E27FC236}">
                      <a16:creationId xmlns:a16="http://schemas.microsoft.com/office/drawing/2014/main" id="{5C973B5D-2EC5-49D9-8D4B-2B43332C73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09" name="Rectangle 112">
                  <a:extLst>
                    <a:ext uri="{FF2B5EF4-FFF2-40B4-BE49-F238E27FC236}">
                      <a16:creationId xmlns:a16="http://schemas.microsoft.com/office/drawing/2014/main" id="{2A9F5724-943A-48AF-AA3B-6A54990906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0" name="Rectangle 113">
                  <a:extLst>
                    <a:ext uri="{FF2B5EF4-FFF2-40B4-BE49-F238E27FC236}">
                      <a16:creationId xmlns:a16="http://schemas.microsoft.com/office/drawing/2014/main" id="{31EA9C99-A267-4833-AC26-834BF46A4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1" name="Rectangle 114">
                  <a:extLst>
                    <a:ext uri="{FF2B5EF4-FFF2-40B4-BE49-F238E27FC236}">
                      <a16:creationId xmlns:a16="http://schemas.microsoft.com/office/drawing/2014/main" id="{7F4ABE73-6990-46D7-8F19-E128C074F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2" name="Rectangle 115">
                  <a:extLst>
                    <a:ext uri="{FF2B5EF4-FFF2-40B4-BE49-F238E27FC236}">
                      <a16:creationId xmlns:a16="http://schemas.microsoft.com/office/drawing/2014/main" id="{522D0419-D68E-4192-B87F-BA660A79B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3" name="Rectangle 116">
                  <a:extLst>
                    <a:ext uri="{FF2B5EF4-FFF2-40B4-BE49-F238E27FC236}">
                      <a16:creationId xmlns:a16="http://schemas.microsoft.com/office/drawing/2014/main" id="{57E6E302-C055-4666-8BBD-D7AABA915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4" name="Rectangle 117">
                  <a:extLst>
                    <a:ext uri="{FF2B5EF4-FFF2-40B4-BE49-F238E27FC236}">
                      <a16:creationId xmlns:a16="http://schemas.microsoft.com/office/drawing/2014/main" id="{C6461D22-B0E2-420E-8DEF-935AE358C6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5" name="Rectangle 118">
                  <a:extLst>
                    <a:ext uri="{FF2B5EF4-FFF2-40B4-BE49-F238E27FC236}">
                      <a16:creationId xmlns:a16="http://schemas.microsoft.com/office/drawing/2014/main" id="{DD3C2868-9F39-4B4E-B54F-E52674E5AD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6" name="Rectangle 119">
                  <a:extLst>
                    <a:ext uri="{FF2B5EF4-FFF2-40B4-BE49-F238E27FC236}">
                      <a16:creationId xmlns:a16="http://schemas.microsoft.com/office/drawing/2014/main" id="{3449E557-0F31-46B1-8796-F5E5DBE81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7" name="Rectangle 120">
                  <a:extLst>
                    <a:ext uri="{FF2B5EF4-FFF2-40B4-BE49-F238E27FC236}">
                      <a16:creationId xmlns:a16="http://schemas.microsoft.com/office/drawing/2014/main" id="{6A78D77E-49F5-499D-B625-A3CC79E69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8" name="Rectangle 121">
                  <a:extLst>
                    <a:ext uri="{FF2B5EF4-FFF2-40B4-BE49-F238E27FC236}">
                      <a16:creationId xmlns:a16="http://schemas.microsoft.com/office/drawing/2014/main" id="{15651B1F-7FE0-4D08-899C-557B68A27A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19" name="Rectangle 122">
                  <a:extLst>
                    <a:ext uri="{FF2B5EF4-FFF2-40B4-BE49-F238E27FC236}">
                      <a16:creationId xmlns:a16="http://schemas.microsoft.com/office/drawing/2014/main" id="{CBFE8AAB-6085-4760-99EF-3DE5A21F68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0" name="Rectangle 123">
                  <a:extLst>
                    <a:ext uri="{FF2B5EF4-FFF2-40B4-BE49-F238E27FC236}">
                      <a16:creationId xmlns:a16="http://schemas.microsoft.com/office/drawing/2014/main" id="{D76C3D96-3600-4A13-A426-EA3CD23EC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1" name="Rectangle 124">
                  <a:extLst>
                    <a:ext uri="{FF2B5EF4-FFF2-40B4-BE49-F238E27FC236}">
                      <a16:creationId xmlns:a16="http://schemas.microsoft.com/office/drawing/2014/main" id="{71AC096D-7A03-4CE4-A5F0-6F374C8146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2" name="Rectangle 125">
                  <a:extLst>
                    <a:ext uri="{FF2B5EF4-FFF2-40B4-BE49-F238E27FC236}">
                      <a16:creationId xmlns:a16="http://schemas.microsoft.com/office/drawing/2014/main" id="{CB804F02-7A1B-4CE0-BFBC-D59FAB937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3" name="Rectangle 126">
                  <a:extLst>
                    <a:ext uri="{FF2B5EF4-FFF2-40B4-BE49-F238E27FC236}">
                      <a16:creationId xmlns:a16="http://schemas.microsoft.com/office/drawing/2014/main" id="{7FB3F9E2-C430-4E3D-A6CE-9BD1BF9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4" name="Rectangle 127">
                  <a:extLst>
                    <a:ext uri="{FF2B5EF4-FFF2-40B4-BE49-F238E27FC236}">
                      <a16:creationId xmlns:a16="http://schemas.microsoft.com/office/drawing/2014/main" id="{1A4F4D41-BDD0-4178-822E-8979C76FA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5" name="Rectangle 128">
                  <a:extLst>
                    <a:ext uri="{FF2B5EF4-FFF2-40B4-BE49-F238E27FC236}">
                      <a16:creationId xmlns:a16="http://schemas.microsoft.com/office/drawing/2014/main" id="{832F5396-9378-4FAF-A7CF-D22DA3009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6" name="Rectangle 129">
                  <a:extLst>
                    <a:ext uri="{FF2B5EF4-FFF2-40B4-BE49-F238E27FC236}">
                      <a16:creationId xmlns:a16="http://schemas.microsoft.com/office/drawing/2014/main" id="{6B20614E-A75E-4F64-807C-7DED26725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7" name="Rectangle 130">
                  <a:extLst>
                    <a:ext uri="{FF2B5EF4-FFF2-40B4-BE49-F238E27FC236}">
                      <a16:creationId xmlns:a16="http://schemas.microsoft.com/office/drawing/2014/main" id="{AF276842-0731-4165-A10C-38FAC3C53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8" name="Rectangle 131">
                  <a:extLst>
                    <a:ext uri="{FF2B5EF4-FFF2-40B4-BE49-F238E27FC236}">
                      <a16:creationId xmlns:a16="http://schemas.microsoft.com/office/drawing/2014/main" id="{0379C2CA-1078-4829-B835-50CBD071AC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29" name="Rectangle 132">
                  <a:extLst>
                    <a:ext uri="{FF2B5EF4-FFF2-40B4-BE49-F238E27FC236}">
                      <a16:creationId xmlns:a16="http://schemas.microsoft.com/office/drawing/2014/main" id="{58AB27B5-37C0-4AB9-B972-6EC2D3099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0" name="Rectangle 133">
                  <a:extLst>
                    <a:ext uri="{FF2B5EF4-FFF2-40B4-BE49-F238E27FC236}">
                      <a16:creationId xmlns:a16="http://schemas.microsoft.com/office/drawing/2014/main" id="{8215E5E5-CCB1-4159-B613-20D4CD9D6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1" name="Rectangle 134">
                  <a:extLst>
                    <a:ext uri="{FF2B5EF4-FFF2-40B4-BE49-F238E27FC236}">
                      <a16:creationId xmlns:a16="http://schemas.microsoft.com/office/drawing/2014/main" id="{8844EC97-B74D-4DCB-9C05-580FB4DE5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2" name="Rectangle 135">
                  <a:extLst>
                    <a:ext uri="{FF2B5EF4-FFF2-40B4-BE49-F238E27FC236}">
                      <a16:creationId xmlns:a16="http://schemas.microsoft.com/office/drawing/2014/main" id="{A8F7B603-6BA0-422A-B7DF-CC51986166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3" name="Rectangle 136">
                  <a:extLst>
                    <a:ext uri="{FF2B5EF4-FFF2-40B4-BE49-F238E27FC236}">
                      <a16:creationId xmlns:a16="http://schemas.microsoft.com/office/drawing/2014/main" id="{6D830F48-6F84-4D23-AA18-73E90F96E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4" name="Rectangle 137">
                  <a:extLst>
                    <a:ext uri="{FF2B5EF4-FFF2-40B4-BE49-F238E27FC236}">
                      <a16:creationId xmlns:a16="http://schemas.microsoft.com/office/drawing/2014/main" id="{75EE38AA-DA41-46AC-ABC6-D0A94F927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5" name="Rectangle 138">
                  <a:extLst>
                    <a:ext uri="{FF2B5EF4-FFF2-40B4-BE49-F238E27FC236}">
                      <a16:creationId xmlns:a16="http://schemas.microsoft.com/office/drawing/2014/main" id="{9EA8F21F-74DE-4CAA-85FA-5028007F98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6" name="Rectangle 139">
                  <a:extLst>
                    <a:ext uri="{FF2B5EF4-FFF2-40B4-BE49-F238E27FC236}">
                      <a16:creationId xmlns:a16="http://schemas.microsoft.com/office/drawing/2014/main" id="{0EC4D901-CA25-4A02-B0D6-0E450FC08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7" name="Rectangle 140">
                  <a:extLst>
                    <a:ext uri="{FF2B5EF4-FFF2-40B4-BE49-F238E27FC236}">
                      <a16:creationId xmlns:a16="http://schemas.microsoft.com/office/drawing/2014/main" id="{15064673-69EB-4918-A2E0-A634B82B6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8" name="Rectangle 141">
                  <a:extLst>
                    <a:ext uri="{FF2B5EF4-FFF2-40B4-BE49-F238E27FC236}">
                      <a16:creationId xmlns:a16="http://schemas.microsoft.com/office/drawing/2014/main" id="{63D3D520-9AF6-4B08-A854-80D1B28A4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39" name="Rectangle 142">
                  <a:extLst>
                    <a:ext uri="{FF2B5EF4-FFF2-40B4-BE49-F238E27FC236}">
                      <a16:creationId xmlns:a16="http://schemas.microsoft.com/office/drawing/2014/main" id="{77E1B0FC-180C-464C-B5C5-287139CC1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0" name="Rectangle 143">
                  <a:extLst>
                    <a:ext uri="{FF2B5EF4-FFF2-40B4-BE49-F238E27FC236}">
                      <a16:creationId xmlns:a16="http://schemas.microsoft.com/office/drawing/2014/main" id="{3D6F9C58-B666-464F-B7EC-CAFBE5537C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1" name="Rectangle 144">
                  <a:extLst>
                    <a:ext uri="{FF2B5EF4-FFF2-40B4-BE49-F238E27FC236}">
                      <a16:creationId xmlns:a16="http://schemas.microsoft.com/office/drawing/2014/main" id="{147F03D0-2929-4395-A252-4A29EEADA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2" name="Rectangle 145">
                  <a:extLst>
                    <a:ext uri="{FF2B5EF4-FFF2-40B4-BE49-F238E27FC236}">
                      <a16:creationId xmlns:a16="http://schemas.microsoft.com/office/drawing/2014/main" id="{E6C4834D-E61B-4085-AB57-2547708E6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3" name="Rectangle 146">
                  <a:extLst>
                    <a:ext uri="{FF2B5EF4-FFF2-40B4-BE49-F238E27FC236}">
                      <a16:creationId xmlns:a16="http://schemas.microsoft.com/office/drawing/2014/main" id="{B223E3B2-EA6C-40E3-A336-FA5B0EF74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4" name="Rectangle 147">
                  <a:extLst>
                    <a:ext uri="{FF2B5EF4-FFF2-40B4-BE49-F238E27FC236}">
                      <a16:creationId xmlns:a16="http://schemas.microsoft.com/office/drawing/2014/main" id="{7BF23A69-7871-4270-B8F2-3D7700C66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5" name="Rectangle 148">
                  <a:extLst>
                    <a:ext uri="{FF2B5EF4-FFF2-40B4-BE49-F238E27FC236}">
                      <a16:creationId xmlns:a16="http://schemas.microsoft.com/office/drawing/2014/main" id="{25523D24-C638-4096-BCA4-659099F9C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6" name="Rectangle 149">
                  <a:extLst>
                    <a:ext uri="{FF2B5EF4-FFF2-40B4-BE49-F238E27FC236}">
                      <a16:creationId xmlns:a16="http://schemas.microsoft.com/office/drawing/2014/main" id="{E2023CA8-951B-46E2-AF75-4E4C6C2E0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7" name="Rectangle 150">
                  <a:extLst>
                    <a:ext uri="{FF2B5EF4-FFF2-40B4-BE49-F238E27FC236}">
                      <a16:creationId xmlns:a16="http://schemas.microsoft.com/office/drawing/2014/main" id="{7C974C6C-D913-43F7-B47B-3D59EC575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8" name="Rectangle 151">
                  <a:extLst>
                    <a:ext uri="{FF2B5EF4-FFF2-40B4-BE49-F238E27FC236}">
                      <a16:creationId xmlns:a16="http://schemas.microsoft.com/office/drawing/2014/main" id="{2C8C9968-6472-4354-896B-2C2A3943C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49" name="Rectangle 152">
                  <a:extLst>
                    <a:ext uri="{FF2B5EF4-FFF2-40B4-BE49-F238E27FC236}">
                      <a16:creationId xmlns:a16="http://schemas.microsoft.com/office/drawing/2014/main" id="{723FE63B-1CED-4880-885D-9FEF1E89E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0" name="Rectangle 153">
                  <a:extLst>
                    <a:ext uri="{FF2B5EF4-FFF2-40B4-BE49-F238E27FC236}">
                      <a16:creationId xmlns:a16="http://schemas.microsoft.com/office/drawing/2014/main" id="{5B1F831C-5A1C-48FC-B1CE-5705D45C2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1" name="Rectangle 154">
                  <a:extLst>
                    <a:ext uri="{FF2B5EF4-FFF2-40B4-BE49-F238E27FC236}">
                      <a16:creationId xmlns:a16="http://schemas.microsoft.com/office/drawing/2014/main" id="{D3280BAD-EAE0-44B0-8145-E3660F1C0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2" name="Rectangle 155">
                  <a:extLst>
                    <a:ext uri="{FF2B5EF4-FFF2-40B4-BE49-F238E27FC236}">
                      <a16:creationId xmlns:a16="http://schemas.microsoft.com/office/drawing/2014/main" id="{67BE1304-F912-4372-98E1-089173C68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3" name="Rectangle 156">
                  <a:extLst>
                    <a:ext uri="{FF2B5EF4-FFF2-40B4-BE49-F238E27FC236}">
                      <a16:creationId xmlns:a16="http://schemas.microsoft.com/office/drawing/2014/main" id="{DDE2B584-3EBF-4D1B-9361-91002E0F1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4" name="Rectangle 157">
                  <a:extLst>
                    <a:ext uri="{FF2B5EF4-FFF2-40B4-BE49-F238E27FC236}">
                      <a16:creationId xmlns:a16="http://schemas.microsoft.com/office/drawing/2014/main" id="{02C2F427-9567-4320-A59F-CDCA95C71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5" name="Rectangle 158">
                  <a:extLst>
                    <a:ext uri="{FF2B5EF4-FFF2-40B4-BE49-F238E27FC236}">
                      <a16:creationId xmlns:a16="http://schemas.microsoft.com/office/drawing/2014/main" id="{56105537-5772-49DA-BED5-70DCAB0147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6" name="Rectangle 159">
                  <a:extLst>
                    <a:ext uri="{FF2B5EF4-FFF2-40B4-BE49-F238E27FC236}">
                      <a16:creationId xmlns:a16="http://schemas.microsoft.com/office/drawing/2014/main" id="{A0531FEC-425A-4EB2-AE3E-3D68B30731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7" name="Rectangle 160">
                  <a:extLst>
                    <a:ext uri="{FF2B5EF4-FFF2-40B4-BE49-F238E27FC236}">
                      <a16:creationId xmlns:a16="http://schemas.microsoft.com/office/drawing/2014/main" id="{530F9144-398D-4185-B454-756690023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8" name="Rectangle 161">
                  <a:extLst>
                    <a:ext uri="{FF2B5EF4-FFF2-40B4-BE49-F238E27FC236}">
                      <a16:creationId xmlns:a16="http://schemas.microsoft.com/office/drawing/2014/main" id="{8C2B8D48-10E4-4011-9A23-47AFB32F2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59" name="Rectangle 162">
                  <a:extLst>
                    <a:ext uri="{FF2B5EF4-FFF2-40B4-BE49-F238E27FC236}">
                      <a16:creationId xmlns:a16="http://schemas.microsoft.com/office/drawing/2014/main" id="{A0AB3EE0-1CE1-4AEF-A090-123B6C92F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0" name="Rectangle 163">
                  <a:extLst>
                    <a:ext uri="{FF2B5EF4-FFF2-40B4-BE49-F238E27FC236}">
                      <a16:creationId xmlns:a16="http://schemas.microsoft.com/office/drawing/2014/main" id="{72BD379A-4348-437E-9565-81B6CEBAB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1" name="Rectangle 164">
                  <a:extLst>
                    <a:ext uri="{FF2B5EF4-FFF2-40B4-BE49-F238E27FC236}">
                      <a16:creationId xmlns:a16="http://schemas.microsoft.com/office/drawing/2014/main" id="{7670A82D-567F-4962-808C-92C014D2E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2" name="Rectangle 165">
                  <a:extLst>
                    <a:ext uri="{FF2B5EF4-FFF2-40B4-BE49-F238E27FC236}">
                      <a16:creationId xmlns:a16="http://schemas.microsoft.com/office/drawing/2014/main" id="{227B7492-8D91-408E-9F9B-526B37A1E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3" name="Rectangle 166">
                  <a:extLst>
                    <a:ext uri="{FF2B5EF4-FFF2-40B4-BE49-F238E27FC236}">
                      <a16:creationId xmlns:a16="http://schemas.microsoft.com/office/drawing/2014/main" id="{D90410D9-39C8-44A3-A7C1-C0E97738D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4" name="Rectangle 167">
                  <a:extLst>
                    <a:ext uri="{FF2B5EF4-FFF2-40B4-BE49-F238E27FC236}">
                      <a16:creationId xmlns:a16="http://schemas.microsoft.com/office/drawing/2014/main" id="{B7E4EDAF-74A2-41F0-AF27-45BC7F432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5" name="Rectangle 168">
                  <a:extLst>
                    <a:ext uri="{FF2B5EF4-FFF2-40B4-BE49-F238E27FC236}">
                      <a16:creationId xmlns:a16="http://schemas.microsoft.com/office/drawing/2014/main" id="{67189704-DF8D-4AE7-8B8C-20982DAE01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6" name="Rectangle 169">
                  <a:extLst>
                    <a:ext uri="{FF2B5EF4-FFF2-40B4-BE49-F238E27FC236}">
                      <a16:creationId xmlns:a16="http://schemas.microsoft.com/office/drawing/2014/main" id="{AE4700B8-1474-4429-A37F-47218FCA1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7" name="Rectangle 170">
                  <a:extLst>
                    <a:ext uri="{FF2B5EF4-FFF2-40B4-BE49-F238E27FC236}">
                      <a16:creationId xmlns:a16="http://schemas.microsoft.com/office/drawing/2014/main" id="{A01E7F00-7B1E-4265-897E-4EBFFCAE0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8" name="Rectangle 171">
                  <a:extLst>
                    <a:ext uri="{FF2B5EF4-FFF2-40B4-BE49-F238E27FC236}">
                      <a16:creationId xmlns:a16="http://schemas.microsoft.com/office/drawing/2014/main" id="{17706D0D-FA13-4046-AA98-B18980A00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69" name="Rectangle 172">
                  <a:extLst>
                    <a:ext uri="{FF2B5EF4-FFF2-40B4-BE49-F238E27FC236}">
                      <a16:creationId xmlns:a16="http://schemas.microsoft.com/office/drawing/2014/main" id="{8280964F-6774-4BAB-ACFD-8D1F46B02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0" name="Rectangle 173">
                  <a:extLst>
                    <a:ext uri="{FF2B5EF4-FFF2-40B4-BE49-F238E27FC236}">
                      <a16:creationId xmlns:a16="http://schemas.microsoft.com/office/drawing/2014/main" id="{6B5E2EBA-F0AA-4DE4-8FB0-AD812A790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1" name="Rectangle 174">
                  <a:extLst>
                    <a:ext uri="{FF2B5EF4-FFF2-40B4-BE49-F238E27FC236}">
                      <a16:creationId xmlns:a16="http://schemas.microsoft.com/office/drawing/2014/main" id="{663363A3-D46E-4CD8-9392-48E3E2680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2" name="Rectangle 175">
                  <a:extLst>
                    <a:ext uri="{FF2B5EF4-FFF2-40B4-BE49-F238E27FC236}">
                      <a16:creationId xmlns:a16="http://schemas.microsoft.com/office/drawing/2014/main" id="{3B5E3F9F-7AC4-491D-9632-277AF118C8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3" name="Rectangle 176">
                  <a:extLst>
                    <a:ext uri="{FF2B5EF4-FFF2-40B4-BE49-F238E27FC236}">
                      <a16:creationId xmlns:a16="http://schemas.microsoft.com/office/drawing/2014/main" id="{5D2A4F0E-65D4-4843-B51C-FEC9674EC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4" name="Rectangle 177">
                  <a:extLst>
                    <a:ext uri="{FF2B5EF4-FFF2-40B4-BE49-F238E27FC236}">
                      <a16:creationId xmlns:a16="http://schemas.microsoft.com/office/drawing/2014/main" id="{1AF53685-D258-4F62-B906-F55D5A1DC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5" name="Rectangle 178">
                  <a:extLst>
                    <a:ext uri="{FF2B5EF4-FFF2-40B4-BE49-F238E27FC236}">
                      <a16:creationId xmlns:a16="http://schemas.microsoft.com/office/drawing/2014/main" id="{CFCEF865-B327-4EBC-A316-411ACA9988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6" name="Rectangle 179">
                  <a:extLst>
                    <a:ext uri="{FF2B5EF4-FFF2-40B4-BE49-F238E27FC236}">
                      <a16:creationId xmlns:a16="http://schemas.microsoft.com/office/drawing/2014/main" id="{A1FEEE1B-64CC-47F0-B20D-24A772AFC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7" name="Rectangle 180">
                  <a:extLst>
                    <a:ext uri="{FF2B5EF4-FFF2-40B4-BE49-F238E27FC236}">
                      <a16:creationId xmlns:a16="http://schemas.microsoft.com/office/drawing/2014/main" id="{325AE7F2-5287-45F4-A7E6-816B5222E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8" name="Rectangle 181">
                  <a:extLst>
                    <a:ext uri="{FF2B5EF4-FFF2-40B4-BE49-F238E27FC236}">
                      <a16:creationId xmlns:a16="http://schemas.microsoft.com/office/drawing/2014/main" id="{F4CDB457-72B9-468D-90B8-A0899B298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79" name="Rectangle 182">
                  <a:extLst>
                    <a:ext uri="{FF2B5EF4-FFF2-40B4-BE49-F238E27FC236}">
                      <a16:creationId xmlns:a16="http://schemas.microsoft.com/office/drawing/2014/main" id="{C9130EC9-2C55-4890-A278-FC8A6AC0C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0" name="Rectangle 183">
                  <a:extLst>
                    <a:ext uri="{FF2B5EF4-FFF2-40B4-BE49-F238E27FC236}">
                      <a16:creationId xmlns:a16="http://schemas.microsoft.com/office/drawing/2014/main" id="{A537DFFA-507B-4DBE-AF7A-9EF872221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1" name="Rectangle 184">
                  <a:extLst>
                    <a:ext uri="{FF2B5EF4-FFF2-40B4-BE49-F238E27FC236}">
                      <a16:creationId xmlns:a16="http://schemas.microsoft.com/office/drawing/2014/main" id="{7EEB675A-C368-4BDE-9044-649FCE612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282" name="Line 185">
                  <a:extLst>
                    <a:ext uri="{FF2B5EF4-FFF2-40B4-BE49-F238E27FC236}">
                      <a16:creationId xmlns:a16="http://schemas.microsoft.com/office/drawing/2014/main" id="{9A5EC59F-A77B-41A6-A69F-3FE4380ABF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283" name="Line 186">
                  <a:extLst>
                    <a:ext uri="{FF2B5EF4-FFF2-40B4-BE49-F238E27FC236}">
                      <a16:creationId xmlns:a16="http://schemas.microsoft.com/office/drawing/2014/main" id="{5F9B6475-9432-4368-8682-B759F86A6B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284" name="Text Box 187">
                  <a:extLst>
                    <a:ext uri="{FF2B5EF4-FFF2-40B4-BE49-F238E27FC236}">
                      <a16:creationId xmlns:a16="http://schemas.microsoft.com/office/drawing/2014/main" id="{65489272-8510-4FE4-B5F1-E6B871DEA1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2285" name="Text Box 188">
                  <a:extLst>
                    <a:ext uri="{FF2B5EF4-FFF2-40B4-BE49-F238E27FC236}">
                      <a16:creationId xmlns:a16="http://schemas.microsoft.com/office/drawing/2014/main" id="{F3F90480-C9E5-4304-8F2C-C35AAC0376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2286" name="Text Box 189">
                  <a:extLst>
                    <a:ext uri="{FF2B5EF4-FFF2-40B4-BE49-F238E27FC236}">
                      <a16:creationId xmlns:a16="http://schemas.microsoft.com/office/drawing/2014/main" id="{F691F0F2-BCD4-4C20-9501-C6F775CEBD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2287" name="Text Box 190">
                  <a:extLst>
                    <a:ext uri="{FF2B5EF4-FFF2-40B4-BE49-F238E27FC236}">
                      <a16:creationId xmlns:a16="http://schemas.microsoft.com/office/drawing/2014/main" id="{DCB2639D-1865-452F-B28F-065DBC0C7D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2288" name="Text Box 191">
                  <a:extLst>
                    <a:ext uri="{FF2B5EF4-FFF2-40B4-BE49-F238E27FC236}">
                      <a16:creationId xmlns:a16="http://schemas.microsoft.com/office/drawing/2014/main" id="{7709D740-6AF2-4CD1-BE67-E63974CBD1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2289" name="Text Box 192">
                  <a:extLst>
                    <a:ext uri="{FF2B5EF4-FFF2-40B4-BE49-F238E27FC236}">
                      <a16:creationId xmlns:a16="http://schemas.microsoft.com/office/drawing/2014/main" id="{C27A84ED-6B7B-4462-A97E-24EBE51AE7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2290" name="Text Box 193">
                  <a:extLst>
                    <a:ext uri="{FF2B5EF4-FFF2-40B4-BE49-F238E27FC236}">
                      <a16:creationId xmlns:a16="http://schemas.microsoft.com/office/drawing/2014/main" id="{A2D21EF5-6068-4DB3-A8D1-A65E89A6CF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2291" name="Text Box 194">
                  <a:extLst>
                    <a:ext uri="{FF2B5EF4-FFF2-40B4-BE49-F238E27FC236}">
                      <a16:creationId xmlns:a16="http://schemas.microsoft.com/office/drawing/2014/main" id="{676D1FC7-0BCC-4161-80E4-2827471D6B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2292" name="Text Box 195">
                  <a:extLst>
                    <a:ext uri="{FF2B5EF4-FFF2-40B4-BE49-F238E27FC236}">
                      <a16:creationId xmlns:a16="http://schemas.microsoft.com/office/drawing/2014/main" id="{1114A7A8-DA82-4F77-A4D4-AA2F0295F4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2293" name="Text Box 196">
                  <a:extLst>
                    <a:ext uri="{FF2B5EF4-FFF2-40B4-BE49-F238E27FC236}">
                      <a16:creationId xmlns:a16="http://schemas.microsoft.com/office/drawing/2014/main" id="{52543C10-73E2-4599-AB26-A535812BDA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32294" name="Text Box 197">
                  <a:extLst>
                    <a:ext uri="{FF2B5EF4-FFF2-40B4-BE49-F238E27FC236}">
                      <a16:creationId xmlns:a16="http://schemas.microsoft.com/office/drawing/2014/main" id="{1EF9DCBF-798F-4EB0-829F-CACDF24F0A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2295" name="Text Box 198">
                  <a:extLst>
                    <a:ext uri="{FF2B5EF4-FFF2-40B4-BE49-F238E27FC236}">
                      <a16:creationId xmlns:a16="http://schemas.microsoft.com/office/drawing/2014/main" id="{2C929CDD-1978-40ED-84CE-1E7E48A1CF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2296" name="Text Box 199">
                  <a:extLst>
                    <a:ext uri="{FF2B5EF4-FFF2-40B4-BE49-F238E27FC236}">
                      <a16:creationId xmlns:a16="http://schemas.microsoft.com/office/drawing/2014/main" id="{76EFEED1-5A86-442F-84E1-932814FDD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2297" name="Text Box 200">
                  <a:extLst>
                    <a:ext uri="{FF2B5EF4-FFF2-40B4-BE49-F238E27FC236}">
                      <a16:creationId xmlns:a16="http://schemas.microsoft.com/office/drawing/2014/main" id="{C802F624-9C4F-4F90-B54F-91D6844F83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2298" name="Text Box 201">
                  <a:extLst>
                    <a:ext uri="{FF2B5EF4-FFF2-40B4-BE49-F238E27FC236}">
                      <a16:creationId xmlns:a16="http://schemas.microsoft.com/office/drawing/2014/main" id="{AC8D0288-1AB9-4799-AE26-E82D768326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2299" name="Text Box 202">
                  <a:extLst>
                    <a:ext uri="{FF2B5EF4-FFF2-40B4-BE49-F238E27FC236}">
                      <a16:creationId xmlns:a16="http://schemas.microsoft.com/office/drawing/2014/main" id="{B8E3A390-D96D-4415-87E5-20452B3184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2300" name="Text Box 203">
                  <a:extLst>
                    <a:ext uri="{FF2B5EF4-FFF2-40B4-BE49-F238E27FC236}">
                      <a16:creationId xmlns:a16="http://schemas.microsoft.com/office/drawing/2014/main" id="{CEB19BA9-7585-46B6-90B7-905A54D7CA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2301" name="Text Box 204">
                  <a:extLst>
                    <a:ext uri="{FF2B5EF4-FFF2-40B4-BE49-F238E27FC236}">
                      <a16:creationId xmlns:a16="http://schemas.microsoft.com/office/drawing/2014/main" id="{9BB7BDBF-C990-49C2-A52E-50DD2390A5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2302" name="Text Box 205">
                  <a:extLst>
                    <a:ext uri="{FF2B5EF4-FFF2-40B4-BE49-F238E27FC236}">
                      <a16:creationId xmlns:a16="http://schemas.microsoft.com/office/drawing/2014/main" id="{62984E4E-73C3-442F-A883-796D1AF252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2303" name="Text Box 206">
                  <a:extLst>
                    <a:ext uri="{FF2B5EF4-FFF2-40B4-BE49-F238E27FC236}">
                      <a16:creationId xmlns:a16="http://schemas.microsoft.com/office/drawing/2014/main" id="{5EDB8EDD-9D63-4BE2-A626-42D5EF57C1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54479" name="Rectangle 207">
                  <a:extLst>
                    <a:ext uri="{FF2B5EF4-FFF2-40B4-BE49-F238E27FC236}">
                      <a16:creationId xmlns:a16="http://schemas.microsoft.com/office/drawing/2014/main" id="{960B1EBF-6786-4E9E-AEFE-7E6E72F5A8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32131" name="Oval 208">
                <a:extLst>
                  <a:ext uri="{FF2B5EF4-FFF2-40B4-BE49-F238E27FC236}">
                    <a16:creationId xmlns:a16="http://schemas.microsoft.com/office/drawing/2014/main" id="{B8F231F7-359C-4430-919B-C5A373492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145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2" name="Oval 209">
                <a:extLst>
                  <a:ext uri="{FF2B5EF4-FFF2-40B4-BE49-F238E27FC236}">
                    <a16:creationId xmlns:a16="http://schemas.microsoft.com/office/drawing/2014/main" id="{660458A5-23A8-432F-8419-5620248A0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5" y="3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3" name="Oval 210">
                <a:extLst>
                  <a:ext uri="{FF2B5EF4-FFF2-40B4-BE49-F238E27FC236}">
                    <a16:creationId xmlns:a16="http://schemas.microsoft.com/office/drawing/2014/main" id="{172EDFC8-BEE6-467A-8A70-50D5CB5DD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168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4" name="Oval 211">
                <a:extLst>
                  <a:ext uri="{FF2B5EF4-FFF2-40B4-BE49-F238E27FC236}">
                    <a16:creationId xmlns:a16="http://schemas.microsoft.com/office/drawing/2014/main" id="{4C5300B7-DBEA-45F2-B37A-EC00F759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9" y="9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5" name="Oval 212">
                <a:extLst>
                  <a:ext uri="{FF2B5EF4-FFF2-40B4-BE49-F238E27FC236}">
                    <a16:creationId xmlns:a16="http://schemas.microsoft.com/office/drawing/2014/main" id="{B076D86D-4061-451D-936B-E23EFE3D8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" y="10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6" name="Oval 213">
                <a:extLst>
                  <a:ext uri="{FF2B5EF4-FFF2-40B4-BE49-F238E27FC236}">
                    <a16:creationId xmlns:a16="http://schemas.microsoft.com/office/drawing/2014/main" id="{A19C3376-015E-4F0F-8043-6F5C1DF75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37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7" name="Oval 214">
                <a:extLst>
                  <a:ext uri="{FF2B5EF4-FFF2-40B4-BE49-F238E27FC236}">
                    <a16:creationId xmlns:a16="http://schemas.microsoft.com/office/drawing/2014/main" id="{95A4F093-9E0B-4795-B0E6-1AF63652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6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8" name="Oval 215">
                <a:extLst>
                  <a:ext uri="{FF2B5EF4-FFF2-40B4-BE49-F238E27FC236}">
                    <a16:creationId xmlns:a16="http://schemas.microsoft.com/office/drawing/2014/main" id="{C4AC8C66-248B-4AA9-83E7-8262A3DA2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153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39" name="Oval 216">
                <a:extLst>
                  <a:ext uri="{FF2B5EF4-FFF2-40B4-BE49-F238E27FC236}">
                    <a16:creationId xmlns:a16="http://schemas.microsoft.com/office/drawing/2014/main" id="{2617D74C-E4B6-4491-BD35-8E1F1764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154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0" name="Oval 217">
                <a:extLst>
                  <a:ext uri="{FF2B5EF4-FFF2-40B4-BE49-F238E27FC236}">
                    <a16:creationId xmlns:a16="http://schemas.microsoft.com/office/drawing/2014/main" id="{560DAE8C-A9A1-423D-8640-E96A8C470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2" y="120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1" name="Oval 218">
                <a:extLst>
                  <a:ext uri="{FF2B5EF4-FFF2-40B4-BE49-F238E27FC236}">
                    <a16:creationId xmlns:a16="http://schemas.microsoft.com/office/drawing/2014/main" id="{30902728-6AD0-4710-BF98-C7CD120FC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1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2" name="Oval 219">
                <a:extLst>
                  <a:ext uri="{FF2B5EF4-FFF2-40B4-BE49-F238E27FC236}">
                    <a16:creationId xmlns:a16="http://schemas.microsoft.com/office/drawing/2014/main" id="{0730E617-E701-411B-9308-45A2848E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74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3" name="Oval 220">
                <a:extLst>
                  <a:ext uri="{FF2B5EF4-FFF2-40B4-BE49-F238E27FC236}">
                    <a16:creationId xmlns:a16="http://schemas.microsoft.com/office/drawing/2014/main" id="{F69D3580-528D-4CD6-95C2-B027F4F61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" y="7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4" name="Oval 221">
                <a:extLst>
                  <a:ext uri="{FF2B5EF4-FFF2-40B4-BE49-F238E27FC236}">
                    <a16:creationId xmlns:a16="http://schemas.microsoft.com/office/drawing/2014/main" id="{91D316C5-49CA-4515-AD1B-A5C3971CE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111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5" name="Oval 222">
                <a:extLst>
                  <a:ext uri="{FF2B5EF4-FFF2-40B4-BE49-F238E27FC236}">
                    <a16:creationId xmlns:a16="http://schemas.microsoft.com/office/drawing/2014/main" id="{CB4C0C7A-D8C3-4F37-977A-B1CE79404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16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6" name="Oval 223">
                <a:extLst>
                  <a:ext uri="{FF2B5EF4-FFF2-40B4-BE49-F238E27FC236}">
                    <a16:creationId xmlns:a16="http://schemas.microsoft.com/office/drawing/2014/main" id="{90D980F2-4019-46BB-B6B9-87F400332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" y="8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7" name="Oval 224">
                <a:extLst>
                  <a:ext uri="{FF2B5EF4-FFF2-40B4-BE49-F238E27FC236}">
                    <a16:creationId xmlns:a16="http://schemas.microsoft.com/office/drawing/2014/main" id="{48ED0B10-20CF-4321-A579-3C9E37A2F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35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8" name="Oval 225">
                <a:extLst>
                  <a:ext uri="{FF2B5EF4-FFF2-40B4-BE49-F238E27FC236}">
                    <a16:creationId xmlns:a16="http://schemas.microsoft.com/office/drawing/2014/main" id="{5458ECF1-4DB7-4964-B182-803FCDAA5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6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49" name="Rectangle 226" descr="Wide downward diagonal">
                <a:extLst>
                  <a:ext uri="{FF2B5EF4-FFF2-40B4-BE49-F238E27FC236}">
                    <a16:creationId xmlns:a16="http://schemas.microsoft.com/office/drawing/2014/main" id="{EE4E5A30-4C7A-4B50-AD4F-447958AA0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0" name="Rectangle 227" descr="Wide downward diagonal">
                <a:extLst>
                  <a:ext uri="{FF2B5EF4-FFF2-40B4-BE49-F238E27FC236}">
                    <a16:creationId xmlns:a16="http://schemas.microsoft.com/office/drawing/2014/main" id="{A2A612A9-6378-4CB3-8C19-457FE70E1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1" name="Rectangle 228" descr="Wide downward diagonal">
                <a:extLst>
                  <a:ext uri="{FF2B5EF4-FFF2-40B4-BE49-F238E27FC236}">
                    <a16:creationId xmlns:a16="http://schemas.microsoft.com/office/drawing/2014/main" id="{4E341A16-5078-4FEE-A1C6-6CDF4FCF9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2" name="Rectangle 229" descr="Wide downward diagonal">
                <a:extLst>
                  <a:ext uri="{FF2B5EF4-FFF2-40B4-BE49-F238E27FC236}">
                    <a16:creationId xmlns:a16="http://schemas.microsoft.com/office/drawing/2014/main" id="{604615C7-8661-4EF5-9964-AB805C6F5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3" name="Rectangle 230" descr="Wide downward diagonal">
                <a:extLst>
                  <a:ext uri="{FF2B5EF4-FFF2-40B4-BE49-F238E27FC236}">
                    <a16:creationId xmlns:a16="http://schemas.microsoft.com/office/drawing/2014/main" id="{070247E9-153A-4801-93A4-3FFBE8812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4" name="Rectangle 231" descr="Wide downward diagonal">
                <a:extLst>
                  <a:ext uri="{FF2B5EF4-FFF2-40B4-BE49-F238E27FC236}">
                    <a16:creationId xmlns:a16="http://schemas.microsoft.com/office/drawing/2014/main" id="{F4F6E557-04EB-49C6-969C-652F7A89C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5" name="Rectangle 232" descr="Wide downward diagonal">
                <a:extLst>
                  <a:ext uri="{FF2B5EF4-FFF2-40B4-BE49-F238E27FC236}">
                    <a16:creationId xmlns:a16="http://schemas.microsoft.com/office/drawing/2014/main" id="{044159FA-235B-4F57-A11B-4CCDF4ED9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6" name="Rectangle 233" descr="Wide downward diagonal">
                <a:extLst>
                  <a:ext uri="{FF2B5EF4-FFF2-40B4-BE49-F238E27FC236}">
                    <a16:creationId xmlns:a16="http://schemas.microsoft.com/office/drawing/2014/main" id="{13B764BF-1450-4673-B680-AD72DBAC8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7" name="Rectangle 234" descr="Wide downward diagonal">
                <a:extLst>
                  <a:ext uri="{FF2B5EF4-FFF2-40B4-BE49-F238E27FC236}">
                    <a16:creationId xmlns:a16="http://schemas.microsoft.com/office/drawing/2014/main" id="{83DA9784-84D0-4A72-865B-C0F967B15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8" name="Rectangle 235" descr="Wide downward diagonal">
                <a:extLst>
                  <a:ext uri="{FF2B5EF4-FFF2-40B4-BE49-F238E27FC236}">
                    <a16:creationId xmlns:a16="http://schemas.microsoft.com/office/drawing/2014/main" id="{7EF10DA3-0D8A-47E8-964D-84F6AA286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59" name="Rectangle 236" descr="Wide downward diagonal">
                <a:extLst>
                  <a:ext uri="{FF2B5EF4-FFF2-40B4-BE49-F238E27FC236}">
                    <a16:creationId xmlns:a16="http://schemas.microsoft.com/office/drawing/2014/main" id="{0392DDC3-ACF0-49CD-A162-FCF270247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0" name="Rectangle 237" descr="Wide downward diagonal">
                <a:extLst>
                  <a:ext uri="{FF2B5EF4-FFF2-40B4-BE49-F238E27FC236}">
                    <a16:creationId xmlns:a16="http://schemas.microsoft.com/office/drawing/2014/main" id="{AADC2F7E-DB75-413C-A799-BDFE3832B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1" name="Rectangle 238" descr="Wide downward diagonal">
                <a:extLst>
                  <a:ext uri="{FF2B5EF4-FFF2-40B4-BE49-F238E27FC236}">
                    <a16:creationId xmlns:a16="http://schemas.microsoft.com/office/drawing/2014/main" id="{5FBCE981-CB88-4EC2-93B8-7C9D3202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2" name="Rectangle 239" descr="Wide downward diagonal">
                <a:extLst>
                  <a:ext uri="{FF2B5EF4-FFF2-40B4-BE49-F238E27FC236}">
                    <a16:creationId xmlns:a16="http://schemas.microsoft.com/office/drawing/2014/main" id="{054A9246-D30F-43C7-A878-BD977DC1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3" name="Oval 240">
                <a:extLst>
                  <a:ext uri="{FF2B5EF4-FFF2-40B4-BE49-F238E27FC236}">
                    <a16:creationId xmlns:a16="http://schemas.microsoft.com/office/drawing/2014/main" id="{164B0552-DEA3-43F6-9608-11758CF47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145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4" name="Oval 241">
                <a:extLst>
                  <a:ext uri="{FF2B5EF4-FFF2-40B4-BE49-F238E27FC236}">
                    <a16:creationId xmlns:a16="http://schemas.microsoft.com/office/drawing/2014/main" id="{C7FF2E2D-F379-4A0A-AF19-C2E81B534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5" name="Oval 242">
                <a:extLst>
                  <a:ext uri="{FF2B5EF4-FFF2-40B4-BE49-F238E27FC236}">
                    <a16:creationId xmlns:a16="http://schemas.microsoft.com/office/drawing/2014/main" id="{50E517BF-3C0C-46F9-B9E3-A322DD9D1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9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6" name="Oval 243">
                <a:extLst>
                  <a:ext uri="{FF2B5EF4-FFF2-40B4-BE49-F238E27FC236}">
                    <a16:creationId xmlns:a16="http://schemas.microsoft.com/office/drawing/2014/main" id="{63EBB3C8-7B8B-40A2-BE8B-42CE14AC2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4" y="17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7" name="Oval 244">
                <a:extLst>
                  <a:ext uri="{FF2B5EF4-FFF2-40B4-BE49-F238E27FC236}">
                    <a16:creationId xmlns:a16="http://schemas.microsoft.com/office/drawing/2014/main" id="{8DEA0BBE-2CAB-4481-BC7D-D5E966CBC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1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8" name="Oval 245">
                <a:extLst>
                  <a:ext uri="{FF2B5EF4-FFF2-40B4-BE49-F238E27FC236}">
                    <a16:creationId xmlns:a16="http://schemas.microsoft.com/office/drawing/2014/main" id="{D78CE473-785C-4A75-A3C2-17E10880E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164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69" name="Oval 246">
                <a:extLst>
                  <a:ext uri="{FF2B5EF4-FFF2-40B4-BE49-F238E27FC236}">
                    <a16:creationId xmlns:a16="http://schemas.microsoft.com/office/drawing/2014/main" id="{6BEDF4FD-85E3-4A19-9D8E-B2092CA8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9" y="173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0" name="Oval 247">
                <a:extLst>
                  <a:ext uri="{FF2B5EF4-FFF2-40B4-BE49-F238E27FC236}">
                    <a16:creationId xmlns:a16="http://schemas.microsoft.com/office/drawing/2014/main" id="{1D27DBEC-D61A-4479-BB0C-824011574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49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1" name="Oval 248">
                <a:extLst>
                  <a:ext uri="{FF2B5EF4-FFF2-40B4-BE49-F238E27FC236}">
                    <a16:creationId xmlns:a16="http://schemas.microsoft.com/office/drawing/2014/main" id="{374B7409-A886-4578-A72A-D71D40169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" y="5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2" name="Oval 249">
                <a:extLst>
                  <a:ext uri="{FF2B5EF4-FFF2-40B4-BE49-F238E27FC236}">
                    <a16:creationId xmlns:a16="http://schemas.microsoft.com/office/drawing/2014/main" id="{C1EF89EB-E5DE-4DBA-9EC7-3A7AEB119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" y="7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3" name="Rectangle 250" descr="Wide downward diagonal">
                <a:extLst>
                  <a:ext uri="{FF2B5EF4-FFF2-40B4-BE49-F238E27FC236}">
                    <a16:creationId xmlns:a16="http://schemas.microsoft.com/office/drawing/2014/main" id="{3A13B1EF-2B6B-4DE9-8A49-350DEB4C2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6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4" name="Rectangle 251" descr="Wide downward diagonal">
                <a:extLst>
                  <a:ext uri="{FF2B5EF4-FFF2-40B4-BE49-F238E27FC236}">
                    <a16:creationId xmlns:a16="http://schemas.microsoft.com/office/drawing/2014/main" id="{12DFB888-44B5-4377-9DD8-D186DF6B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40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5" name="Rectangle 252" descr="Wide downward diagonal">
                <a:extLst>
                  <a:ext uri="{FF2B5EF4-FFF2-40B4-BE49-F238E27FC236}">
                    <a16:creationId xmlns:a16="http://schemas.microsoft.com/office/drawing/2014/main" id="{7EA3CC0A-855B-4F7C-B326-3C3B1B403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1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6" name="Rectangle 253" descr="Wide downward diagonal">
                <a:extLst>
                  <a:ext uri="{FF2B5EF4-FFF2-40B4-BE49-F238E27FC236}">
                    <a16:creationId xmlns:a16="http://schemas.microsoft.com/office/drawing/2014/main" id="{B819E8E1-F4C9-4A4B-9DEC-9042065C8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91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7" name="Rectangle 254" descr="Wide downward diagonal">
                <a:extLst>
                  <a:ext uri="{FF2B5EF4-FFF2-40B4-BE49-F238E27FC236}">
                    <a16:creationId xmlns:a16="http://schemas.microsoft.com/office/drawing/2014/main" id="{0C8A1B18-A3C9-4B78-B64D-A1FFA7414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8" name="Rectangle 255" descr="Wide downward diagonal">
                <a:extLst>
                  <a:ext uri="{FF2B5EF4-FFF2-40B4-BE49-F238E27FC236}">
                    <a16:creationId xmlns:a16="http://schemas.microsoft.com/office/drawing/2014/main" id="{F6CF73AA-61C7-4BF3-9C21-D714C4402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16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79" name="Rectangle 256" descr="Wide downward diagonal">
                <a:extLst>
                  <a:ext uri="{FF2B5EF4-FFF2-40B4-BE49-F238E27FC236}">
                    <a16:creationId xmlns:a16="http://schemas.microsoft.com/office/drawing/2014/main" id="{9492B6FE-992C-4DEF-A1EF-322765C56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01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180" name="Rectangle 257" descr="Wide downward diagonal">
                <a:extLst>
                  <a:ext uri="{FF2B5EF4-FFF2-40B4-BE49-F238E27FC236}">
                    <a16:creationId xmlns:a16="http://schemas.microsoft.com/office/drawing/2014/main" id="{6ED2773D-9BED-43F6-8001-BCC114EE0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60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31747" name="Line 634">
            <a:extLst>
              <a:ext uri="{FF2B5EF4-FFF2-40B4-BE49-F238E27FC236}">
                <a16:creationId xmlns:a16="http://schemas.microsoft.com/office/drawing/2014/main" id="{6A2152C3-B949-4A21-A712-8BEA43D95F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1853" y="2399187"/>
            <a:ext cx="251346" cy="328128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748" name="Group 640">
            <a:extLst>
              <a:ext uri="{FF2B5EF4-FFF2-40B4-BE49-F238E27FC236}">
                <a16:creationId xmlns:a16="http://schemas.microsoft.com/office/drawing/2014/main" id="{5D05D8BA-C945-4990-A758-1D510BC403BE}"/>
              </a:ext>
            </a:extLst>
          </p:cNvPr>
          <p:cNvGrpSpPr>
            <a:grpSpLocks/>
          </p:cNvGrpSpPr>
          <p:nvPr/>
        </p:nvGrpSpPr>
        <p:grpSpPr bwMode="auto">
          <a:xfrm>
            <a:off x="2446338" y="3549650"/>
            <a:ext cx="3092450" cy="3095625"/>
            <a:chOff x="3729" y="2236"/>
            <a:chExt cx="1948" cy="1950"/>
          </a:xfrm>
        </p:grpSpPr>
        <p:sp>
          <p:nvSpPr>
            <p:cNvPr id="31925" name="Rectangle 627">
              <a:extLst>
                <a:ext uri="{FF2B5EF4-FFF2-40B4-BE49-F238E27FC236}">
                  <a16:creationId xmlns:a16="http://schemas.microsoft.com/office/drawing/2014/main" id="{E2F03A0D-1DE0-4403-BEE0-79CF87639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236"/>
              <a:ext cx="1801" cy="176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1926" name="Group 424">
              <a:extLst>
                <a:ext uri="{FF2B5EF4-FFF2-40B4-BE49-F238E27FC236}">
                  <a16:creationId xmlns:a16="http://schemas.microsoft.com/office/drawing/2014/main" id="{9D506904-DE23-4FFC-85CA-24B0E7223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9" y="2328"/>
              <a:ext cx="1948" cy="1858"/>
              <a:chOff x="3198" y="90"/>
              <a:chExt cx="2484" cy="2265"/>
            </a:xfrm>
          </p:grpSpPr>
          <p:grpSp>
            <p:nvGrpSpPr>
              <p:cNvPr id="31928" name="Group 425">
                <a:extLst>
                  <a:ext uri="{FF2B5EF4-FFF2-40B4-BE49-F238E27FC236}">
                    <a16:creationId xmlns:a16="http://schemas.microsoft.com/office/drawing/2014/main" id="{B9DCF778-CF71-4490-9860-A99F34948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8" y="103"/>
                <a:ext cx="2484" cy="2252"/>
                <a:chOff x="1136" y="1975"/>
                <a:chExt cx="2203" cy="1912"/>
              </a:xfrm>
            </p:grpSpPr>
            <p:sp>
              <p:nvSpPr>
                <p:cNvPr id="54698" name="Rectangle 426">
                  <a:extLst>
                    <a:ext uri="{FF2B5EF4-FFF2-40B4-BE49-F238E27FC236}">
                      <a16:creationId xmlns:a16="http://schemas.microsoft.com/office/drawing/2014/main" id="{04738763-F486-4BE3-A2D7-E149F40E4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130" y="2317"/>
                  <a:ext cx="275" cy="26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32005" name="Rectangle 427">
                  <a:extLst>
                    <a:ext uri="{FF2B5EF4-FFF2-40B4-BE49-F238E27FC236}">
                      <a16:creationId xmlns:a16="http://schemas.microsoft.com/office/drawing/2014/main" id="{4E9FCBCB-38C6-48FA-AA34-177A7F118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6" name="Rectangle 428">
                  <a:extLst>
                    <a:ext uri="{FF2B5EF4-FFF2-40B4-BE49-F238E27FC236}">
                      <a16:creationId xmlns:a16="http://schemas.microsoft.com/office/drawing/2014/main" id="{0EF87BAC-26AF-441D-9BE6-DB98F36E8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7" name="Rectangle 429">
                  <a:extLst>
                    <a:ext uri="{FF2B5EF4-FFF2-40B4-BE49-F238E27FC236}">
                      <a16:creationId xmlns:a16="http://schemas.microsoft.com/office/drawing/2014/main" id="{663F9F92-05F8-41AF-8BE2-AEDBC1D4F5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8" name="Rectangle 430">
                  <a:extLst>
                    <a:ext uri="{FF2B5EF4-FFF2-40B4-BE49-F238E27FC236}">
                      <a16:creationId xmlns:a16="http://schemas.microsoft.com/office/drawing/2014/main" id="{E5D565D7-2681-4C3A-976C-80D41A5291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09" name="Rectangle 431">
                  <a:extLst>
                    <a:ext uri="{FF2B5EF4-FFF2-40B4-BE49-F238E27FC236}">
                      <a16:creationId xmlns:a16="http://schemas.microsoft.com/office/drawing/2014/main" id="{6CCE4DC3-6926-4099-9ABE-7F37EEB82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0" name="Rectangle 432">
                  <a:extLst>
                    <a:ext uri="{FF2B5EF4-FFF2-40B4-BE49-F238E27FC236}">
                      <a16:creationId xmlns:a16="http://schemas.microsoft.com/office/drawing/2014/main" id="{48023688-1DE5-4B82-9CA6-655F6DB805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1" name="Rectangle 433">
                  <a:extLst>
                    <a:ext uri="{FF2B5EF4-FFF2-40B4-BE49-F238E27FC236}">
                      <a16:creationId xmlns:a16="http://schemas.microsoft.com/office/drawing/2014/main" id="{371409C3-C56F-4002-856D-6E201919C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2" name="Rectangle 434">
                  <a:extLst>
                    <a:ext uri="{FF2B5EF4-FFF2-40B4-BE49-F238E27FC236}">
                      <a16:creationId xmlns:a16="http://schemas.microsoft.com/office/drawing/2014/main" id="{00181F1C-B695-4D95-96A0-BCF1B6D19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3" name="Rectangle 435">
                  <a:extLst>
                    <a:ext uri="{FF2B5EF4-FFF2-40B4-BE49-F238E27FC236}">
                      <a16:creationId xmlns:a16="http://schemas.microsoft.com/office/drawing/2014/main" id="{E859D9F5-872B-4C87-B410-238230B10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4" name="Rectangle 436">
                  <a:extLst>
                    <a:ext uri="{FF2B5EF4-FFF2-40B4-BE49-F238E27FC236}">
                      <a16:creationId xmlns:a16="http://schemas.microsoft.com/office/drawing/2014/main" id="{6FA9BE17-7735-40CD-84E4-C021D6BB0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5" name="Rectangle 437">
                  <a:extLst>
                    <a:ext uri="{FF2B5EF4-FFF2-40B4-BE49-F238E27FC236}">
                      <a16:creationId xmlns:a16="http://schemas.microsoft.com/office/drawing/2014/main" id="{C4233A13-5DE7-4580-80D8-17B188DA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6" name="Rectangle 438">
                  <a:extLst>
                    <a:ext uri="{FF2B5EF4-FFF2-40B4-BE49-F238E27FC236}">
                      <a16:creationId xmlns:a16="http://schemas.microsoft.com/office/drawing/2014/main" id="{43687382-874C-4EB7-BFAA-CB1983B8B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7" name="Rectangle 439">
                  <a:extLst>
                    <a:ext uri="{FF2B5EF4-FFF2-40B4-BE49-F238E27FC236}">
                      <a16:creationId xmlns:a16="http://schemas.microsoft.com/office/drawing/2014/main" id="{14786E1D-8AA9-452F-93A1-1298EAFBD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8" name="Rectangle 440">
                  <a:extLst>
                    <a:ext uri="{FF2B5EF4-FFF2-40B4-BE49-F238E27FC236}">
                      <a16:creationId xmlns:a16="http://schemas.microsoft.com/office/drawing/2014/main" id="{426E963B-4587-4D22-BCD2-F25300691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19" name="Rectangle 441">
                  <a:extLst>
                    <a:ext uri="{FF2B5EF4-FFF2-40B4-BE49-F238E27FC236}">
                      <a16:creationId xmlns:a16="http://schemas.microsoft.com/office/drawing/2014/main" id="{2456088F-9FEE-4C67-AA66-61BBC36D6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0" name="Rectangle 442">
                  <a:extLst>
                    <a:ext uri="{FF2B5EF4-FFF2-40B4-BE49-F238E27FC236}">
                      <a16:creationId xmlns:a16="http://schemas.microsoft.com/office/drawing/2014/main" id="{8E60844D-A4D5-4D5C-9C52-BDF88B307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1" name="Rectangle 443">
                  <a:extLst>
                    <a:ext uri="{FF2B5EF4-FFF2-40B4-BE49-F238E27FC236}">
                      <a16:creationId xmlns:a16="http://schemas.microsoft.com/office/drawing/2014/main" id="{B559DE20-AE10-44B5-8402-CB0BD1AC1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2" name="Rectangle 444">
                  <a:extLst>
                    <a:ext uri="{FF2B5EF4-FFF2-40B4-BE49-F238E27FC236}">
                      <a16:creationId xmlns:a16="http://schemas.microsoft.com/office/drawing/2014/main" id="{E1DFDD31-9E90-472A-99FE-D7F645CB82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3" name="Rectangle 445">
                  <a:extLst>
                    <a:ext uri="{FF2B5EF4-FFF2-40B4-BE49-F238E27FC236}">
                      <a16:creationId xmlns:a16="http://schemas.microsoft.com/office/drawing/2014/main" id="{ECC31BBB-E635-44F0-929D-3B4207B40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4" name="Rectangle 446">
                  <a:extLst>
                    <a:ext uri="{FF2B5EF4-FFF2-40B4-BE49-F238E27FC236}">
                      <a16:creationId xmlns:a16="http://schemas.microsoft.com/office/drawing/2014/main" id="{719B7F0F-15D0-40BB-9FA6-45C6BA96AD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5" name="Rectangle 447">
                  <a:extLst>
                    <a:ext uri="{FF2B5EF4-FFF2-40B4-BE49-F238E27FC236}">
                      <a16:creationId xmlns:a16="http://schemas.microsoft.com/office/drawing/2014/main" id="{F92716C1-9657-4533-813A-ABFFD3F25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6" name="Rectangle 448">
                  <a:extLst>
                    <a:ext uri="{FF2B5EF4-FFF2-40B4-BE49-F238E27FC236}">
                      <a16:creationId xmlns:a16="http://schemas.microsoft.com/office/drawing/2014/main" id="{25795981-9787-439E-A644-247E0E80C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7" name="Rectangle 449">
                  <a:extLst>
                    <a:ext uri="{FF2B5EF4-FFF2-40B4-BE49-F238E27FC236}">
                      <a16:creationId xmlns:a16="http://schemas.microsoft.com/office/drawing/2014/main" id="{44E8C973-CBB5-49D5-B96A-0F82BD235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8" name="Rectangle 450">
                  <a:extLst>
                    <a:ext uri="{FF2B5EF4-FFF2-40B4-BE49-F238E27FC236}">
                      <a16:creationId xmlns:a16="http://schemas.microsoft.com/office/drawing/2014/main" id="{4C04C3F1-6303-4118-9480-47A1E997C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29" name="Rectangle 451">
                  <a:extLst>
                    <a:ext uri="{FF2B5EF4-FFF2-40B4-BE49-F238E27FC236}">
                      <a16:creationId xmlns:a16="http://schemas.microsoft.com/office/drawing/2014/main" id="{4A23A4EB-C81F-4D27-A16B-46245DB07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0" name="Rectangle 452">
                  <a:extLst>
                    <a:ext uri="{FF2B5EF4-FFF2-40B4-BE49-F238E27FC236}">
                      <a16:creationId xmlns:a16="http://schemas.microsoft.com/office/drawing/2014/main" id="{623B36DB-CB0A-403A-959C-5CC0B3E7F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1" name="Rectangle 453">
                  <a:extLst>
                    <a:ext uri="{FF2B5EF4-FFF2-40B4-BE49-F238E27FC236}">
                      <a16:creationId xmlns:a16="http://schemas.microsoft.com/office/drawing/2014/main" id="{0EC9B234-ACF9-43E6-9F97-4B217739C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2" name="Rectangle 454">
                  <a:extLst>
                    <a:ext uri="{FF2B5EF4-FFF2-40B4-BE49-F238E27FC236}">
                      <a16:creationId xmlns:a16="http://schemas.microsoft.com/office/drawing/2014/main" id="{2B143E51-4BCE-4DC4-A869-82A4A3A57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3" name="Rectangle 455">
                  <a:extLst>
                    <a:ext uri="{FF2B5EF4-FFF2-40B4-BE49-F238E27FC236}">
                      <a16:creationId xmlns:a16="http://schemas.microsoft.com/office/drawing/2014/main" id="{06A1ACA6-EFCF-4F13-9F36-F1C152502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4" name="Rectangle 456">
                  <a:extLst>
                    <a:ext uri="{FF2B5EF4-FFF2-40B4-BE49-F238E27FC236}">
                      <a16:creationId xmlns:a16="http://schemas.microsoft.com/office/drawing/2014/main" id="{E359D18C-0D25-4056-A269-3187B9E83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5" name="Rectangle 457">
                  <a:extLst>
                    <a:ext uri="{FF2B5EF4-FFF2-40B4-BE49-F238E27FC236}">
                      <a16:creationId xmlns:a16="http://schemas.microsoft.com/office/drawing/2014/main" id="{CCC2522F-52C7-432F-B760-47EF54F37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6" name="Rectangle 458">
                  <a:extLst>
                    <a:ext uri="{FF2B5EF4-FFF2-40B4-BE49-F238E27FC236}">
                      <a16:creationId xmlns:a16="http://schemas.microsoft.com/office/drawing/2014/main" id="{50B52541-ACF5-45A4-A896-EB6E29D938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7" name="Rectangle 459">
                  <a:extLst>
                    <a:ext uri="{FF2B5EF4-FFF2-40B4-BE49-F238E27FC236}">
                      <a16:creationId xmlns:a16="http://schemas.microsoft.com/office/drawing/2014/main" id="{9DCE86E1-6BAE-4424-92D0-BFBD00FED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8" name="Rectangle 460">
                  <a:extLst>
                    <a:ext uri="{FF2B5EF4-FFF2-40B4-BE49-F238E27FC236}">
                      <a16:creationId xmlns:a16="http://schemas.microsoft.com/office/drawing/2014/main" id="{C788C234-9C1B-4B7C-BB37-67C66A20F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39" name="Rectangle 461">
                  <a:extLst>
                    <a:ext uri="{FF2B5EF4-FFF2-40B4-BE49-F238E27FC236}">
                      <a16:creationId xmlns:a16="http://schemas.microsoft.com/office/drawing/2014/main" id="{86207BEC-366E-4840-A7B9-7E5D941C41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0" name="Rectangle 462">
                  <a:extLst>
                    <a:ext uri="{FF2B5EF4-FFF2-40B4-BE49-F238E27FC236}">
                      <a16:creationId xmlns:a16="http://schemas.microsoft.com/office/drawing/2014/main" id="{10B6F9F1-947F-47A2-BAF1-F03CB674B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1" name="Rectangle 463">
                  <a:extLst>
                    <a:ext uri="{FF2B5EF4-FFF2-40B4-BE49-F238E27FC236}">
                      <a16:creationId xmlns:a16="http://schemas.microsoft.com/office/drawing/2014/main" id="{4FC5021F-E210-4FAF-978F-F16552DAE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2" name="Rectangle 464">
                  <a:extLst>
                    <a:ext uri="{FF2B5EF4-FFF2-40B4-BE49-F238E27FC236}">
                      <a16:creationId xmlns:a16="http://schemas.microsoft.com/office/drawing/2014/main" id="{BC9910C1-D89F-4BB8-89AD-6EA4B7912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3" name="Rectangle 465">
                  <a:extLst>
                    <a:ext uri="{FF2B5EF4-FFF2-40B4-BE49-F238E27FC236}">
                      <a16:creationId xmlns:a16="http://schemas.microsoft.com/office/drawing/2014/main" id="{46423E77-DA7C-4D1C-8E80-339096106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4" name="Rectangle 466">
                  <a:extLst>
                    <a:ext uri="{FF2B5EF4-FFF2-40B4-BE49-F238E27FC236}">
                      <a16:creationId xmlns:a16="http://schemas.microsoft.com/office/drawing/2014/main" id="{2D410938-6063-4857-8D58-6342895B2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5" name="Rectangle 467">
                  <a:extLst>
                    <a:ext uri="{FF2B5EF4-FFF2-40B4-BE49-F238E27FC236}">
                      <a16:creationId xmlns:a16="http://schemas.microsoft.com/office/drawing/2014/main" id="{B0A2333E-CA86-4711-861C-50844D88D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6" name="Rectangle 468">
                  <a:extLst>
                    <a:ext uri="{FF2B5EF4-FFF2-40B4-BE49-F238E27FC236}">
                      <a16:creationId xmlns:a16="http://schemas.microsoft.com/office/drawing/2014/main" id="{913AEB15-EB05-4314-813B-FE59299A5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7" name="Rectangle 469">
                  <a:extLst>
                    <a:ext uri="{FF2B5EF4-FFF2-40B4-BE49-F238E27FC236}">
                      <a16:creationId xmlns:a16="http://schemas.microsoft.com/office/drawing/2014/main" id="{F653A437-2DF0-4E06-91D5-FBADEBFEC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8" name="Rectangle 470">
                  <a:extLst>
                    <a:ext uri="{FF2B5EF4-FFF2-40B4-BE49-F238E27FC236}">
                      <a16:creationId xmlns:a16="http://schemas.microsoft.com/office/drawing/2014/main" id="{C1210C97-00FD-44B6-BBAE-77F9C156D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49" name="Rectangle 471">
                  <a:extLst>
                    <a:ext uri="{FF2B5EF4-FFF2-40B4-BE49-F238E27FC236}">
                      <a16:creationId xmlns:a16="http://schemas.microsoft.com/office/drawing/2014/main" id="{32CDBDF1-E968-4A84-8118-9DF046CB8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0" name="Rectangle 472">
                  <a:extLst>
                    <a:ext uri="{FF2B5EF4-FFF2-40B4-BE49-F238E27FC236}">
                      <a16:creationId xmlns:a16="http://schemas.microsoft.com/office/drawing/2014/main" id="{950B1B94-07CF-437A-A919-CE61DD341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1" name="Rectangle 473">
                  <a:extLst>
                    <a:ext uri="{FF2B5EF4-FFF2-40B4-BE49-F238E27FC236}">
                      <a16:creationId xmlns:a16="http://schemas.microsoft.com/office/drawing/2014/main" id="{0FB865B1-0825-478C-9E27-3E5C9F562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2" name="Rectangle 474">
                  <a:extLst>
                    <a:ext uri="{FF2B5EF4-FFF2-40B4-BE49-F238E27FC236}">
                      <a16:creationId xmlns:a16="http://schemas.microsoft.com/office/drawing/2014/main" id="{79EB2EFB-511B-4082-A403-2D9FB440E8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3" name="Rectangle 475">
                  <a:extLst>
                    <a:ext uri="{FF2B5EF4-FFF2-40B4-BE49-F238E27FC236}">
                      <a16:creationId xmlns:a16="http://schemas.microsoft.com/office/drawing/2014/main" id="{5813A8F1-03DD-4E56-AAEF-1F45F6772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4" name="Rectangle 476">
                  <a:extLst>
                    <a:ext uri="{FF2B5EF4-FFF2-40B4-BE49-F238E27FC236}">
                      <a16:creationId xmlns:a16="http://schemas.microsoft.com/office/drawing/2014/main" id="{A9A28EBE-279F-4D32-8DBA-9EAEB76AA4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5" name="Rectangle 477">
                  <a:extLst>
                    <a:ext uri="{FF2B5EF4-FFF2-40B4-BE49-F238E27FC236}">
                      <a16:creationId xmlns:a16="http://schemas.microsoft.com/office/drawing/2014/main" id="{6AFD6C0F-2038-4543-90B5-EAF85C2DA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6" name="Rectangle 478">
                  <a:extLst>
                    <a:ext uri="{FF2B5EF4-FFF2-40B4-BE49-F238E27FC236}">
                      <a16:creationId xmlns:a16="http://schemas.microsoft.com/office/drawing/2014/main" id="{D70BB1BD-2047-47E0-9A91-A3FB556AF7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7" name="Rectangle 479">
                  <a:extLst>
                    <a:ext uri="{FF2B5EF4-FFF2-40B4-BE49-F238E27FC236}">
                      <a16:creationId xmlns:a16="http://schemas.microsoft.com/office/drawing/2014/main" id="{322CBAD4-B662-4A6D-BB82-9192A8F6E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8" name="Rectangle 480">
                  <a:extLst>
                    <a:ext uri="{FF2B5EF4-FFF2-40B4-BE49-F238E27FC236}">
                      <a16:creationId xmlns:a16="http://schemas.microsoft.com/office/drawing/2014/main" id="{26B0337C-4CDF-41E7-8215-8FD9A188B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59" name="Rectangle 481">
                  <a:extLst>
                    <a:ext uri="{FF2B5EF4-FFF2-40B4-BE49-F238E27FC236}">
                      <a16:creationId xmlns:a16="http://schemas.microsoft.com/office/drawing/2014/main" id="{9302A903-092D-4123-BC27-12C8EABBA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0" name="Rectangle 482">
                  <a:extLst>
                    <a:ext uri="{FF2B5EF4-FFF2-40B4-BE49-F238E27FC236}">
                      <a16:creationId xmlns:a16="http://schemas.microsoft.com/office/drawing/2014/main" id="{21941CAB-ACD9-4843-B037-6388F47F1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1" name="Rectangle 483">
                  <a:extLst>
                    <a:ext uri="{FF2B5EF4-FFF2-40B4-BE49-F238E27FC236}">
                      <a16:creationId xmlns:a16="http://schemas.microsoft.com/office/drawing/2014/main" id="{E5AFE0D2-95DA-4EC6-8544-893AF6A5C2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2" name="Rectangle 484">
                  <a:extLst>
                    <a:ext uri="{FF2B5EF4-FFF2-40B4-BE49-F238E27FC236}">
                      <a16:creationId xmlns:a16="http://schemas.microsoft.com/office/drawing/2014/main" id="{E534655F-934B-4FA0-BFC3-6AC0F41ED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3" name="Rectangle 485">
                  <a:extLst>
                    <a:ext uri="{FF2B5EF4-FFF2-40B4-BE49-F238E27FC236}">
                      <a16:creationId xmlns:a16="http://schemas.microsoft.com/office/drawing/2014/main" id="{6050CD81-6869-483F-A063-2E6D1C12C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4" name="Rectangle 486">
                  <a:extLst>
                    <a:ext uri="{FF2B5EF4-FFF2-40B4-BE49-F238E27FC236}">
                      <a16:creationId xmlns:a16="http://schemas.microsoft.com/office/drawing/2014/main" id="{715590E8-34DF-4BDA-9538-D4565268A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5" name="Rectangle 487">
                  <a:extLst>
                    <a:ext uri="{FF2B5EF4-FFF2-40B4-BE49-F238E27FC236}">
                      <a16:creationId xmlns:a16="http://schemas.microsoft.com/office/drawing/2014/main" id="{2F70B914-3E64-42BE-9FD2-E090F9526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6" name="Rectangle 488">
                  <a:extLst>
                    <a:ext uri="{FF2B5EF4-FFF2-40B4-BE49-F238E27FC236}">
                      <a16:creationId xmlns:a16="http://schemas.microsoft.com/office/drawing/2014/main" id="{DA49EEA1-786F-4AD3-90EF-33362B6C4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7" name="Rectangle 489">
                  <a:extLst>
                    <a:ext uri="{FF2B5EF4-FFF2-40B4-BE49-F238E27FC236}">
                      <a16:creationId xmlns:a16="http://schemas.microsoft.com/office/drawing/2014/main" id="{FCB1202E-AD0F-4D3C-A6C2-6B7370B70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8" name="Rectangle 490">
                  <a:extLst>
                    <a:ext uri="{FF2B5EF4-FFF2-40B4-BE49-F238E27FC236}">
                      <a16:creationId xmlns:a16="http://schemas.microsoft.com/office/drawing/2014/main" id="{8A5255E1-EB68-49D3-A42A-410290A3D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69" name="Rectangle 491">
                  <a:extLst>
                    <a:ext uri="{FF2B5EF4-FFF2-40B4-BE49-F238E27FC236}">
                      <a16:creationId xmlns:a16="http://schemas.microsoft.com/office/drawing/2014/main" id="{CFAC6216-4344-4E6A-981B-164F9FD99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0" name="Rectangle 492">
                  <a:extLst>
                    <a:ext uri="{FF2B5EF4-FFF2-40B4-BE49-F238E27FC236}">
                      <a16:creationId xmlns:a16="http://schemas.microsoft.com/office/drawing/2014/main" id="{067D4574-7118-4205-8165-36055B72F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1" name="Rectangle 493">
                  <a:extLst>
                    <a:ext uri="{FF2B5EF4-FFF2-40B4-BE49-F238E27FC236}">
                      <a16:creationId xmlns:a16="http://schemas.microsoft.com/office/drawing/2014/main" id="{BBA112CD-C0B0-401F-B8BB-7CF49751A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2" name="Rectangle 494">
                  <a:extLst>
                    <a:ext uri="{FF2B5EF4-FFF2-40B4-BE49-F238E27FC236}">
                      <a16:creationId xmlns:a16="http://schemas.microsoft.com/office/drawing/2014/main" id="{5C58B842-CFB5-44D7-901B-4D05EA099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3" name="Rectangle 495">
                  <a:extLst>
                    <a:ext uri="{FF2B5EF4-FFF2-40B4-BE49-F238E27FC236}">
                      <a16:creationId xmlns:a16="http://schemas.microsoft.com/office/drawing/2014/main" id="{80C54C6A-31A9-4720-8D03-7980F8B6A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4" name="Rectangle 496">
                  <a:extLst>
                    <a:ext uri="{FF2B5EF4-FFF2-40B4-BE49-F238E27FC236}">
                      <a16:creationId xmlns:a16="http://schemas.microsoft.com/office/drawing/2014/main" id="{8B4951A1-6096-4506-9ACE-A928439E9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5" name="Rectangle 497">
                  <a:extLst>
                    <a:ext uri="{FF2B5EF4-FFF2-40B4-BE49-F238E27FC236}">
                      <a16:creationId xmlns:a16="http://schemas.microsoft.com/office/drawing/2014/main" id="{A52E9400-D0BA-44F4-8650-50E71142F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6" name="Rectangle 498">
                  <a:extLst>
                    <a:ext uri="{FF2B5EF4-FFF2-40B4-BE49-F238E27FC236}">
                      <a16:creationId xmlns:a16="http://schemas.microsoft.com/office/drawing/2014/main" id="{3E647AC2-B36E-479D-99B2-6AECA3F63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7" name="Rectangle 499">
                  <a:extLst>
                    <a:ext uri="{FF2B5EF4-FFF2-40B4-BE49-F238E27FC236}">
                      <a16:creationId xmlns:a16="http://schemas.microsoft.com/office/drawing/2014/main" id="{25404FC6-0BEA-4B25-AA03-A3E4781697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8" name="Rectangle 500">
                  <a:extLst>
                    <a:ext uri="{FF2B5EF4-FFF2-40B4-BE49-F238E27FC236}">
                      <a16:creationId xmlns:a16="http://schemas.microsoft.com/office/drawing/2014/main" id="{BB1CE63B-65E9-4B5F-89D2-3C8C95956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79" name="Rectangle 501">
                  <a:extLst>
                    <a:ext uri="{FF2B5EF4-FFF2-40B4-BE49-F238E27FC236}">
                      <a16:creationId xmlns:a16="http://schemas.microsoft.com/office/drawing/2014/main" id="{2774178A-A26A-4914-A93D-2AA9F7DD7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0" name="Rectangle 502">
                  <a:extLst>
                    <a:ext uri="{FF2B5EF4-FFF2-40B4-BE49-F238E27FC236}">
                      <a16:creationId xmlns:a16="http://schemas.microsoft.com/office/drawing/2014/main" id="{86C2D397-F9D9-4F31-99BE-D7E4FDAD0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1" name="Rectangle 503">
                  <a:extLst>
                    <a:ext uri="{FF2B5EF4-FFF2-40B4-BE49-F238E27FC236}">
                      <a16:creationId xmlns:a16="http://schemas.microsoft.com/office/drawing/2014/main" id="{E000CE16-642B-4AE3-9B41-B74B334DE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2" name="Rectangle 504">
                  <a:extLst>
                    <a:ext uri="{FF2B5EF4-FFF2-40B4-BE49-F238E27FC236}">
                      <a16:creationId xmlns:a16="http://schemas.microsoft.com/office/drawing/2014/main" id="{C3ABA579-BE74-4FE3-A515-EB672359F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3" name="Rectangle 505">
                  <a:extLst>
                    <a:ext uri="{FF2B5EF4-FFF2-40B4-BE49-F238E27FC236}">
                      <a16:creationId xmlns:a16="http://schemas.microsoft.com/office/drawing/2014/main" id="{D1FCE3C4-2747-4071-A6C1-17912A3F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4" name="Rectangle 506">
                  <a:extLst>
                    <a:ext uri="{FF2B5EF4-FFF2-40B4-BE49-F238E27FC236}">
                      <a16:creationId xmlns:a16="http://schemas.microsoft.com/office/drawing/2014/main" id="{06EB11F4-DC20-4A08-A7E6-98C66902A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5" name="Rectangle 507">
                  <a:extLst>
                    <a:ext uri="{FF2B5EF4-FFF2-40B4-BE49-F238E27FC236}">
                      <a16:creationId xmlns:a16="http://schemas.microsoft.com/office/drawing/2014/main" id="{419C899B-A379-4773-8BEC-6B362A85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6" name="Rectangle 508">
                  <a:extLst>
                    <a:ext uri="{FF2B5EF4-FFF2-40B4-BE49-F238E27FC236}">
                      <a16:creationId xmlns:a16="http://schemas.microsoft.com/office/drawing/2014/main" id="{896F2034-2D94-435F-9F26-6D4C9FD50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7" name="Rectangle 509">
                  <a:extLst>
                    <a:ext uri="{FF2B5EF4-FFF2-40B4-BE49-F238E27FC236}">
                      <a16:creationId xmlns:a16="http://schemas.microsoft.com/office/drawing/2014/main" id="{63B8627E-E171-4B97-B10D-94AA32324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8" name="Rectangle 510">
                  <a:extLst>
                    <a:ext uri="{FF2B5EF4-FFF2-40B4-BE49-F238E27FC236}">
                      <a16:creationId xmlns:a16="http://schemas.microsoft.com/office/drawing/2014/main" id="{4F5A2FFD-53B4-4E12-919C-253709E83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89" name="Rectangle 511">
                  <a:extLst>
                    <a:ext uri="{FF2B5EF4-FFF2-40B4-BE49-F238E27FC236}">
                      <a16:creationId xmlns:a16="http://schemas.microsoft.com/office/drawing/2014/main" id="{4E2195CF-4DB3-4754-8233-8779D6E7D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0" name="Rectangle 512">
                  <a:extLst>
                    <a:ext uri="{FF2B5EF4-FFF2-40B4-BE49-F238E27FC236}">
                      <a16:creationId xmlns:a16="http://schemas.microsoft.com/office/drawing/2014/main" id="{232F22C2-C439-4D42-BFAB-F2C950DD2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1" name="Rectangle 513">
                  <a:extLst>
                    <a:ext uri="{FF2B5EF4-FFF2-40B4-BE49-F238E27FC236}">
                      <a16:creationId xmlns:a16="http://schemas.microsoft.com/office/drawing/2014/main" id="{FB663BFE-E0E6-4DEF-BD44-B76334562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2" name="Rectangle 514">
                  <a:extLst>
                    <a:ext uri="{FF2B5EF4-FFF2-40B4-BE49-F238E27FC236}">
                      <a16:creationId xmlns:a16="http://schemas.microsoft.com/office/drawing/2014/main" id="{8BBFF274-7A09-44CD-86A6-6360568A86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3" name="Rectangle 515">
                  <a:extLst>
                    <a:ext uri="{FF2B5EF4-FFF2-40B4-BE49-F238E27FC236}">
                      <a16:creationId xmlns:a16="http://schemas.microsoft.com/office/drawing/2014/main" id="{E32139AA-5614-496F-B24B-0673BF374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4" name="Rectangle 516">
                  <a:extLst>
                    <a:ext uri="{FF2B5EF4-FFF2-40B4-BE49-F238E27FC236}">
                      <a16:creationId xmlns:a16="http://schemas.microsoft.com/office/drawing/2014/main" id="{4A036A67-9AE9-4105-A8B5-D5023675B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5" name="Rectangle 517">
                  <a:extLst>
                    <a:ext uri="{FF2B5EF4-FFF2-40B4-BE49-F238E27FC236}">
                      <a16:creationId xmlns:a16="http://schemas.microsoft.com/office/drawing/2014/main" id="{FE35BC8A-A3EC-4004-BF43-FFEEF040C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6" name="Rectangle 518">
                  <a:extLst>
                    <a:ext uri="{FF2B5EF4-FFF2-40B4-BE49-F238E27FC236}">
                      <a16:creationId xmlns:a16="http://schemas.microsoft.com/office/drawing/2014/main" id="{668DD129-AE46-40A7-B0E0-D8B6658CC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7" name="Rectangle 519">
                  <a:extLst>
                    <a:ext uri="{FF2B5EF4-FFF2-40B4-BE49-F238E27FC236}">
                      <a16:creationId xmlns:a16="http://schemas.microsoft.com/office/drawing/2014/main" id="{5F33825F-AB70-4D24-BD7B-05A61C28A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8" name="Rectangle 520">
                  <a:extLst>
                    <a:ext uri="{FF2B5EF4-FFF2-40B4-BE49-F238E27FC236}">
                      <a16:creationId xmlns:a16="http://schemas.microsoft.com/office/drawing/2014/main" id="{1787B92E-D623-4FCC-8E6F-77BFED24F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099" name="Rectangle 521">
                  <a:extLst>
                    <a:ext uri="{FF2B5EF4-FFF2-40B4-BE49-F238E27FC236}">
                      <a16:creationId xmlns:a16="http://schemas.microsoft.com/office/drawing/2014/main" id="{AECB9A32-E16F-4544-B5BC-3480A0BBF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0" name="Rectangle 522">
                  <a:extLst>
                    <a:ext uri="{FF2B5EF4-FFF2-40B4-BE49-F238E27FC236}">
                      <a16:creationId xmlns:a16="http://schemas.microsoft.com/office/drawing/2014/main" id="{703A1917-BE9E-4A1D-8E59-820AA4A85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1" name="Rectangle 523">
                  <a:extLst>
                    <a:ext uri="{FF2B5EF4-FFF2-40B4-BE49-F238E27FC236}">
                      <a16:creationId xmlns:a16="http://schemas.microsoft.com/office/drawing/2014/main" id="{C96A95D6-43B8-4232-82EC-2B83DB569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2" name="Rectangle 524">
                  <a:extLst>
                    <a:ext uri="{FF2B5EF4-FFF2-40B4-BE49-F238E27FC236}">
                      <a16:creationId xmlns:a16="http://schemas.microsoft.com/office/drawing/2014/main" id="{112BECCB-DC44-41B3-A782-F21F8B30B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3" name="Rectangle 525">
                  <a:extLst>
                    <a:ext uri="{FF2B5EF4-FFF2-40B4-BE49-F238E27FC236}">
                      <a16:creationId xmlns:a16="http://schemas.microsoft.com/office/drawing/2014/main" id="{CFEE10FA-824C-49B5-B9E6-B22D28A57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4" name="Rectangle 526">
                  <a:extLst>
                    <a:ext uri="{FF2B5EF4-FFF2-40B4-BE49-F238E27FC236}">
                      <a16:creationId xmlns:a16="http://schemas.microsoft.com/office/drawing/2014/main" id="{2A25EFC8-5EE5-49C1-A208-1A23A2C6D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2105" name="Line 527">
                  <a:extLst>
                    <a:ext uri="{FF2B5EF4-FFF2-40B4-BE49-F238E27FC236}">
                      <a16:creationId xmlns:a16="http://schemas.microsoft.com/office/drawing/2014/main" id="{A36678AA-EBAC-4DD5-9C97-B016233938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106" name="Line 528">
                  <a:extLst>
                    <a:ext uri="{FF2B5EF4-FFF2-40B4-BE49-F238E27FC236}">
                      <a16:creationId xmlns:a16="http://schemas.microsoft.com/office/drawing/2014/main" id="{F16FEA8B-5FD5-4767-A1A4-F109511FDB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107" name="Text Box 529">
                  <a:extLst>
                    <a:ext uri="{FF2B5EF4-FFF2-40B4-BE49-F238E27FC236}">
                      <a16:creationId xmlns:a16="http://schemas.microsoft.com/office/drawing/2014/main" id="{0F2C465D-617C-45BC-94BD-92D107C55B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66" y="1979"/>
                  <a:ext cx="294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100</a:t>
                  </a:r>
                </a:p>
              </p:txBody>
            </p:sp>
            <p:sp>
              <p:nvSpPr>
                <p:cNvPr id="32108" name="Text Box 530">
                  <a:extLst>
                    <a:ext uri="{FF2B5EF4-FFF2-40B4-BE49-F238E27FC236}">
                      <a16:creationId xmlns:a16="http://schemas.microsoft.com/office/drawing/2014/main" id="{7C18B1C0-480A-43F9-9270-D834FB4A0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547"/>
                  <a:ext cx="241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</a:t>
                  </a:r>
                </a:p>
              </p:txBody>
            </p:sp>
            <p:sp>
              <p:nvSpPr>
                <p:cNvPr id="32109" name="Text Box 531">
                  <a:extLst>
                    <a:ext uri="{FF2B5EF4-FFF2-40B4-BE49-F238E27FC236}">
                      <a16:creationId xmlns:a16="http://schemas.microsoft.com/office/drawing/2014/main" id="{9D852A85-883B-483B-9BC3-588D7588E7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8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20</a:t>
                  </a:r>
                </a:p>
              </p:txBody>
            </p:sp>
            <p:sp>
              <p:nvSpPr>
                <p:cNvPr id="32110" name="Text Box 532">
                  <a:extLst>
                    <a:ext uri="{FF2B5EF4-FFF2-40B4-BE49-F238E27FC236}">
                      <a16:creationId xmlns:a16="http://schemas.microsoft.com/office/drawing/2014/main" id="{B25A429E-7DB3-4FBD-A889-5B7BC13298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2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30</a:t>
                  </a:r>
                </a:p>
              </p:txBody>
            </p:sp>
            <p:sp>
              <p:nvSpPr>
                <p:cNvPr id="32111" name="Text Box 533">
                  <a:extLst>
                    <a:ext uri="{FF2B5EF4-FFF2-40B4-BE49-F238E27FC236}">
                      <a16:creationId xmlns:a16="http://schemas.microsoft.com/office/drawing/2014/main" id="{EE59D3ED-8996-4A5E-8BC8-9B37E6AB30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65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40</a:t>
                  </a:r>
                </a:p>
              </p:txBody>
            </p:sp>
            <p:sp>
              <p:nvSpPr>
                <p:cNvPr id="32112" name="Text Box 534">
                  <a:extLst>
                    <a:ext uri="{FF2B5EF4-FFF2-40B4-BE49-F238E27FC236}">
                      <a16:creationId xmlns:a16="http://schemas.microsoft.com/office/drawing/2014/main" id="{BBBCE640-6438-41A9-BBFF-B202822A1C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2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50</a:t>
                  </a:r>
                </a:p>
              </p:txBody>
            </p:sp>
            <p:sp>
              <p:nvSpPr>
                <p:cNvPr id="32113" name="Text Box 535">
                  <a:extLst>
                    <a:ext uri="{FF2B5EF4-FFF2-40B4-BE49-F238E27FC236}">
                      <a16:creationId xmlns:a16="http://schemas.microsoft.com/office/drawing/2014/main" id="{0E8E60BA-99CC-4EF4-8A50-E347FDABF4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02" y="354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60</a:t>
                  </a:r>
                </a:p>
              </p:txBody>
            </p:sp>
            <p:sp>
              <p:nvSpPr>
                <p:cNvPr id="32114" name="Text Box 536">
                  <a:extLst>
                    <a:ext uri="{FF2B5EF4-FFF2-40B4-BE49-F238E27FC236}">
                      <a16:creationId xmlns:a16="http://schemas.microsoft.com/office/drawing/2014/main" id="{58DA3E26-35ED-4722-A3D4-7786D50247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64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70</a:t>
                  </a:r>
                </a:p>
              </p:txBody>
            </p:sp>
            <p:sp>
              <p:nvSpPr>
                <p:cNvPr id="32115" name="Text Box 537">
                  <a:extLst>
                    <a:ext uri="{FF2B5EF4-FFF2-40B4-BE49-F238E27FC236}">
                      <a16:creationId xmlns:a16="http://schemas.microsoft.com/office/drawing/2014/main" id="{FAD11F46-DDE2-43CF-9DE6-07A20B9C17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547"/>
                  <a:ext cx="240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80</a:t>
                  </a:r>
                </a:p>
              </p:txBody>
            </p:sp>
            <p:sp>
              <p:nvSpPr>
                <p:cNvPr id="32116" name="Text Box 538">
                  <a:extLst>
                    <a:ext uri="{FF2B5EF4-FFF2-40B4-BE49-F238E27FC236}">
                      <a16:creationId xmlns:a16="http://schemas.microsoft.com/office/drawing/2014/main" id="{EFE2EC0E-E46B-45A1-8242-D20B940E16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0" y="3550"/>
                  <a:ext cx="240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90</a:t>
                  </a:r>
                </a:p>
              </p:txBody>
            </p:sp>
            <p:sp>
              <p:nvSpPr>
                <p:cNvPr id="32117" name="Text Box 539">
                  <a:extLst>
                    <a:ext uri="{FF2B5EF4-FFF2-40B4-BE49-F238E27FC236}">
                      <a16:creationId xmlns:a16="http://schemas.microsoft.com/office/drawing/2014/main" id="{ABA2131E-C009-4C5E-84F7-EA7E9A6602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" y="3547"/>
                  <a:ext cx="295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100</a:t>
                  </a:r>
                </a:p>
              </p:txBody>
            </p:sp>
            <p:sp>
              <p:nvSpPr>
                <p:cNvPr id="32118" name="Text Box 540">
                  <a:extLst>
                    <a:ext uri="{FF2B5EF4-FFF2-40B4-BE49-F238E27FC236}">
                      <a16:creationId xmlns:a16="http://schemas.microsoft.com/office/drawing/2014/main" id="{7F22EE11-98C4-4F99-954A-FCFE775344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312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10</a:t>
                  </a:r>
                </a:p>
              </p:txBody>
            </p:sp>
            <p:sp>
              <p:nvSpPr>
                <p:cNvPr id="32119" name="Text Box 541">
                  <a:extLst>
                    <a:ext uri="{FF2B5EF4-FFF2-40B4-BE49-F238E27FC236}">
                      <a16:creationId xmlns:a16="http://schemas.microsoft.com/office/drawing/2014/main" id="{979DE2D2-99B8-47B5-B899-F63A90532E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163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20</a:t>
                  </a:r>
                </a:p>
              </p:txBody>
            </p:sp>
            <p:sp>
              <p:nvSpPr>
                <p:cNvPr id="32120" name="Text Box 542">
                  <a:extLst>
                    <a:ext uri="{FF2B5EF4-FFF2-40B4-BE49-F238E27FC236}">
                      <a16:creationId xmlns:a16="http://schemas.microsoft.com/office/drawing/2014/main" id="{E5A8337A-B7DA-4BBD-A797-8E2B48FDDB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01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30</a:t>
                  </a:r>
                </a:p>
              </p:txBody>
            </p:sp>
            <p:sp>
              <p:nvSpPr>
                <p:cNvPr id="32121" name="Text Box 543">
                  <a:extLst>
                    <a:ext uri="{FF2B5EF4-FFF2-40B4-BE49-F238E27FC236}">
                      <a16:creationId xmlns:a16="http://schemas.microsoft.com/office/drawing/2014/main" id="{5C00B659-3F04-4018-872C-EDDEF4F311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867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40</a:t>
                  </a:r>
                </a:p>
              </p:txBody>
            </p:sp>
            <p:sp>
              <p:nvSpPr>
                <p:cNvPr id="32122" name="Text Box 544">
                  <a:extLst>
                    <a:ext uri="{FF2B5EF4-FFF2-40B4-BE49-F238E27FC236}">
                      <a16:creationId xmlns:a16="http://schemas.microsoft.com/office/drawing/2014/main" id="{DA39CF39-78CF-419D-9855-3197FCE2E5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719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50</a:t>
                  </a:r>
                </a:p>
              </p:txBody>
            </p:sp>
            <p:sp>
              <p:nvSpPr>
                <p:cNvPr id="32123" name="Text Box 545">
                  <a:extLst>
                    <a:ext uri="{FF2B5EF4-FFF2-40B4-BE49-F238E27FC236}">
                      <a16:creationId xmlns:a16="http://schemas.microsoft.com/office/drawing/2014/main" id="{FE4F77DC-0882-4DFC-A7A9-E32E78B210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572"/>
                  <a:ext cx="239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60</a:t>
                  </a:r>
                </a:p>
              </p:txBody>
            </p:sp>
            <p:sp>
              <p:nvSpPr>
                <p:cNvPr id="32124" name="Text Box 546">
                  <a:extLst>
                    <a:ext uri="{FF2B5EF4-FFF2-40B4-BE49-F238E27FC236}">
                      <a16:creationId xmlns:a16="http://schemas.microsoft.com/office/drawing/2014/main" id="{154D3009-D89F-4242-865A-AF4FA37D64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423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70</a:t>
                  </a:r>
                </a:p>
              </p:txBody>
            </p:sp>
            <p:sp>
              <p:nvSpPr>
                <p:cNvPr id="32125" name="Text Box 547">
                  <a:extLst>
                    <a:ext uri="{FF2B5EF4-FFF2-40B4-BE49-F238E27FC236}">
                      <a16:creationId xmlns:a16="http://schemas.microsoft.com/office/drawing/2014/main" id="{2B0DA911-F0D2-449D-9223-B54FDD9389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275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80</a:t>
                  </a:r>
                </a:p>
              </p:txBody>
            </p:sp>
            <p:sp>
              <p:nvSpPr>
                <p:cNvPr id="32126" name="Text Box 548">
                  <a:extLst>
                    <a:ext uri="{FF2B5EF4-FFF2-40B4-BE49-F238E27FC236}">
                      <a16:creationId xmlns:a16="http://schemas.microsoft.com/office/drawing/2014/main" id="{265E1FE9-9E0A-49AB-A0A8-519ABCA304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128"/>
                  <a:ext cx="239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/>
                    <a:t>90</a:t>
                  </a:r>
                </a:p>
              </p:txBody>
            </p:sp>
            <p:sp>
              <p:nvSpPr>
                <p:cNvPr id="54821" name="Rectangle 549">
                  <a:extLst>
                    <a:ext uri="{FF2B5EF4-FFF2-40B4-BE49-F238E27FC236}">
                      <a16:creationId xmlns:a16="http://schemas.microsoft.com/office/drawing/2014/main" id="{D1370D7C-2506-4D61-81C7-948CE78B3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31929" name="Oval 550">
                <a:extLst>
                  <a:ext uri="{FF2B5EF4-FFF2-40B4-BE49-F238E27FC236}">
                    <a16:creationId xmlns:a16="http://schemas.microsoft.com/office/drawing/2014/main" id="{CAC2FC24-DC67-4C42-A40C-40247F5F5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" y="153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0" name="Oval 551">
                <a:extLst>
                  <a:ext uri="{FF2B5EF4-FFF2-40B4-BE49-F238E27FC236}">
                    <a16:creationId xmlns:a16="http://schemas.microsoft.com/office/drawing/2014/main" id="{E645D668-9B16-473C-9275-F3378B082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11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1" name="Oval 552">
                <a:extLst>
                  <a:ext uri="{FF2B5EF4-FFF2-40B4-BE49-F238E27FC236}">
                    <a16:creationId xmlns:a16="http://schemas.microsoft.com/office/drawing/2014/main" id="{43AFFC90-95C8-4F81-91E8-08F52A4D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21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2" name="Oval 553">
                <a:extLst>
                  <a:ext uri="{FF2B5EF4-FFF2-40B4-BE49-F238E27FC236}">
                    <a16:creationId xmlns:a16="http://schemas.microsoft.com/office/drawing/2014/main" id="{06E62324-6D11-4196-A3BA-D8DCE44FE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5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3" name="Oval 554">
                <a:extLst>
                  <a:ext uri="{FF2B5EF4-FFF2-40B4-BE49-F238E27FC236}">
                    <a16:creationId xmlns:a16="http://schemas.microsoft.com/office/drawing/2014/main" id="{6BEFD1CB-DDFD-4A84-88A6-48BE206AF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93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4" name="Oval 555">
                <a:extLst>
                  <a:ext uri="{FF2B5EF4-FFF2-40B4-BE49-F238E27FC236}">
                    <a16:creationId xmlns:a16="http://schemas.microsoft.com/office/drawing/2014/main" id="{E3281D45-7FE6-4331-B997-9A0058F7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67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5" name="Oval 556">
                <a:extLst>
                  <a:ext uri="{FF2B5EF4-FFF2-40B4-BE49-F238E27FC236}">
                    <a16:creationId xmlns:a16="http://schemas.microsoft.com/office/drawing/2014/main" id="{1AE6F170-5F08-4758-AD6A-10519893E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7" y="16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6" name="Oval 557">
                <a:extLst>
                  <a:ext uri="{FF2B5EF4-FFF2-40B4-BE49-F238E27FC236}">
                    <a16:creationId xmlns:a16="http://schemas.microsoft.com/office/drawing/2014/main" id="{48B6A7FE-6E90-4653-AD26-90B7454EB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56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7" name="Oval 558">
                <a:extLst>
                  <a:ext uri="{FF2B5EF4-FFF2-40B4-BE49-F238E27FC236}">
                    <a16:creationId xmlns:a16="http://schemas.microsoft.com/office/drawing/2014/main" id="{7857FC44-C914-4404-93A4-526F67DC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5" y="8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8" name="Oval 559">
                <a:extLst>
                  <a:ext uri="{FF2B5EF4-FFF2-40B4-BE49-F238E27FC236}">
                    <a16:creationId xmlns:a16="http://schemas.microsoft.com/office/drawing/2014/main" id="{D2F77804-57A3-4CF7-88B8-EEC2EC1EA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36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39" name="Oval 560">
                <a:extLst>
                  <a:ext uri="{FF2B5EF4-FFF2-40B4-BE49-F238E27FC236}">
                    <a16:creationId xmlns:a16="http://schemas.microsoft.com/office/drawing/2014/main" id="{04192B3A-0462-4A34-8B96-E6929585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11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0" name="Oval 561">
                <a:extLst>
                  <a:ext uri="{FF2B5EF4-FFF2-40B4-BE49-F238E27FC236}">
                    <a16:creationId xmlns:a16="http://schemas.microsoft.com/office/drawing/2014/main" id="{BF18704D-9CDD-425C-9DE3-53CAEBD3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1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1" name="Oval 562">
                <a:extLst>
                  <a:ext uri="{FF2B5EF4-FFF2-40B4-BE49-F238E27FC236}">
                    <a16:creationId xmlns:a16="http://schemas.microsoft.com/office/drawing/2014/main" id="{17B27369-CF9D-4DDA-A2DC-D756B2CCA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12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2" name="Oval 563">
                <a:extLst>
                  <a:ext uri="{FF2B5EF4-FFF2-40B4-BE49-F238E27FC236}">
                    <a16:creationId xmlns:a16="http://schemas.microsoft.com/office/drawing/2014/main" id="{6567E914-F3C3-4724-9A7B-75784A099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33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3" name="Oval 564">
                <a:extLst>
                  <a:ext uri="{FF2B5EF4-FFF2-40B4-BE49-F238E27FC236}">
                    <a16:creationId xmlns:a16="http://schemas.microsoft.com/office/drawing/2014/main" id="{9786DDDF-E6F0-428D-85D0-D85A6DD2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22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4" name="Oval 565">
                <a:extLst>
                  <a:ext uri="{FF2B5EF4-FFF2-40B4-BE49-F238E27FC236}">
                    <a16:creationId xmlns:a16="http://schemas.microsoft.com/office/drawing/2014/main" id="{C6B83AD5-E108-4F9A-8693-729EE199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5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5" name="Oval 566">
                <a:extLst>
                  <a:ext uri="{FF2B5EF4-FFF2-40B4-BE49-F238E27FC236}">
                    <a16:creationId xmlns:a16="http://schemas.microsoft.com/office/drawing/2014/main" id="{B691D283-5B52-4287-9201-4061C991E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46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6" name="Oval 567">
                <a:extLst>
                  <a:ext uri="{FF2B5EF4-FFF2-40B4-BE49-F238E27FC236}">
                    <a16:creationId xmlns:a16="http://schemas.microsoft.com/office/drawing/2014/main" id="{D59EA2FA-3D1E-46E6-B1B3-067403FA0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" y="7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7" name="Rectangle 568" descr="Wide downward diagonal">
                <a:extLst>
                  <a:ext uri="{FF2B5EF4-FFF2-40B4-BE49-F238E27FC236}">
                    <a16:creationId xmlns:a16="http://schemas.microsoft.com/office/drawing/2014/main" id="{CADAE975-BB8B-4997-941B-982AFF076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3" y="28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8" name="Rectangle 569" descr="Wide downward diagonal">
                <a:extLst>
                  <a:ext uri="{FF2B5EF4-FFF2-40B4-BE49-F238E27FC236}">
                    <a16:creationId xmlns:a16="http://schemas.microsoft.com/office/drawing/2014/main" id="{9176D21C-A35D-4F61-B448-A56102E2A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6" y="5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49" name="Rectangle 570" descr="Wide downward diagonal">
                <a:extLst>
                  <a:ext uri="{FF2B5EF4-FFF2-40B4-BE49-F238E27FC236}">
                    <a16:creationId xmlns:a16="http://schemas.microsoft.com/office/drawing/2014/main" id="{99629FA5-99F0-4104-B4A6-B31680713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89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0" name="Rectangle 571" descr="Wide downward diagonal">
                <a:extLst>
                  <a:ext uri="{FF2B5EF4-FFF2-40B4-BE49-F238E27FC236}">
                    <a16:creationId xmlns:a16="http://schemas.microsoft.com/office/drawing/2014/main" id="{B6254ECC-DC3B-43C8-A4F5-39344C88F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1" name="Rectangle 572" descr="Wide downward diagonal">
                <a:extLst>
                  <a:ext uri="{FF2B5EF4-FFF2-40B4-BE49-F238E27FC236}">
                    <a16:creationId xmlns:a16="http://schemas.microsoft.com/office/drawing/2014/main" id="{EBCE2DEA-54A3-4AB3-8E58-6EB926017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47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2" name="Rectangle 573" descr="Wide downward diagonal">
                <a:extLst>
                  <a:ext uri="{FF2B5EF4-FFF2-40B4-BE49-F238E27FC236}">
                    <a16:creationId xmlns:a16="http://schemas.microsoft.com/office/drawing/2014/main" id="{1408E066-D53E-4776-9317-9FDFD50D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13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3" name="Rectangle 574" descr="Wide downward diagonal">
                <a:extLst>
                  <a:ext uri="{FF2B5EF4-FFF2-40B4-BE49-F238E27FC236}">
                    <a16:creationId xmlns:a16="http://schemas.microsoft.com/office/drawing/2014/main" id="{698D3D88-18E1-4827-B5E0-87B9099DA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4" name="Rectangle 575" descr="Wide downward diagonal">
                <a:extLst>
                  <a:ext uri="{FF2B5EF4-FFF2-40B4-BE49-F238E27FC236}">
                    <a16:creationId xmlns:a16="http://schemas.microsoft.com/office/drawing/2014/main" id="{03805B19-6711-46DA-B650-A86898B6A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62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5" name="Rectangle 576" descr="Wide downward diagonal">
                <a:extLst>
                  <a:ext uri="{FF2B5EF4-FFF2-40B4-BE49-F238E27FC236}">
                    <a16:creationId xmlns:a16="http://schemas.microsoft.com/office/drawing/2014/main" id="{ECBDFF76-6A1C-490B-B9DD-1D6D540A1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07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6" name="Rectangle 577" descr="Wide downward diagonal">
                <a:extLst>
                  <a:ext uri="{FF2B5EF4-FFF2-40B4-BE49-F238E27FC236}">
                    <a16:creationId xmlns:a16="http://schemas.microsoft.com/office/drawing/2014/main" id="{FC50B482-4741-42D9-B615-1EF2630D4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" y="133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7" name="Rectangle 578" descr="Wide downward diagonal">
                <a:extLst>
                  <a:ext uri="{FF2B5EF4-FFF2-40B4-BE49-F238E27FC236}">
                    <a16:creationId xmlns:a16="http://schemas.microsoft.com/office/drawing/2014/main" id="{FB9C71BA-E1C7-4418-9AB0-9D3198330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40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8" name="Rectangle 579" descr="Wide downward diagonal">
                <a:extLst>
                  <a:ext uri="{FF2B5EF4-FFF2-40B4-BE49-F238E27FC236}">
                    <a16:creationId xmlns:a16="http://schemas.microsoft.com/office/drawing/2014/main" id="{862022E1-B9A2-4BA1-9C78-77AB53D5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59" name="Rectangle 580" descr="Wide downward diagonal">
                <a:extLst>
                  <a:ext uri="{FF2B5EF4-FFF2-40B4-BE49-F238E27FC236}">
                    <a16:creationId xmlns:a16="http://schemas.microsoft.com/office/drawing/2014/main" id="{F0FE8857-35BA-4EB8-A98C-0175D9951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37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0" name="Rectangle 581" descr="Wide downward diagonal">
                <a:extLst>
                  <a:ext uri="{FF2B5EF4-FFF2-40B4-BE49-F238E27FC236}">
                    <a16:creationId xmlns:a16="http://schemas.microsoft.com/office/drawing/2014/main" id="{5D9A824E-D97B-409A-86A4-A2B6DA898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2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1" name="Rectangle 582" descr="Wide downward diagonal">
                <a:extLst>
                  <a:ext uri="{FF2B5EF4-FFF2-40B4-BE49-F238E27FC236}">
                    <a16:creationId xmlns:a16="http://schemas.microsoft.com/office/drawing/2014/main" id="{BBEBC30B-0BE4-43FE-B916-79CDAA0C0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6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2" name="Rectangle 583" descr="Wide downward diagonal">
                <a:extLst>
                  <a:ext uri="{FF2B5EF4-FFF2-40B4-BE49-F238E27FC236}">
                    <a16:creationId xmlns:a16="http://schemas.microsoft.com/office/drawing/2014/main" id="{C41D9BE0-2D13-4B67-B1D3-5DD826705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3" name="Rectangle 584" descr="Wide downward diagonal">
                <a:extLst>
                  <a:ext uri="{FF2B5EF4-FFF2-40B4-BE49-F238E27FC236}">
                    <a16:creationId xmlns:a16="http://schemas.microsoft.com/office/drawing/2014/main" id="{FE121501-FA76-43E2-A98A-BE83CE49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3" y="38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4" name="Oval 585">
                <a:extLst>
                  <a:ext uri="{FF2B5EF4-FFF2-40B4-BE49-F238E27FC236}">
                    <a16:creationId xmlns:a16="http://schemas.microsoft.com/office/drawing/2014/main" id="{3C378B0E-861D-4762-A04E-23DCC993E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72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5" name="Oval 586">
                <a:extLst>
                  <a:ext uri="{FF2B5EF4-FFF2-40B4-BE49-F238E27FC236}">
                    <a16:creationId xmlns:a16="http://schemas.microsoft.com/office/drawing/2014/main" id="{206E0CE6-6BF7-4430-AC88-5BAAFC6DC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7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6" name="Oval 587">
                <a:extLst>
                  <a:ext uri="{FF2B5EF4-FFF2-40B4-BE49-F238E27FC236}">
                    <a16:creationId xmlns:a16="http://schemas.microsoft.com/office/drawing/2014/main" id="{8C5B1A63-1602-4F6A-AA0F-794F63CF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4" y="9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7" name="Oval 588">
                <a:extLst>
                  <a:ext uri="{FF2B5EF4-FFF2-40B4-BE49-F238E27FC236}">
                    <a16:creationId xmlns:a16="http://schemas.microsoft.com/office/drawing/2014/main" id="{2FD66E87-2E01-449B-AD9F-1E05B1C86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5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8" name="Oval 589">
                <a:extLst>
                  <a:ext uri="{FF2B5EF4-FFF2-40B4-BE49-F238E27FC236}">
                    <a16:creationId xmlns:a16="http://schemas.microsoft.com/office/drawing/2014/main" id="{C3DA0D90-6A6C-457D-BD1E-5BC7863D7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5" y="5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69" name="Oval 590">
                <a:extLst>
                  <a:ext uri="{FF2B5EF4-FFF2-40B4-BE49-F238E27FC236}">
                    <a16:creationId xmlns:a16="http://schemas.microsoft.com/office/drawing/2014/main" id="{80888522-CE5B-4C6C-B493-3E97F6285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3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0" name="Oval 591">
                <a:extLst>
                  <a:ext uri="{FF2B5EF4-FFF2-40B4-BE49-F238E27FC236}">
                    <a16:creationId xmlns:a16="http://schemas.microsoft.com/office/drawing/2014/main" id="{B172935B-4173-49BC-A2D1-026650AA6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88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1" name="Oval 592">
                <a:extLst>
                  <a:ext uri="{FF2B5EF4-FFF2-40B4-BE49-F238E27FC236}">
                    <a16:creationId xmlns:a16="http://schemas.microsoft.com/office/drawing/2014/main" id="{E022720B-CE8A-4EF7-BACD-75D153C1B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108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2" name="Oval 593">
                <a:extLst>
                  <a:ext uri="{FF2B5EF4-FFF2-40B4-BE49-F238E27FC236}">
                    <a16:creationId xmlns:a16="http://schemas.microsoft.com/office/drawing/2014/main" id="{EA1B4033-FE1A-4123-AF38-F82F496B6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142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3" name="Oval 594">
                <a:extLst>
                  <a:ext uri="{FF2B5EF4-FFF2-40B4-BE49-F238E27FC236}">
                    <a16:creationId xmlns:a16="http://schemas.microsoft.com/office/drawing/2014/main" id="{3CA1E336-D8EB-46F1-8C17-84562F979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16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4" name="Oval 595">
                <a:extLst>
                  <a:ext uri="{FF2B5EF4-FFF2-40B4-BE49-F238E27FC236}">
                    <a16:creationId xmlns:a16="http://schemas.microsoft.com/office/drawing/2014/main" id="{EAB139B4-6D67-466D-A2F0-CE74B09A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98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5" name="Oval 596">
                <a:extLst>
                  <a:ext uri="{FF2B5EF4-FFF2-40B4-BE49-F238E27FC236}">
                    <a16:creationId xmlns:a16="http://schemas.microsoft.com/office/drawing/2014/main" id="{79F7F7D7-228D-420D-B7DF-5740C0193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98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6" name="Oval 597">
                <a:extLst>
                  <a:ext uri="{FF2B5EF4-FFF2-40B4-BE49-F238E27FC236}">
                    <a16:creationId xmlns:a16="http://schemas.microsoft.com/office/drawing/2014/main" id="{8D704D8E-2000-4A4A-ABC4-65DD27052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114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7" name="Oval 598">
                <a:extLst>
                  <a:ext uri="{FF2B5EF4-FFF2-40B4-BE49-F238E27FC236}">
                    <a16:creationId xmlns:a16="http://schemas.microsoft.com/office/drawing/2014/main" id="{3682483D-E8A3-431A-BC0A-92B39C0FB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138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8" name="Oval 599">
                <a:extLst>
                  <a:ext uri="{FF2B5EF4-FFF2-40B4-BE49-F238E27FC236}">
                    <a16:creationId xmlns:a16="http://schemas.microsoft.com/office/drawing/2014/main" id="{C060CFD0-20C9-4894-BF9A-1622E0BE0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119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79" name="Oval 600">
                <a:extLst>
                  <a:ext uri="{FF2B5EF4-FFF2-40B4-BE49-F238E27FC236}">
                    <a16:creationId xmlns:a16="http://schemas.microsoft.com/office/drawing/2014/main" id="{90B83FF0-66B8-4309-9E7F-1D2B2F47F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0" name="Oval 601">
                <a:extLst>
                  <a:ext uri="{FF2B5EF4-FFF2-40B4-BE49-F238E27FC236}">
                    <a16:creationId xmlns:a16="http://schemas.microsoft.com/office/drawing/2014/main" id="{89782667-68D6-46F3-9698-8B418BE3C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47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1" name="Oval 602">
                <a:extLst>
                  <a:ext uri="{FF2B5EF4-FFF2-40B4-BE49-F238E27FC236}">
                    <a16:creationId xmlns:a16="http://schemas.microsoft.com/office/drawing/2014/main" id="{D085B993-87AB-4F2F-86B3-117E4909C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48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2" name="Oval 603">
                <a:extLst>
                  <a:ext uri="{FF2B5EF4-FFF2-40B4-BE49-F238E27FC236}">
                    <a16:creationId xmlns:a16="http://schemas.microsoft.com/office/drawing/2014/main" id="{0E9B307E-8933-4F93-BD3C-B858A9598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6" y="15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3" name="Oval 604">
                <a:extLst>
                  <a:ext uri="{FF2B5EF4-FFF2-40B4-BE49-F238E27FC236}">
                    <a16:creationId xmlns:a16="http://schemas.microsoft.com/office/drawing/2014/main" id="{B7C4C9DA-DE95-4BA1-B7C3-02D25A3ED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2" y="141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4" name="Oval 605">
                <a:extLst>
                  <a:ext uri="{FF2B5EF4-FFF2-40B4-BE49-F238E27FC236}">
                    <a16:creationId xmlns:a16="http://schemas.microsoft.com/office/drawing/2014/main" id="{DFEF908A-221D-4352-AC4A-01D4EEA8D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13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5" name="Oval 606">
                <a:extLst>
                  <a:ext uri="{FF2B5EF4-FFF2-40B4-BE49-F238E27FC236}">
                    <a16:creationId xmlns:a16="http://schemas.microsoft.com/office/drawing/2014/main" id="{785DADAA-1137-4D18-B491-8FD8EC86A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72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6" name="Oval 607">
                <a:extLst>
                  <a:ext uri="{FF2B5EF4-FFF2-40B4-BE49-F238E27FC236}">
                    <a16:creationId xmlns:a16="http://schemas.microsoft.com/office/drawing/2014/main" id="{89A6E20C-3CC1-4AA4-BE9D-30A7A127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3" y="8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7" name="Oval 608">
                <a:extLst>
                  <a:ext uri="{FF2B5EF4-FFF2-40B4-BE49-F238E27FC236}">
                    <a16:creationId xmlns:a16="http://schemas.microsoft.com/office/drawing/2014/main" id="{A058898E-25F1-4ED3-9474-D2142BC0B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91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8" name="Oval 609">
                <a:extLst>
                  <a:ext uri="{FF2B5EF4-FFF2-40B4-BE49-F238E27FC236}">
                    <a16:creationId xmlns:a16="http://schemas.microsoft.com/office/drawing/2014/main" id="{473C2B32-D80B-4BE3-B5F0-E9CFC23DC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14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89" name="Oval 610">
                <a:extLst>
                  <a:ext uri="{FF2B5EF4-FFF2-40B4-BE49-F238E27FC236}">
                    <a16:creationId xmlns:a16="http://schemas.microsoft.com/office/drawing/2014/main" id="{FB60C05A-DAE0-45E7-BF1D-FE0E2F0EF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16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0" name="Oval 611">
                <a:extLst>
                  <a:ext uri="{FF2B5EF4-FFF2-40B4-BE49-F238E27FC236}">
                    <a16:creationId xmlns:a16="http://schemas.microsoft.com/office/drawing/2014/main" id="{7A004D65-F83B-46DA-8464-BD0EAD47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2" y="165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1" name="Oval 612">
                <a:extLst>
                  <a:ext uri="{FF2B5EF4-FFF2-40B4-BE49-F238E27FC236}">
                    <a16:creationId xmlns:a16="http://schemas.microsoft.com/office/drawing/2014/main" id="{51C8DAE6-8247-44D7-8B51-961CA4B72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9" y="16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2" name="Oval 613">
                <a:extLst>
                  <a:ext uri="{FF2B5EF4-FFF2-40B4-BE49-F238E27FC236}">
                    <a16:creationId xmlns:a16="http://schemas.microsoft.com/office/drawing/2014/main" id="{D74099E4-5F27-4F96-8F6F-AAD774CF9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6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3" name="Oval 614">
                <a:extLst>
                  <a:ext uri="{FF2B5EF4-FFF2-40B4-BE49-F238E27FC236}">
                    <a16:creationId xmlns:a16="http://schemas.microsoft.com/office/drawing/2014/main" id="{397945F3-CCD5-4324-8C81-DC6704BF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4" name="Oval 615">
                <a:extLst>
                  <a:ext uri="{FF2B5EF4-FFF2-40B4-BE49-F238E27FC236}">
                    <a16:creationId xmlns:a16="http://schemas.microsoft.com/office/drawing/2014/main" id="{BB5566B4-FABE-4B16-9756-3866F7511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138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5" name="Oval 616">
                <a:extLst>
                  <a:ext uri="{FF2B5EF4-FFF2-40B4-BE49-F238E27FC236}">
                    <a16:creationId xmlns:a16="http://schemas.microsoft.com/office/drawing/2014/main" id="{15CF6EB1-114D-469D-BBAB-82A152EB3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2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6" name="Oval 617">
                <a:extLst>
                  <a:ext uri="{FF2B5EF4-FFF2-40B4-BE49-F238E27FC236}">
                    <a16:creationId xmlns:a16="http://schemas.microsoft.com/office/drawing/2014/main" id="{28EF8540-219D-4AE2-8AD3-59F247633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72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7" name="Oval 618">
                <a:extLst>
                  <a:ext uri="{FF2B5EF4-FFF2-40B4-BE49-F238E27FC236}">
                    <a16:creationId xmlns:a16="http://schemas.microsoft.com/office/drawing/2014/main" id="{33E64E1E-0EF1-4912-A2C0-4470086F0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134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8" name="Oval 619">
                <a:extLst>
                  <a:ext uri="{FF2B5EF4-FFF2-40B4-BE49-F238E27FC236}">
                    <a16:creationId xmlns:a16="http://schemas.microsoft.com/office/drawing/2014/main" id="{22617D12-F14B-47EA-B00C-704E46E8D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" y="91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999" name="Oval 620">
                <a:extLst>
                  <a:ext uri="{FF2B5EF4-FFF2-40B4-BE49-F238E27FC236}">
                    <a16:creationId xmlns:a16="http://schemas.microsoft.com/office/drawing/2014/main" id="{AB938A55-7475-43DE-BFF1-263151A4F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159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0" name="Rectangle 621" descr="Wide downward diagonal">
                <a:extLst>
                  <a:ext uri="{FF2B5EF4-FFF2-40B4-BE49-F238E27FC236}">
                    <a16:creationId xmlns:a16="http://schemas.microsoft.com/office/drawing/2014/main" id="{DD803F9F-130F-4B8A-A944-8F1409142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83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1" name="Rectangle 622" descr="Wide downward diagonal">
                <a:extLst>
                  <a:ext uri="{FF2B5EF4-FFF2-40B4-BE49-F238E27FC236}">
                    <a16:creationId xmlns:a16="http://schemas.microsoft.com/office/drawing/2014/main" id="{C1FB3C0E-0E48-4B4D-B373-29384B147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119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2" name="Rectangle 623" descr="Wide downward diagonal">
                <a:extLst>
                  <a:ext uri="{FF2B5EF4-FFF2-40B4-BE49-F238E27FC236}">
                    <a16:creationId xmlns:a16="http://schemas.microsoft.com/office/drawing/2014/main" id="{AB90E8B7-78FA-4447-90BE-8796E755C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" y="15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003" name="Rectangle 624" descr="Wide downward diagonal">
                <a:extLst>
                  <a:ext uri="{FF2B5EF4-FFF2-40B4-BE49-F238E27FC236}">
                    <a16:creationId xmlns:a16="http://schemas.microsoft.com/office/drawing/2014/main" id="{033904AB-A993-4534-8AF5-F4A63136D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15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grpSp>
        <p:nvGrpSpPr>
          <p:cNvPr id="31756" name="Group 630">
            <a:extLst>
              <a:ext uri="{FF2B5EF4-FFF2-40B4-BE49-F238E27FC236}">
                <a16:creationId xmlns:a16="http://schemas.microsoft.com/office/drawing/2014/main" id="{74AE75DE-4C5A-482D-A593-6FD5857B1AF7}"/>
              </a:ext>
            </a:extLst>
          </p:cNvPr>
          <p:cNvGrpSpPr>
            <a:grpSpLocks/>
          </p:cNvGrpSpPr>
          <p:nvPr/>
        </p:nvGrpSpPr>
        <p:grpSpPr bwMode="auto">
          <a:xfrm>
            <a:off x="5865813" y="3557588"/>
            <a:ext cx="3067050" cy="3078162"/>
            <a:chOff x="1887" y="2230"/>
            <a:chExt cx="1932" cy="1939"/>
          </a:xfrm>
        </p:grpSpPr>
        <p:sp>
          <p:nvSpPr>
            <p:cNvPr id="31758" name="Rectangle 628">
              <a:extLst>
                <a:ext uri="{FF2B5EF4-FFF2-40B4-BE49-F238E27FC236}">
                  <a16:creationId xmlns:a16="http://schemas.microsoft.com/office/drawing/2014/main" id="{EC3244FA-275C-4371-9C57-CF368943A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2230"/>
              <a:ext cx="1801" cy="1765"/>
            </a:xfrm>
            <a:prstGeom prst="rect">
              <a:avLst/>
            </a:prstGeom>
            <a:solidFill>
              <a:srgbClr val="CC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1759" name="Group 258">
              <a:extLst>
                <a:ext uri="{FF2B5EF4-FFF2-40B4-BE49-F238E27FC236}">
                  <a16:creationId xmlns:a16="http://schemas.microsoft.com/office/drawing/2014/main" id="{2B2E07E1-FF51-4350-80F4-9A3563D8C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7" y="2293"/>
              <a:ext cx="1932" cy="1876"/>
              <a:chOff x="3198" y="69"/>
              <a:chExt cx="2463" cy="2286"/>
            </a:xfrm>
          </p:grpSpPr>
          <p:grpSp>
            <p:nvGrpSpPr>
              <p:cNvPr id="31760" name="Group 259">
                <a:extLst>
                  <a:ext uri="{FF2B5EF4-FFF2-40B4-BE49-F238E27FC236}">
                    <a16:creationId xmlns:a16="http://schemas.microsoft.com/office/drawing/2014/main" id="{2A0F67FB-EF2B-49B4-BFAF-601278B185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8" y="69"/>
                <a:ext cx="2463" cy="2286"/>
                <a:chOff x="1136" y="1946"/>
                <a:chExt cx="2184" cy="1941"/>
              </a:xfrm>
            </p:grpSpPr>
            <p:sp>
              <p:nvSpPr>
                <p:cNvPr id="54532" name="Rectangle 260">
                  <a:extLst>
                    <a:ext uri="{FF2B5EF4-FFF2-40B4-BE49-F238E27FC236}">
                      <a16:creationId xmlns:a16="http://schemas.microsoft.com/office/drawing/2014/main" id="{BF33A261-AD9A-4948-B4CA-BEC42BF22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4"/>
                  <a:ext cx="281" cy="2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31802" name="Rectangle 261">
                  <a:extLst>
                    <a:ext uri="{FF2B5EF4-FFF2-40B4-BE49-F238E27FC236}">
                      <a16:creationId xmlns:a16="http://schemas.microsoft.com/office/drawing/2014/main" id="{D3EE0EA4-65D1-4E32-A2ED-A2178FCCF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3" name="Rectangle 262">
                  <a:extLst>
                    <a:ext uri="{FF2B5EF4-FFF2-40B4-BE49-F238E27FC236}">
                      <a16:creationId xmlns:a16="http://schemas.microsoft.com/office/drawing/2014/main" id="{017C3233-5628-4C0D-A9B8-94A550074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4" name="Rectangle 263">
                  <a:extLst>
                    <a:ext uri="{FF2B5EF4-FFF2-40B4-BE49-F238E27FC236}">
                      <a16:creationId xmlns:a16="http://schemas.microsoft.com/office/drawing/2014/main" id="{B895EC4D-9ABF-41B7-B4F7-CB7118481F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5" name="Rectangle 264">
                  <a:extLst>
                    <a:ext uri="{FF2B5EF4-FFF2-40B4-BE49-F238E27FC236}">
                      <a16:creationId xmlns:a16="http://schemas.microsoft.com/office/drawing/2014/main" id="{628181DE-88ED-49B1-B9D6-A582FEA2B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6" name="Rectangle 265">
                  <a:extLst>
                    <a:ext uri="{FF2B5EF4-FFF2-40B4-BE49-F238E27FC236}">
                      <a16:creationId xmlns:a16="http://schemas.microsoft.com/office/drawing/2014/main" id="{38022FF7-7E7C-4BEC-BF42-BC8F3D99D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7" name="Rectangle 266">
                  <a:extLst>
                    <a:ext uri="{FF2B5EF4-FFF2-40B4-BE49-F238E27FC236}">
                      <a16:creationId xmlns:a16="http://schemas.microsoft.com/office/drawing/2014/main" id="{1E3C6509-AD8F-4B88-8B42-FD9E84DD3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8" name="Rectangle 267">
                  <a:extLst>
                    <a:ext uri="{FF2B5EF4-FFF2-40B4-BE49-F238E27FC236}">
                      <a16:creationId xmlns:a16="http://schemas.microsoft.com/office/drawing/2014/main" id="{C882464D-4210-4E86-8C18-4B93A8A8D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09" name="Rectangle 268">
                  <a:extLst>
                    <a:ext uri="{FF2B5EF4-FFF2-40B4-BE49-F238E27FC236}">
                      <a16:creationId xmlns:a16="http://schemas.microsoft.com/office/drawing/2014/main" id="{E65329F7-F219-4954-8AAF-DA45DCAB7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0" name="Rectangle 269">
                  <a:extLst>
                    <a:ext uri="{FF2B5EF4-FFF2-40B4-BE49-F238E27FC236}">
                      <a16:creationId xmlns:a16="http://schemas.microsoft.com/office/drawing/2014/main" id="{434BF938-C67A-45AA-8DA1-A40FA7B03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1" name="Rectangle 270">
                  <a:extLst>
                    <a:ext uri="{FF2B5EF4-FFF2-40B4-BE49-F238E27FC236}">
                      <a16:creationId xmlns:a16="http://schemas.microsoft.com/office/drawing/2014/main" id="{BC5E4068-E98F-46F4-8028-F15763E6D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2" name="Rectangle 271">
                  <a:extLst>
                    <a:ext uri="{FF2B5EF4-FFF2-40B4-BE49-F238E27FC236}">
                      <a16:creationId xmlns:a16="http://schemas.microsoft.com/office/drawing/2014/main" id="{239BF5AF-66BF-4906-B00D-02B59EAD1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3" name="Rectangle 272">
                  <a:extLst>
                    <a:ext uri="{FF2B5EF4-FFF2-40B4-BE49-F238E27FC236}">
                      <a16:creationId xmlns:a16="http://schemas.microsoft.com/office/drawing/2014/main" id="{8E5761DE-45C9-4A91-A274-17A9662607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4" name="Rectangle 273">
                  <a:extLst>
                    <a:ext uri="{FF2B5EF4-FFF2-40B4-BE49-F238E27FC236}">
                      <a16:creationId xmlns:a16="http://schemas.microsoft.com/office/drawing/2014/main" id="{19F79899-9AC3-4026-AF11-C9F6FE6109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5" name="Rectangle 274">
                  <a:extLst>
                    <a:ext uri="{FF2B5EF4-FFF2-40B4-BE49-F238E27FC236}">
                      <a16:creationId xmlns:a16="http://schemas.microsoft.com/office/drawing/2014/main" id="{FFF6A372-6139-48BC-999D-A723C809C6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6" name="Rectangle 275">
                  <a:extLst>
                    <a:ext uri="{FF2B5EF4-FFF2-40B4-BE49-F238E27FC236}">
                      <a16:creationId xmlns:a16="http://schemas.microsoft.com/office/drawing/2014/main" id="{48F2EEF2-1EAD-421C-BA83-3ECC79FC7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7" name="Rectangle 276">
                  <a:extLst>
                    <a:ext uri="{FF2B5EF4-FFF2-40B4-BE49-F238E27FC236}">
                      <a16:creationId xmlns:a16="http://schemas.microsoft.com/office/drawing/2014/main" id="{36A01756-F796-4E9D-9452-B42832FB1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8" name="Rectangle 277">
                  <a:extLst>
                    <a:ext uri="{FF2B5EF4-FFF2-40B4-BE49-F238E27FC236}">
                      <a16:creationId xmlns:a16="http://schemas.microsoft.com/office/drawing/2014/main" id="{99386F59-49C5-4A44-803C-A6307AFD3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19" name="Rectangle 278">
                  <a:extLst>
                    <a:ext uri="{FF2B5EF4-FFF2-40B4-BE49-F238E27FC236}">
                      <a16:creationId xmlns:a16="http://schemas.microsoft.com/office/drawing/2014/main" id="{0D7731C6-144D-4A6B-AE6B-0B7951311F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0" name="Rectangle 279">
                  <a:extLst>
                    <a:ext uri="{FF2B5EF4-FFF2-40B4-BE49-F238E27FC236}">
                      <a16:creationId xmlns:a16="http://schemas.microsoft.com/office/drawing/2014/main" id="{CC1BDCD8-A3AC-4E0B-A1A3-4925AF889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1" name="Rectangle 280">
                  <a:extLst>
                    <a:ext uri="{FF2B5EF4-FFF2-40B4-BE49-F238E27FC236}">
                      <a16:creationId xmlns:a16="http://schemas.microsoft.com/office/drawing/2014/main" id="{B6BD0746-9395-487E-8214-20E14F669F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2" name="Rectangle 281">
                  <a:extLst>
                    <a:ext uri="{FF2B5EF4-FFF2-40B4-BE49-F238E27FC236}">
                      <a16:creationId xmlns:a16="http://schemas.microsoft.com/office/drawing/2014/main" id="{0C5AD0EE-AD41-4C31-96E8-D0A6A23FA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3" name="Rectangle 282">
                  <a:extLst>
                    <a:ext uri="{FF2B5EF4-FFF2-40B4-BE49-F238E27FC236}">
                      <a16:creationId xmlns:a16="http://schemas.microsoft.com/office/drawing/2014/main" id="{1D56AC17-4828-4371-9534-6247D364D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4" name="Rectangle 283">
                  <a:extLst>
                    <a:ext uri="{FF2B5EF4-FFF2-40B4-BE49-F238E27FC236}">
                      <a16:creationId xmlns:a16="http://schemas.microsoft.com/office/drawing/2014/main" id="{5BB2F8F1-A4E1-44EF-8E5B-5A1986A05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5" name="Rectangle 284">
                  <a:extLst>
                    <a:ext uri="{FF2B5EF4-FFF2-40B4-BE49-F238E27FC236}">
                      <a16:creationId xmlns:a16="http://schemas.microsoft.com/office/drawing/2014/main" id="{13675BC0-D591-4E84-8D5E-D335ECFEC1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6" name="Rectangle 285">
                  <a:extLst>
                    <a:ext uri="{FF2B5EF4-FFF2-40B4-BE49-F238E27FC236}">
                      <a16:creationId xmlns:a16="http://schemas.microsoft.com/office/drawing/2014/main" id="{D44CD10E-80FE-4171-9C17-6544C4B90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7" name="Rectangle 286">
                  <a:extLst>
                    <a:ext uri="{FF2B5EF4-FFF2-40B4-BE49-F238E27FC236}">
                      <a16:creationId xmlns:a16="http://schemas.microsoft.com/office/drawing/2014/main" id="{E1976D47-24EA-43EC-8A24-482E01E72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8" name="Rectangle 287">
                  <a:extLst>
                    <a:ext uri="{FF2B5EF4-FFF2-40B4-BE49-F238E27FC236}">
                      <a16:creationId xmlns:a16="http://schemas.microsoft.com/office/drawing/2014/main" id="{FE012F08-B9BF-4271-BFEB-547EB2642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29" name="Rectangle 288">
                  <a:extLst>
                    <a:ext uri="{FF2B5EF4-FFF2-40B4-BE49-F238E27FC236}">
                      <a16:creationId xmlns:a16="http://schemas.microsoft.com/office/drawing/2014/main" id="{7C1FB9CE-0E8D-4B9F-A057-32C3B60C81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0" name="Rectangle 289">
                  <a:extLst>
                    <a:ext uri="{FF2B5EF4-FFF2-40B4-BE49-F238E27FC236}">
                      <a16:creationId xmlns:a16="http://schemas.microsoft.com/office/drawing/2014/main" id="{5D316ECA-25A4-41BC-A9B3-43A96C8984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1" name="Rectangle 290">
                  <a:extLst>
                    <a:ext uri="{FF2B5EF4-FFF2-40B4-BE49-F238E27FC236}">
                      <a16:creationId xmlns:a16="http://schemas.microsoft.com/office/drawing/2014/main" id="{09852FD3-0785-4DCB-BFDC-23BC37814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2" name="Rectangle 291">
                  <a:extLst>
                    <a:ext uri="{FF2B5EF4-FFF2-40B4-BE49-F238E27FC236}">
                      <a16:creationId xmlns:a16="http://schemas.microsoft.com/office/drawing/2014/main" id="{F369D4FA-F4F5-4BF1-B3B1-2B00CADFE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3" name="Rectangle 292">
                  <a:extLst>
                    <a:ext uri="{FF2B5EF4-FFF2-40B4-BE49-F238E27FC236}">
                      <a16:creationId xmlns:a16="http://schemas.microsoft.com/office/drawing/2014/main" id="{C2B95838-6FC9-462D-972A-E3C200DA5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4" name="Rectangle 293">
                  <a:extLst>
                    <a:ext uri="{FF2B5EF4-FFF2-40B4-BE49-F238E27FC236}">
                      <a16:creationId xmlns:a16="http://schemas.microsoft.com/office/drawing/2014/main" id="{6C1C6A0C-4AB8-4C7C-91E6-5CA4A9936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5" name="Rectangle 294">
                  <a:extLst>
                    <a:ext uri="{FF2B5EF4-FFF2-40B4-BE49-F238E27FC236}">
                      <a16:creationId xmlns:a16="http://schemas.microsoft.com/office/drawing/2014/main" id="{AD265946-B2AB-41DA-859E-A6FD452ED7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6" name="Rectangle 295">
                  <a:extLst>
                    <a:ext uri="{FF2B5EF4-FFF2-40B4-BE49-F238E27FC236}">
                      <a16:creationId xmlns:a16="http://schemas.microsoft.com/office/drawing/2014/main" id="{88ABA6B2-2669-4BF6-B448-B6F64CBF4B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7" name="Rectangle 296">
                  <a:extLst>
                    <a:ext uri="{FF2B5EF4-FFF2-40B4-BE49-F238E27FC236}">
                      <a16:creationId xmlns:a16="http://schemas.microsoft.com/office/drawing/2014/main" id="{40E90B9B-F3D4-4420-9194-144DE5462A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8" name="Rectangle 297">
                  <a:extLst>
                    <a:ext uri="{FF2B5EF4-FFF2-40B4-BE49-F238E27FC236}">
                      <a16:creationId xmlns:a16="http://schemas.microsoft.com/office/drawing/2014/main" id="{5DD10187-D179-479A-9B14-A9B9C6731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39" name="Rectangle 298">
                  <a:extLst>
                    <a:ext uri="{FF2B5EF4-FFF2-40B4-BE49-F238E27FC236}">
                      <a16:creationId xmlns:a16="http://schemas.microsoft.com/office/drawing/2014/main" id="{A285F480-6A7D-4A05-995F-A83025977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0" name="Rectangle 299">
                  <a:extLst>
                    <a:ext uri="{FF2B5EF4-FFF2-40B4-BE49-F238E27FC236}">
                      <a16:creationId xmlns:a16="http://schemas.microsoft.com/office/drawing/2014/main" id="{4AC963F4-9866-4993-876F-60097A2344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1" name="Rectangle 300">
                  <a:extLst>
                    <a:ext uri="{FF2B5EF4-FFF2-40B4-BE49-F238E27FC236}">
                      <a16:creationId xmlns:a16="http://schemas.microsoft.com/office/drawing/2014/main" id="{14B4D50E-284B-4379-942C-FEA2DEDA0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2" name="Rectangle 301">
                  <a:extLst>
                    <a:ext uri="{FF2B5EF4-FFF2-40B4-BE49-F238E27FC236}">
                      <a16:creationId xmlns:a16="http://schemas.microsoft.com/office/drawing/2014/main" id="{DD6A44C3-87D2-42CF-BEF5-BA3C2ABDD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3" name="Rectangle 302">
                  <a:extLst>
                    <a:ext uri="{FF2B5EF4-FFF2-40B4-BE49-F238E27FC236}">
                      <a16:creationId xmlns:a16="http://schemas.microsoft.com/office/drawing/2014/main" id="{284EFBA1-EE88-44B5-BA2B-B219BE478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4" name="Rectangle 303">
                  <a:extLst>
                    <a:ext uri="{FF2B5EF4-FFF2-40B4-BE49-F238E27FC236}">
                      <a16:creationId xmlns:a16="http://schemas.microsoft.com/office/drawing/2014/main" id="{4606B8EB-17F0-4810-8A6E-1B95792D54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5" name="Rectangle 304">
                  <a:extLst>
                    <a:ext uri="{FF2B5EF4-FFF2-40B4-BE49-F238E27FC236}">
                      <a16:creationId xmlns:a16="http://schemas.microsoft.com/office/drawing/2014/main" id="{9487F2AB-2D60-4B24-99EB-79AD2BA779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6" name="Rectangle 305">
                  <a:extLst>
                    <a:ext uri="{FF2B5EF4-FFF2-40B4-BE49-F238E27FC236}">
                      <a16:creationId xmlns:a16="http://schemas.microsoft.com/office/drawing/2014/main" id="{8216EDFF-7853-4EC3-A9A3-7BA0F3A2C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7" name="Rectangle 306">
                  <a:extLst>
                    <a:ext uri="{FF2B5EF4-FFF2-40B4-BE49-F238E27FC236}">
                      <a16:creationId xmlns:a16="http://schemas.microsoft.com/office/drawing/2014/main" id="{348D55B5-BE58-41F8-B950-3D10DC27CC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8" name="Rectangle 307">
                  <a:extLst>
                    <a:ext uri="{FF2B5EF4-FFF2-40B4-BE49-F238E27FC236}">
                      <a16:creationId xmlns:a16="http://schemas.microsoft.com/office/drawing/2014/main" id="{7081BCD6-7FAD-4E87-981B-E369DDBF23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49" name="Rectangle 308">
                  <a:extLst>
                    <a:ext uri="{FF2B5EF4-FFF2-40B4-BE49-F238E27FC236}">
                      <a16:creationId xmlns:a16="http://schemas.microsoft.com/office/drawing/2014/main" id="{1E0D4B11-5A63-4B8D-A30E-EB4AA35307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0" name="Rectangle 309">
                  <a:extLst>
                    <a:ext uri="{FF2B5EF4-FFF2-40B4-BE49-F238E27FC236}">
                      <a16:creationId xmlns:a16="http://schemas.microsoft.com/office/drawing/2014/main" id="{9602FFEC-AE52-47CB-88C9-1EB300F48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1" name="Rectangle 310">
                  <a:extLst>
                    <a:ext uri="{FF2B5EF4-FFF2-40B4-BE49-F238E27FC236}">
                      <a16:creationId xmlns:a16="http://schemas.microsoft.com/office/drawing/2014/main" id="{3F756A29-55E5-40F4-8C6F-AA360123A4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2" name="Rectangle 311">
                  <a:extLst>
                    <a:ext uri="{FF2B5EF4-FFF2-40B4-BE49-F238E27FC236}">
                      <a16:creationId xmlns:a16="http://schemas.microsoft.com/office/drawing/2014/main" id="{0E8786B3-1763-4DB6-8261-43BA6E2DD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3" name="Rectangle 312">
                  <a:extLst>
                    <a:ext uri="{FF2B5EF4-FFF2-40B4-BE49-F238E27FC236}">
                      <a16:creationId xmlns:a16="http://schemas.microsoft.com/office/drawing/2014/main" id="{8996A86D-BDE6-4559-ABA8-EA6F87957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4" name="Rectangle 313">
                  <a:extLst>
                    <a:ext uri="{FF2B5EF4-FFF2-40B4-BE49-F238E27FC236}">
                      <a16:creationId xmlns:a16="http://schemas.microsoft.com/office/drawing/2014/main" id="{23E2CA86-EA3D-4D9E-AC10-73D03E202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5" name="Rectangle 314">
                  <a:extLst>
                    <a:ext uri="{FF2B5EF4-FFF2-40B4-BE49-F238E27FC236}">
                      <a16:creationId xmlns:a16="http://schemas.microsoft.com/office/drawing/2014/main" id="{2BB7A52C-AF60-4626-9014-410AF9A0A4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6" name="Rectangle 315">
                  <a:extLst>
                    <a:ext uri="{FF2B5EF4-FFF2-40B4-BE49-F238E27FC236}">
                      <a16:creationId xmlns:a16="http://schemas.microsoft.com/office/drawing/2014/main" id="{6844ED4C-0D05-4022-A40E-631F1AB17A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7" name="Rectangle 316">
                  <a:extLst>
                    <a:ext uri="{FF2B5EF4-FFF2-40B4-BE49-F238E27FC236}">
                      <a16:creationId xmlns:a16="http://schemas.microsoft.com/office/drawing/2014/main" id="{AE27A89F-A3FD-4DBE-B39A-28C62C7B8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8" name="Rectangle 317">
                  <a:extLst>
                    <a:ext uri="{FF2B5EF4-FFF2-40B4-BE49-F238E27FC236}">
                      <a16:creationId xmlns:a16="http://schemas.microsoft.com/office/drawing/2014/main" id="{4FF05551-A8A2-400B-8156-E29E27FE6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59" name="Rectangle 318">
                  <a:extLst>
                    <a:ext uri="{FF2B5EF4-FFF2-40B4-BE49-F238E27FC236}">
                      <a16:creationId xmlns:a16="http://schemas.microsoft.com/office/drawing/2014/main" id="{835C78DE-70CA-4D27-9C56-6EF22C6FF0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0" name="Rectangle 319">
                  <a:extLst>
                    <a:ext uri="{FF2B5EF4-FFF2-40B4-BE49-F238E27FC236}">
                      <a16:creationId xmlns:a16="http://schemas.microsoft.com/office/drawing/2014/main" id="{9B3E2B89-F8F7-4234-B048-16D9115C3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1" name="Rectangle 320">
                  <a:extLst>
                    <a:ext uri="{FF2B5EF4-FFF2-40B4-BE49-F238E27FC236}">
                      <a16:creationId xmlns:a16="http://schemas.microsoft.com/office/drawing/2014/main" id="{DC381B49-3CD1-419A-AFAE-40207F9F3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2" name="Rectangle 321">
                  <a:extLst>
                    <a:ext uri="{FF2B5EF4-FFF2-40B4-BE49-F238E27FC236}">
                      <a16:creationId xmlns:a16="http://schemas.microsoft.com/office/drawing/2014/main" id="{7D5A25A5-9AAA-4ED1-86DE-393DBE918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3" name="Rectangle 322">
                  <a:extLst>
                    <a:ext uri="{FF2B5EF4-FFF2-40B4-BE49-F238E27FC236}">
                      <a16:creationId xmlns:a16="http://schemas.microsoft.com/office/drawing/2014/main" id="{7B952E20-7CAA-44B2-B018-811B32930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4" name="Rectangle 323">
                  <a:extLst>
                    <a:ext uri="{FF2B5EF4-FFF2-40B4-BE49-F238E27FC236}">
                      <a16:creationId xmlns:a16="http://schemas.microsoft.com/office/drawing/2014/main" id="{93C01A4E-1504-420C-8D28-E9E9843CBA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5" name="Rectangle 324">
                  <a:extLst>
                    <a:ext uri="{FF2B5EF4-FFF2-40B4-BE49-F238E27FC236}">
                      <a16:creationId xmlns:a16="http://schemas.microsoft.com/office/drawing/2014/main" id="{33C01937-13C2-4338-99FF-F6B5BE35D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6" name="Rectangle 325">
                  <a:extLst>
                    <a:ext uri="{FF2B5EF4-FFF2-40B4-BE49-F238E27FC236}">
                      <a16:creationId xmlns:a16="http://schemas.microsoft.com/office/drawing/2014/main" id="{492E3BFA-3069-44FF-9D20-1265430D4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7" name="Rectangle 326">
                  <a:extLst>
                    <a:ext uri="{FF2B5EF4-FFF2-40B4-BE49-F238E27FC236}">
                      <a16:creationId xmlns:a16="http://schemas.microsoft.com/office/drawing/2014/main" id="{C98F915C-6BA1-416E-8AE2-6E5A5BCB87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8" name="Rectangle 327">
                  <a:extLst>
                    <a:ext uri="{FF2B5EF4-FFF2-40B4-BE49-F238E27FC236}">
                      <a16:creationId xmlns:a16="http://schemas.microsoft.com/office/drawing/2014/main" id="{90014D92-5E11-4309-9A74-D9CDFE59D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69" name="Rectangle 328">
                  <a:extLst>
                    <a:ext uri="{FF2B5EF4-FFF2-40B4-BE49-F238E27FC236}">
                      <a16:creationId xmlns:a16="http://schemas.microsoft.com/office/drawing/2014/main" id="{84A80889-C2C0-4E96-9043-0456FBA0B7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0" name="Rectangle 329">
                  <a:extLst>
                    <a:ext uri="{FF2B5EF4-FFF2-40B4-BE49-F238E27FC236}">
                      <a16:creationId xmlns:a16="http://schemas.microsoft.com/office/drawing/2014/main" id="{654BE5B0-85B5-435F-B3FE-A43154B48A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1" name="Rectangle 330">
                  <a:extLst>
                    <a:ext uri="{FF2B5EF4-FFF2-40B4-BE49-F238E27FC236}">
                      <a16:creationId xmlns:a16="http://schemas.microsoft.com/office/drawing/2014/main" id="{5292F4B6-F549-43D5-91C7-45D265845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2" name="Rectangle 331">
                  <a:extLst>
                    <a:ext uri="{FF2B5EF4-FFF2-40B4-BE49-F238E27FC236}">
                      <a16:creationId xmlns:a16="http://schemas.microsoft.com/office/drawing/2014/main" id="{31E9715C-6668-49F5-B8BB-B15FEA330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3" name="Rectangle 332">
                  <a:extLst>
                    <a:ext uri="{FF2B5EF4-FFF2-40B4-BE49-F238E27FC236}">
                      <a16:creationId xmlns:a16="http://schemas.microsoft.com/office/drawing/2014/main" id="{D38559D9-741B-4C2C-A10F-9C453C1082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4" name="Rectangle 333">
                  <a:extLst>
                    <a:ext uri="{FF2B5EF4-FFF2-40B4-BE49-F238E27FC236}">
                      <a16:creationId xmlns:a16="http://schemas.microsoft.com/office/drawing/2014/main" id="{862D1157-C864-4488-BF95-3718F5BB8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5" name="Rectangle 334">
                  <a:extLst>
                    <a:ext uri="{FF2B5EF4-FFF2-40B4-BE49-F238E27FC236}">
                      <a16:creationId xmlns:a16="http://schemas.microsoft.com/office/drawing/2014/main" id="{E37B7C57-0257-4517-89AB-C0E0D9E44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6" name="Rectangle 335">
                  <a:extLst>
                    <a:ext uri="{FF2B5EF4-FFF2-40B4-BE49-F238E27FC236}">
                      <a16:creationId xmlns:a16="http://schemas.microsoft.com/office/drawing/2014/main" id="{9D897124-DBC5-490C-BD23-75FF2D5B9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7" name="Rectangle 336">
                  <a:extLst>
                    <a:ext uri="{FF2B5EF4-FFF2-40B4-BE49-F238E27FC236}">
                      <a16:creationId xmlns:a16="http://schemas.microsoft.com/office/drawing/2014/main" id="{836E7F9F-5531-40A0-8FEF-E44324037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8" name="Rectangle 337">
                  <a:extLst>
                    <a:ext uri="{FF2B5EF4-FFF2-40B4-BE49-F238E27FC236}">
                      <a16:creationId xmlns:a16="http://schemas.microsoft.com/office/drawing/2014/main" id="{DB6F2832-D4AB-4AA4-98D7-E7E4F3D5D4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79" name="Rectangle 338">
                  <a:extLst>
                    <a:ext uri="{FF2B5EF4-FFF2-40B4-BE49-F238E27FC236}">
                      <a16:creationId xmlns:a16="http://schemas.microsoft.com/office/drawing/2014/main" id="{A08E1B63-DE2D-4CA4-BC8A-C8F7245C0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0" name="Rectangle 339">
                  <a:extLst>
                    <a:ext uri="{FF2B5EF4-FFF2-40B4-BE49-F238E27FC236}">
                      <a16:creationId xmlns:a16="http://schemas.microsoft.com/office/drawing/2014/main" id="{62A0010A-3BD6-419E-A6AF-2515EB8BF5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1" name="Rectangle 340">
                  <a:extLst>
                    <a:ext uri="{FF2B5EF4-FFF2-40B4-BE49-F238E27FC236}">
                      <a16:creationId xmlns:a16="http://schemas.microsoft.com/office/drawing/2014/main" id="{D033A1FA-6F1D-4F0C-933D-0442C9E3AB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2" name="Rectangle 341">
                  <a:extLst>
                    <a:ext uri="{FF2B5EF4-FFF2-40B4-BE49-F238E27FC236}">
                      <a16:creationId xmlns:a16="http://schemas.microsoft.com/office/drawing/2014/main" id="{F7AFE5AE-7CA5-43EB-BB47-345AEB728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3" name="Rectangle 342">
                  <a:extLst>
                    <a:ext uri="{FF2B5EF4-FFF2-40B4-BE49-F238E27FC236}">
                      <a16:creationId xmlns:a16="http://schemas.microsoft.com/office/drawing/2014/main" id="{67F53BB4-C2B1-4FC9-A783-9A7E463F83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4" name="Rectangle 343">
                  <a:extLst>
                    <a:ext uri="{FF2B5EF4-FFF2-40B4-BE49-F238E27FC236}">
                      <a16:creationId xmlns:a16="http://schemas.microsoft.com/office/drawing/2014/main" id="{F2F058CE-321F-476C-8B07-B3C3F5414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5" name="Rectangle 344">
                  <a:extLst>
                    <a:ext uri="{FF2B5EF4-FFF2-40B4-BE49-F238E27FC236}">
                      <a16:creationId xmlns:a16="http://schemas.microsoft.com/office/drawing/2014/main" id="{DD649E0B-0456-4484-A12B-3AD00B0E6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6" name="Rectangle 345">
                  <a:extLst>
                    <a:ext uri="{FF2B5EF4-FFF2-40B4-BE49-F238E27FC236}">
                      <a16:creationId xmlns:a16="http://schemas.microsoft.com/office/drawing/2014/main" id="{B3347ECA-6DC4-4493-B5A6-F4065A4046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7" name="Rectangle 346">
                  <a:extLst>
                    <a:ext uri="{FF2B5EF4-FFF2-40B4-BE49-F238E27FC236}">
                      <a16:creationId xmlns:a16="http://schemas.microsoft.com/office/drawing/2014/main" id="{A9310BA4-8A94-4132-9265-731E2E874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8" name="Rectangle 347">
                  <a:extLst>
                    <a:ext uri="{FF2B5EF4-FFF2-40B4-BE49-F238E27FC236}">
                      <a16:creationId xmlns:a16="http://schemas.microsoft.com/office/drawing/2014/main" id="{D5246606-5D5E-4481-8F6F-0DBE25F04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89" name="Rectangle 348">
                  <a:extLst>
                    <a:ext uri="{FF2B5EF4-FFF2-40B4-BE49-F238E27FC236}">
                      <a16:creationId xmlns:a16="http://schemas.microsoft.com/office/drawing/2014/main" id="{5272AC60-C569-42E3-8633-79A73394C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0" name="Rectangle 349">
                  <a:extLst>
                    <a:ext uri="{FF2B5EF4-FFF2-40B4-BE49-F238E27FC236}">
                      <a16:creationId xmlns:a16="http://schemas.microsoft.com/office/drawing/2014/main" id="{EDF5F356-4B49-4398-B847-99F854742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1" name="Rectangle 350">
                  <a:extLst>
                    <a:ext uri="{FF2B5EF4-FFF2-40B4-BE49-F238E27FC236}">
                      <a16:creationId xmlns:a16="http://schemas.microsoft.com/office/drawing/2014/main" id="{7899431E-AABD-4C77-9B81-5613575324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2" name="Rectangle 351">
                  <a:extLst>
                    <a:ext uri="{FF2B5EF4-FFF2-40B4-BE49-F238E27FC236}">
                      <a16:creationId xmlns:a16="http://schemas.microsoft.com/office/drawing/2014/main" id="{3748004E-5A9A-4413-AE9A-05D1BC26C6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3" name="Rectangle 352">
                  <a:extLst>
                    <a:ext uri="{FF2B5EF4-FFF2-40B4-BE49-F238E27FC236}">
                      <a16:creationId xmlns:a16="http://schemas.microsoft.com/office/drawing/2014/main" id="{B1AF56A5-B8A2-4395-967D-97DB10FE27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4" name="Rectangle 353">
                  <a:extLst>
                    <a:ext uri="{FF2B5EF4-FFF2-40B4-BE49-F238E27FC236}">
                      <a16:creationId xmlns:a16="http://schemas.microsoft.com/office/drawing/2014/main" id="{55BD9F79-02B2-49DA-A761-4429D5451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5" name="Rectangle 354">
                  <a:extLst>
                    <a:ext uri="{FF2B5EF4-FFF2-40B4-BE49-F238E27FC236}">
                      <a16:creationId xmlns:a16="http://schemas.microsoft.com/office/drawing/2014/main" id="{C8DB72FC-3792-40BE-95FD-95F08D6A2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6" name="Rectangle 355">
                  <a:extLst>
                    <a:ext uri="{FF2B5EF4-FFF2-40B4-BE49-F238E27FC236}">
                      <a16:creationId xmlns:a16="http://schemas.microsoft.com/office/drawing/2014/main" id="{F5104F33-69FC-4877-97E0-74C584D8DE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7" name="Rectangle 356">
                  <a:extLst>
                    <a:ext uri="{FF2B5EF4-FFF2-40B4-BE49-F238E27FC236}">
                      <a16:creationId xmlns:a16="http://schemas.microsoft.com/office/drawing/2014/main" id="{1F5BADA7-6162-43D0-B567-03707DBF9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8" name="Rectangle 357">
                  <a:extLst>
                    <a:ext uri="{FF2B5EF4-FFF2-40B4-BE49-F238E27FC236}">
                      <a16:creationId xmlns:a16="http://schemas.microsoft.com/office/drawing/2014/main" id="{F5D6A812-A3B7-4F90-B92C-5F32AF5A6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899" name="Rectangle 358">
                  <a:extLst>
                    <a:ext uri="{FF2B5EF4-FFF2-40B4-BE49-F238E27FC236}">
                      <a16:creationId xmlns:a16="http://schemas.microsoft.com/office/drawing/2014/main" id="{6C8F516D-F760-455F-A66A-A6571717A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900" name="Rectangle 359">
                  <a:extLst>
                    <a:ext uri="{FF2B5EF4-FFF2-40B4-BE49-F238E27FC236}">
                      <a16:creationId xmlns:a16="http://schemas.microsoft.com/office/drawing/2014/main" id="{516B8539-446A-4E46-A0A2-9D537F1FB5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901" name="Rectangle 360">
                  <a:extLst>
                    <a:ext uri="{FF2B5EF4-FFF2-40B4-BE49-F238E27FC236}">
                      <a16:creationId xmlns:a16="http://schemas.microsoft.com/office/drawing/2014/main" id="{FC44BEEF-E1AD-4172-B5CC-6F5D2BF41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902" name="Line 361">
                  <a:extLst>
                    <a:ext uri="{FF2B5EF4-FFF2-40B4-BE49-F238E27FC236}">
                      <a16:creationId xmlns:a16="http://schemas.microsoft.com/office/drawing/2014/main" id="{35A991FC-867B-40C5-A113-C35E32ECF4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903" name="Line 362">
                  <a:extLst>
                    <a:ext uri="{FF2B5EF4-FFF2-40B4-BE49-F238E27FC236}">
                      <a16:creationId xmlns:a16="http://schemas.microsoft.com/office/drawing/2014/main" id="{B667769A-7E16-407F-9024-635AD8F5AF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904" name="Text Box 363">
                  <a:extLst>
                    <a:ext uri="{FF2B5EF4-FFF2-40B4-BE49-F238E27FC236}">
                      <a16:creationId xmlns:a16="http://schemas.microsoft.com/office/drawing/2014/main" id="{5939AF09-25AA-4CDA-A022-64BB1C4BB0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1905" name="Text Box 364">
                  <a:extLst>
                    <a:ext uri="{FF2B5EF4-FFF2-40B4-BE49-F238E27FC236}">
                      <a16:creationId xmlns:a16="http://schemas.microsoft.com/office/drawing/2014/main" id="{2DCBC576-9138-40CC-A891-29B5C0335E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1906" name="Text Box 365">
                  <a:extLst>
                    <a:ext uri="{FF2B5EF4-FFF2-40B4-BE49-F238E27FC236}">
                      <a16:creationId xmlns:a16="http://schemas.microsoft.com/office/drawing/2014/main" id="{3833B90A-F036-42A4-B625-8755F6BC4C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1907" name="Text Box 366">
                  <a:extLst>
                    <a:ext uri="{FF2B5EF4-FFF2-40B4-BE49-F238E27FC236}">
                      <a16:creationId xmlns:a16="http://schemas.microsoft.com/office/drawing/2014/main" id="{01847CB4-C53D-4575-84A2-C71AE415B0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1908" name="Text Box 367">
                  <a:extLst>
                    <a:ext uri="{FF2B5EF4-FFF2-40B4-BE49-F238E27FC236}">
                      <a16:creationId xmlns:a16="http://schemas.microsoft.com/office/drawing/2014/main" id="{00EEFD76-74F0-435A-A31D-C4944DDF17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1909" name="Text Box 368">
                  <a:extLst>
                    <a:ext uri="{FF2B5EF4-FFF2-40B4-BE49-F238E27FC236}">
                      <a16:creationId xmlns:a16="http://schemas.microsoft.com/office/drawing/2014/main" id="{FEEAC59A-7DA0-49EA-AF67-02C07070F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1910" name="Text Box 369">
                  <a:extLst>
                    <a:ext uri="{FF2B5EF4-FFF2-40B4-BE49-F238E27FC236}">
                      <a16:creationId xmlns:a16="http://schemas.microsoft.com/office/drawing/2014/main" id="{926FDE83-D7B2-4820-B929-8BD7961DA1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1911" name="Text Box 370">
                  <a:extLst>
                    <a:ext uri="{FF2B5EF4-FFF2-40B4-BE49-F238E27FC236}">
                      <a16:creationId xmlns:a16="http://schemas.microsoft.com/office/drawing/2014/main" id="{02ED0219-1DC7-49A0-BD84-45AC7193F8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1912" name="Text Box 371">
                  <a:extLst>
                    <a:ext uri="{FF2B5EF4-FFF2-40B4-BE49-F238E27FC236}">
                      <a16:creationId xmlns:a16="http://schemas.microsoft.com/office/drawing/2014/main" id="{06536566-3171-4F4C-B1E4-95F44FAC3D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1913" name="Text Box 372">
                  <a:extLst>
                    <a:ext uri="{FF2B5EF4-FFF2-40B4-BE49-F238E27FC236}">
                      <a16:creationId xmlns:a16="http://schemas.microsoft.com/office/drawing/2014/main" id="{785B142C-3843-4E91-AA24-53EC763DCC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31914" name="Text Box 373">
                  <a:extLst>
                    <a:ext uri="{FF2B5EF4-FFF2-40B4-BE49-F238E27FC236}">
                      <a16:creationId xmlns:a16="http://schemas.microsoft.com/office/drawing/2014/main" id="{466FBFCC-5B75-4EB9-BEBD-C895DCBE93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31915" name="Text Box 374">
                  <a:extLst>
                    <a:ext uri="{FF2B5EF4-FFF2-40B4-BE49-F238E27FC236}">
                      <a16:creationId xmlns:a16="http://schemas.microsoft.com/office/drawing/2014/main" id="{C9FF2858-DD2A-4A37-A5E8-2FE859D8B7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31916" name="Text Box 375">
                  <a:extLst>
                    <a:ext uri="{FF2B5EF4-FFF2-40B4-BE49-F238E27FC236}">
                      <a16:creationId xmlns:a16="http://schemas.microsoft.com/office/drawing/2014/main" id="{D24FED93-0C09-44A5-89DC-F03E8E8433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31917" name="Text Box 376">
                  <a:extLst>
                    <a:ext uri="{FF2B5EF4-FFF2-40B4-BE49-F238E27FC236}">
                      <a16:creationId xmlns:a16="http://schemas.microsoft.com/office/drawing/2014/main" id="{FA9A18F7-28BE-4EC2-B05C-49202FF996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31918" name="Text Box 377">
                  <a:extLst>
                    <a:ext uri="{FF2B5EF4-FFF2-40B4-BE49-F238E27FC236}">
                      <a16:creationId xmlns:a16="http://schemas.microsoft.com/office/drawing/2014/main" id="{865A7945-1BB9-4A95-9FF1-345A82D210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31919" name="Text Box 378">
                  <a:extLst>
                    <a:ext uri="{FF2B5EF4-FFF2-40B4-BE49-F238E27FC236}">
                      <a16:creationId xmlns:a16="http://schemas.microsoft.com/office/drawing/2014/main" id="{BF1E7750-F695-4516-BB4C-B265407170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31920" name="Text Box 379">
                  <a:extLst>
                    <a:ext uri="{FF2B5EF4-FFF2-40B4-BE49-F238E27FC236}">
                      <a16:creationId xmlns:a16="http://schemas.microsoft.com/office/drawing/2014/main" id="{FA714ADD-7973-44CE-BA76-0CE26DC202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31921" name="Text Box 380">
                  <a:extLst>
                    <a:ext uri="{FF2B5EF4-FFF2-40B4-BE49-F238E27FC236}">
                      <a16:creationId xmlns:a16="http://schemas.microsoft.com/office/drawing/2014/main" id="{3C02246A-C477-4619-ADD1-3B9B1A2562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31922" name="Text Box 381">
                  <a:extLst>
                    <a:ext uri="{FF2B5EF4-FFF2-40B4-BE49-F238E27FC236}">
                      <a16:creationId xmlns:a16="http://schemas.microsoft.com/office/drawing/2014/main" id="{6A0C0687-3491-4968-81B5-5CCDAEAEC8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31923" name="Text Box 382">
                  <a:extLst>
                    <a:ext uri="{FF2B5EF4-FFF2-40B4-BE49-F238E27FC236}">
                      <a16:creationId xmlns:a16="http://schemas.microsoft.com/office/drawing/2014/main" id="{5F9F1BB1-E381-4675-8328-4C0DD9F7D7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54655" name="Rectangle 383">
                  <a:extLst>
                    <a:ext uri="{FF2B5EF4-FFF2-40B4-BE49-F238E27FC236}">
                      <a16:creationId xmlns:a16="http://schemas.microsoft.com/office/drawing/2014/main" id="{272CCDB8-182C-4E51-BDDA-721B58C383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31761" name="Oval 384">
                <a:extLst>
                  <a:ext uri="{FF2B5EF4-FFF2-40B4-BE49-F238E27FC236}">
                    <a16:creationId xmlns:a16="http://schemas.microsoft.com/office/drawing/2014/main" id="{129D44E1-6048-4FB1-947A-06DD09C8C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13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2" name="Oval 385">
                <a:extLst>
                  <a:ext uri="{FF2B5EF4-FFF2-40B4-BE49-F238E27FC236}">
                    <a16:creationId xmlns:a16="http://schemas.microsoft.com/office/drawing/2014/main" id="{F0AB9C4C-1913-4F62-91A5-A827BA3BF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" y="12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3" name="Oval 386">
                <a:extLst>
                  <a:ext uri="{FF2B5EF4-FFF2-40B4-BE49-F238E27FC236}">
                    <a16:creationId xmlns:a16="http://schemas.microsoft.com/office/drawing/2014/main" id="{8C0A6390-E127-4B20-95C7-C3D0B8EE5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161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4" name="Oval 387">
                <a:extLst>
                  <a:ext uri="{FF2B5EF4-FFF2-40B4-BE49-F238E27FC236}">
                    <a16:creationId xmlns:a16="http://schemas.microsoft.com/office/drawing/2014/main" id="{F2A0853A-AFEF-4D1E-B746-D76586BDE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9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5" name="Oval 388">
                <a:extLst>
                  <a:ext uri="{FF2B5EF4-FFF2-40B4-BE49-F238E27FC236}">
                    <a16:creationId xmlns:a16="http://schemas.microsoft.com/office/drawing/2014/main" id="{ACD8B31E-3867-44CC-A0B0-53134CA5A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09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6" name="Oval 389">
                <a:extLst>
                  <a:ext uri="{FF2B5EF4-FFF2-40B4-BE49-F238E27FC236}">
                    <a16:creationId xmlns:a16="http://schemas.microsoft.com/office/drawing/2014/main" id="{DD4455EE-0996-4294-ACDA-FC71251E2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6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7" name="Oval 390">
                <a:extLst>
                  <a:ext uri="{FF2B5EF4-FFF2-40B4-BE49-F238E27FC236}">
                    <a16:creationId xmlns:a16="http://schemas.microsoft.com/office/drawing/2014/main" id="{54A9079A-9DEA-4211-A943-5C0E484B8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6" y="4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8" name="Rectangle 391" descr="Wide downward diagonal">
                <a:extLst>
                  <a:ext uri="{FF2B5EF4-FFF2-40B4-BE49-F238E27FC236}">
                    <a16:creationId xmlns:a16="http://schemas.microsoft.com/office/drawing/2014/main" id="{183802DD-8D4D-42A5-8E0C-2CD1C56D3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69" name="Rectangle 392" descr="Wide downward diagonal">
                <a:extLst>
                  <a:ext uri="{FF2B5EF4-FFF2-40B4-BE49-F238E27FC236}">
                    <a16:creationId xmlns:a16="http://schemas.microsoft.com/office/drawing/2014/main" id="{0B0FFD25-4BF8-427B-9980-5629BEAFA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0" name="Rectangle 393" descr="Wide downward diagonal">
                <a:extLst>
                  <a:ext uri="{FF2B5EF4-FFF2-40B4-BE49-F238E27FC236}">
                    <a16:creationId xmlns:a16="http://schemas.microsoft.com/office/drawing/2014/main" id="{99B6F0A0-77B0-45C5-9D4F-3032A5833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1" name="Rectangle 394" descr="Wide downward diagonal">
                <a:extLst>
                  <a:ext uri="{FF2B5EF4-FFF2-40B4-BE49-F238E27FC236}">
                    <a16:creationId xmlns:a16="http://schemas.microsoft.com/office/drawing/2014/main" id="{72E8906A-603B-4880-94A0-E5C9AE0A6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2" name="Rectangle 395" descr="Wide downward diagonal">
                <a:extLst>
                  <a:ext uri="{FF2B5EF4-FFF2-40B4-BE49-F238E27FC236}">
                    <a16:creationId xmlns:a16="http://schemas.microsoft.com/office/drawing/2014/main" id="{A4038354-6E47-4BFE-9F68-A0D052C78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3" name="Rectangle 396" descr="Wide downward diagonal">
                <a:extLst>
                  <a:ext uri="{FF2B5EF4-FFF2-40B4-BE49-F238E27FC236}">
                    <a16:creationId xmlns:a16="http://schemas.microsoft.com/office/drawing/2014/main" id="{E955CC83-C0B9-49DB-AC90-EB43E7F35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4" name="Rectangle 397" descr="Wide downward diagonal">
                <a:extLst>
                  <a:ext uri="{FF2B5EF4-FFF2-40B4-BE49-F238E27FC236}">
                    <a16:creationId xmlns:a16="http://schemas.microsoft.com/office/drawing/2014/main" id="{0E31CFCA-B68B-4A74-AAD6-7DE6F18A0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5" name="Rectangle 398" descr="Wide downward diagonal">
                <a:extLst>
                  <a:ext uri="{FF2B5EF4-FFF2-40B4-BE49-F238E27FC236}">
                    <a16:creationId xmlns:a16="http://schemas.microsoft.com/office/drawing/2014/main" id="{200CCB67-EA45-4699-98A4-08A54BFA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6" name="Rectangle 399" descr="Wide downward diagonal">
                <a:extLst>
                  <a:ext uri="{FF2B5EF4-FFF2-40B4-BE49-F238E27FC236}">
                    <a16:creationId xmlns:a16="http://schemas.microsoft.com/office/drawing/2014/main" id="{A059D0E3-CFE9-4DEE-A299-248DB646B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7" name="Rectangle 400" descr="Wide downward diagonal">
                <a:extLst>
                  <a:ext uri="{FF2B5EF4-FFF2-40B4-BE49-F238E27FC236}">
                    <a16:creationId xmlns:a16="http://schemas.microsoft.com/office/drawing/2014/main" id="{D771DA05-0930-4D61-B4E3-3EAA70286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8" name="Rectangle 401" descr="Wide downward diagonal">
                <a:extLst>
                  <a:ext uri="{FF2B5EF4-FFF2-40B4-BE49-F238E27FC236}">
                    <a16:creationId xmlns:a16="http://schemas.microsoft.com/office/drawing/2014/main" id="{B19BCA52-E523-489B-9C0D-6E5AD1A3B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79" name="Rectangle 402" descr="Wide downward diagonal">
                <a:extLst>
                  <a:ext uri="{FF2B5EF4-FFF2-40B4-BE49-F238E27FC236}">
                    <a16:creationId xmlns:a16="http://schemas.microsoft.com/office/drawing/2014/main" id="{7251EC28-6D1F-405C-BF84-BABAF783C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0" name="Rectangle 403" descr="Wide downward diagonal">
                <a:extLst>
                  <a:ext uri="{FF2B5EF4-FFF2-40B4-BE49-F238E27FC236}">
                    <a16:creationId xmlns:a16="http://schemas.microsoft.com/office/drawing/2014/main" id="{D51EB75D-8A35-46A6-A42C-315B8B3A9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1" name="Rectangle 404" descr="Wide downward diagonal">
                <a:extLst>
                  <a:ext uri="{FF2B5EF4-FFF2-40B4-BE49-F238E27FC236}">
                    <a16:creationId xmlns:a16="http://schemas.microsoft.com/office/drawing/2014/main" id="{5F64A2EC-E270-48A0-9324-3BA2F0791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2" name="Rectangle 405" descr="Wide downward diagonal">
                <a:extLst>
                  <a:ext uri="{FF2B5EF4-FFF2-40B4-BE49-F238E27FC236}">
                    <a16:creationId xmlns:a16="http://schemas.microsoft.com/office/drawing/2014/main" id="{85A66F87-54B2-410F-BAF3-584421026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7" y="11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3" name="Rectangle 406" descr="Wide downward diagonal">
                <a:extLst>
                  <a:ext uri="{FF2B5EF4-FFF2-40B4-BE49-F238E27FC236}">
                    <a16:creationId xmlns:a16="http://schemas.microsoft.com/office/drawing/2014/main" id="{2753FD11-437A-40E6-B072-A878E9E10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" y="13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4" name="Rectangle 407" descr="Wide downward diagonal">
                <a:extLst>
                  <a:ext uri="{FF2B5EF4-FFF2-40B4-BE49-F238E27FC236}">
                    <a16:creationId xmlns:a16="http://schemas.microsoft.com/office/drawing/2014/main" id="{CE5489AF-6CE2-4DDD-A0DE-2F1097001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69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5" name="Rectangle 408" descr="Wide downward diagonal">
                <a:extLst>
                  <a:ext uri="{FF2B5EF4-FFF2-40B4-BE49-F238E27FC236}">
                    <a16:creationId xmlns:a16="http://schemas.microsoft.com/office/drawing/2014/main" id="{744253C1-148A-4E38-A154-87791CCE7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3" y="13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6" name="Rectangle 409" descr="Wide downward diagonal">
                <a:extLst>
                  <a:ext uri="{FF2B5EF4-FFF2-40B4-BE49-F238E27FC236}">
                    <a16:creationId xmlns:a16="http://schemas.microsoft.com/office/drawing/2014/main" id="{43B00EB8-930F-4D73-8F75-1B2D9B653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8" y="158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7" name="Rectangle 410" descr="Wide downward diagonal">
                <a:extLst>
                  <a:ext uri="{FF2B5EF4-FFF2-40B4-BE49-F238E27FC236}">
                    <a16:creationId xmlns:a16="http://schemas.microsoft.com/office/drawing/2014/main" id="{8640FE88-0E06-4919-9567-9B1C5FA99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153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8" name="Rectangle 411" descr="Wide downward diagonal">
                <a:extLst>
                  <a:ext uri="{FF2B5EF4-FFF2-40B4-BE49-F238E27FC236}">
                    <a16:creationId xmlns:a16="http://schemas.microsoft.com/office/drawing/2014/main" id="{788BA7CA-C049-457E-A2A1-E13D61A5D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27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89" name="Rectangle 412" descr="Wide downward diagonal">
                <a:extLst>
                  <a:ext uri="{FF2B5EF4-FFF2-40B4-BE49-F238E27FC236}">
                    <a16:creationId xmlns:a16="http://schemas.microsoft.com/office/drawing/2014/main" id="{E901F514-82DC-40CD-BEC9-ABA7B7CFE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5" y="8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0" name="Rectangle 413" descr="Wide downward diagonal">
                <a:extLst>
                  <a:ext uri="{FF2B5EF4-FFF2-40B4-BE49-F238E27FC236}">
                    <a16:creationId xmlns:a16="http://schemas.microsoft.com/office/drawing/2014/main" id="{F8A31877-14E4-45EA-BD46-EB9520F86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9" y="162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1" name="Rectangle 414" descr="Wide downward diagonal">
                <a:extLst>
                  <a:ext uri="{FF2B5EF4-FFF2-40B4-BE49-F238E27FC236}">
                    <a16:creationId xmlns:a16="http://schemas.microsoft.com/office/drawing/2014/main" id="{E767AE16-8428-4A9B-B08F-973F1051C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3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2" name="Rectangle 415" descr="Wide downward diagonal">
                <a:extLst>
                  <a:ext uri="{FF2B5EF4-FFF2-40B4-BE49-F238E27FC236}">
                    <a16:creationId xmlns:a16="http://schemas.microsoft.com/office/drawing/2014/main" id="{A13C2D40-9759-46F0-A181-82E5BCA87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24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b="1"/>
              </a:p>
            </p:txBody>
          </p:sp>
          <p:sp>
            <p:nvSpPr>
              <p:cNvPr id="31793" name="Rectangle 416" descr="Wide downward diagonal">
                <a:extLst>
                  <a:ext uri="{FF2B5EF4-FFF2-40B4-BE49-F238E27FC236}">
                    <a16:creationId xmlns:a16="http://schemas.microsoft.com/office/drawing/2014/main" id="{627F0610-802F-49A8-B3C3-72E572A30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" y="94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4" name="Rectangle 417" descr="Wide downward diagonal">
                <a:extLst>
                  <a:ext uri="{FF2B5EF4-FFF2-40B4-BE49-F238E27FC236}">
                    <a16:creationId xmlns:a16="http://schemas.microsoft.com/office/drawing/2014/main" id="{62F37A64-2C13-4C01-A0F3-E953619AB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5" y="71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5" name="Rectangle 418" descr="Wide downward diagonal">
                <a:extLst>
                  <a:ext uri="{FF2B5EF4-FFF2-40B4-BE49-F238E27FC236}">
                    <a16:creationId xmlns:a16="http://schemas.microsoft.com/office/drawing/2014/main" id="{F7EE13BF-3A8A-43CF-891D-93ED96BA3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" y="167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6" name="Oval 419">
                <a:extLst>
                  <a:ext uri="{FF2B5EF4-FFF2-40B4-BE49-F238E27FC236}">
                    <a16:creationId xmlns:a16="http://schemas.microsoft.com/office/drawing/2014/main" id="{878EB856-4F3F-491C-BD60-FA842617B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4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7" name="Oval 420">
                <a:extLst>
                  <a:ext uri="{FF2B5EF4-FFF2-40B4-BE49-F238E27FC236}">
                    <a16:creationId xmlns:a16="http://schemas.microsoft.com/office/drawing/2014/main" id="{FF6618AC-A27E-4D26-A84A-01AF505CE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8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8" name="Oval 421">
                <a:extLst>
                  <a:ext uri="{FF2B5EF4-FFF2-40B4-BE49-F238E27FC236}">
                    <a16:creationId xmlns:a16="http://schemas.microsoft.com/office/drawing/2014/main" id="{8BB29DE6-8BFA-40EF-A22F-2EF17B645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799" name="Oval 422">
                <a:extLst>
                  <a:ext uri="{FF2B5EF4-FFF2-40B4-BE49-F238E27FC236}">
                    <a16:creationId xmlns:a16="http://schemas.microsoft.com/office/drawing/2014/main" id="{26809D45-BB5B-41E4-9D68-3686B3FF7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60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800" name="Oval 423">
                <a:extLst>
                  <a:ext uri="{FF2B5EF4-FFF2-40B4-BE49-F238E27FC236}">
                    <a16:creationId xmlns:a16="http://schemas.microsoft.com/office/drawing/2014/main" id="{DAD491E4-A9A3-4430-8B7C-DBB848BEE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2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54909" name="Text Box 637">
            <a:extLst>
              <a:ext uri="{FF2B5EF4-FFF2-40B4-BE49-F238E27FC236}">
                <a16:creationId xmlns:a16="http://schemas.microsoft.com/office/drawing/2014/main" id="{9D546382-DA05-4F7F-B091-EE66AC367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" y="122238"/>
            <a:ext cx="524668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Which of the “Pigeon Problems” can be solved by nearest neighbor?</a:t>
            </a:r>
          </a:p>
        </p:txBody>
      </p:sp>
      <p:sp>
        <p:nvSpPr>
          <p:cNvPr id="54910" name="Text Box 638">
            <a:extLst>
              <a:ext uri="{FF2B5EF4-FFF2-40B4-BE49-F238E27FC236}">
                <a16:creationId xmlns:a16="http://schemas.microsoft.com/office/drawing/2014/main" id="{B6A36A1B-DC87-4A87-99E0-895072F03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1565275"/>
            <a:ext cx="2191626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457200" indent="-457200" eaLnBrk="1" hangingPunct="1">
              <a:buFontTx/>
              <a:buAutoNum type="arabicParenR"/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Near Perfect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Pretty good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Near Perfect</a:t>
            </a:r>
          </a:p>
        </p:txBody>
      </p:sp>
      <p:sp>
        <p:nvSpPr>
          <p:cNvPr id="31752" name="Line 639">
            <a:extLst>
              <a:ext uri="{FF2B5EF4-FFF2-40B4-BE49-F238E27FC236}">
                <a16:creationId xmlns:a16="http://schemas.microsoft.com/office/drawing/2014/main" id="{777C9591-4626-4D3F-8EB1-B3F7134BBA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9352" y="1611312"/>
            <a:ext cx="2782798" cy="228839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3" name="Line 642">
            <a:extLst>
              <a:ext uri="{FF2B5EF4-FFF2-40B4-BE49-F238E27FC236}">
                <a16:creationId xmlns:a16="http://schemas.microsoft.com/office/drawing/2014/main" id="{530058BF-AF3F-4A15-96A9-05454A694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0175" y="2176463"/>
            <a:ext cx="3205163" cy="117475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4" name="Line 643">
            <a:extLst>
              <a:ext uri="{FF2B5EF4-FFF2-40B4-BE49-F238E27FC236}">
                <a16:creationId xmlns:a16="http://schemas.microsoft.com/office/drawing/2014/main" id="{1B05CA85-C94F-4B6F-8C02-C6414E6079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7013" y="2638425"/>
            <a:ext cx="862012" cy="620713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5" name="Text Box 644">
            <a:extLst>
              <a:ext uri="{FF2B5EF4-FFF2-40B4-BE49-F238E27FC236}">
                <a16:creationId xmlns:a16="http://schemas.microsoft.com/office/drawing/2014/main" id="{92AD2F9A-358A-497A-9E24-43983DED0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288" y="4106863"/>
            <a:ext cx="2357437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Problems that can be solved by a linear classifier are call </a:t>
            </a:r>
            <a:r>
              <a:rPr lang="en-US" altLang="en-US" sz="2000" b="1"/>
              <a:t>linearly separable</a:t>
            </a:r>
            <a:r>
              <a:rPr lang="en-US" altLang="en-US" sz="2000"/>
              <a:t>.</a:t>
            </a:r>
          </a:p>
        </p:txBody>
      </p:sp>
      <p:sp>
        <p:nvSpPr>
          <p:cNvPr id="562" name="Line 634">
            <a:extLst>
              <a:ext uri="{FF2B5EF4-FFF2-40B4-BE49-F238E27FC236}">
                <a16:creationId xmlns:a16="http://schemas.microsoft.com/office/drawing/2014/main" id="{B66A3CFC-F9D1-4CC5-89E4-E8F342908F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18029" y="2109551"/>
            <a:ext cx="302697" cy="295232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" name="Line 634">
            <a:extLst>
              <a:ext uri="{FF2B5EF4-FFF2-40B4-BE49-F238E27FC236}">
                <a16:creationId xmlns:a16="http://schemas.microsoft.com/office/drawing/2014/main" id="{7E814594-DD9F-4A4F-9CEF-BAE5FDD165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14684" y="1817368"/>
            <a:ext cx="302697" cy="295232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4" name="Line 634">
            <a:extLst>
              <a:ext uri="{FF2B5EF4-FFF2-40B4-BE49-F238E27FC236}">
                <a16:creationId xmlns:a16="http://schemas.microsoft.com/office/drawing/2014/main" id="{6B4A1FFD-9E8D-4C45-964F-D817A0B649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14091" y="1679206"/>
            <a:ext cx="54894" cy="142066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5" name="Line 634">
            <a:extLst>
              <a:ext uri="{FF2B5EF4-FFF2-40B4-BE49-F238E27FC236}">
                <a16:creationId xmlns:a16="http://schemas.microsoft.com/office/drawing/2014/main" id="{A1522477-6903-448B-8AAB-7C7BFA7993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09" y="1377632"/>
            <a:ext cx="406128" cy="314828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6" name="Line 634">
            <a:extLst>
              <a:ext uri="{FF2B5EF4-FFF2-40B4-BE49-F238E27FC236}">
                <a16:creationId xmlns:a16="http://schemas.microsoft.com/office/drawing/2014/main" id="{24AB4056-791F-4571-8027-B147E3B6E8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53520" y="1116111"/>
            <a:ext cx="234357" cy="269253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" name="Line 634">
            <a:extLst>
              <a:ext uri="{FF2B5EF4-FFF2-40B4-BE49-F238E27FC236}">
                <a16:creationId xmlns:a16="http://schemas.microsoft.com/office/drawing/2014/main" id="{BBA1F889-2BF2-45FA-BD51-F2B3216FB6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77573" y="888590"/>
            <a:ext cx="411116" cy="233766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8" name="Line 634">
            <a:extLst>
              <a:ext uri="{FF2B5EF4-FFF2-40B4-BE49-F238E27FC236}">
                <a16:creationId xmlns:a16="http://schemas.microsoft.com/office/drawing/2014/main" id="{478CC1AE-6A67-41FE-B4D0-2438AF1122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5297" y="387679"/>
            <a:ext cx="347130" cy="504630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9" name="Line 634">
            <a:extLst>
              <a:ext uri="{FF2B5EF4-FFF2-40B4-BE49-F238E27FC236}">
                <a16:creationId xmlns:a16="http://schemas.microsoft.com/office/drawing/2014/main" id="{C9CCAE34-F57C-4F9B-8BF5-7611A69599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4158" y="3721099"/>
            <a:ext cx="391691" cy="212645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0" name="Line 634">
            <a:extLst>
              <a:ext uri="{FF2B5EF4-FFF2-40B4-BE49-F238E27FC236}">
                <a16:creationId xmlns:a16="http://schemas.microsoft.com/office/drawing/2014/main" id="{167BBEBA-59E9-40B1-B859-211B63320A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30461" y="3926042"/>
            <a:ext cx="291577" cy="89707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" name="Line 634">
            <a:extLst>
              <a:ext uri="{FF2B5EF4-FFF2-40B4-BE49-F238E27FC236}">
                <a16:creationId xmlns:a16="http://schemas.microsoft.com/office/drawing/2014/main" id="{9196404E-43D5-4EB7-A9A8-BE315370C4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1151" y="4012828"/>
            <a:ext cx="90302" cy="145339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2" name="Line 634">
            <a:extLst>
              <a:ext uri="{FF2B5EF4-FFF2-40B4-BE49-F238E27FC236}">
                <a16:creationId xmlns:a16="http://schemas.microsoft.com/office/drawing/2014/main" id="{2FAADC1D-209F-423A-ABFA-6A5E2CDFB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9023" y="4152762"/>
            <a:ext cx="291577" cy="89707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" name="Line 634">
            <a:extLst>
              <a:ext uri="{FF2B5EF4-FFF2-40B4-BE49-F238E27FC236}">
                <a16:creationId xmlns:a16="http://schemas.microsoft.com/office/drawing/2014/main" id="{6682FCA9-AC31-4FF4-92F1-A115BB8FE4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84556" y="4241268"/>
            <a:ext cx="272643" cy="374511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4" name="Line 634">
            <a:extLst>
              <a:ext uri="{FF2B5EF4-FFF2-40B4-BE49-F238E27FC236}">
                <a16:creationId xmlns:a16="http://schemas.microsoft.com/office/drawing/2014/main" id="{2F3A268A-0D27-40CA-ACF3-39A861021A17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3164" y="4611958"/>
            <a:ext cx="270568" cy="359671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5" name="Line 634">
            <a:extLst>
              <a:ext uri="{FF2B5EF4-FFF2-40B4-BE49-F238E27FC236}">
                <a16:creationId xmlns:a16="http://schemas.microsoft.com/office/drawing/2014/main" id="{C96E892E-0574-425D-AD84-3C3139A8B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6182" y="4955429"/>
            <a:ext cx="115516" cy="343067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6" name="Line 634">
            <a:extLst>
              <a:ext uri="{FF2B5EF4-FFF2-40B4-BE49-F238E27FC236}">
                <a16:creationId xmlns:a16="http://schemas.microsoft.com/office/drawing/2014/main" id="{2D75D184-5A18-4B51-86C8-9A1B39C1E32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7514" y="5287039"/>
            <a:ext cx="98149" cy="187218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7" name="Line 634">
            <a:extLst>
              <a:ext uri="{FF2B5EF4-FFF2-40B4-BE49-F238E27FC236}">
                <a16:creationId xmlns:a16="http://schemas.microsoft.com/office/drawing/2014/main" id="{1DAC16E5-3F9B-499E-8C04-5E648FFF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4864" y="5473698"/>
            <a:ext cx="13438" cy="271730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8" name="Line 634">
            <a:extLst>
              <a:ext uri="{FF2B5EF4-FFF2-40B4-BE49-F238E27FC236}">
                <a16:creationId xmlns:a16="http://schemas.microsoft.com/office/drawing/2014/main" id="{51EB6A43-7483-42E8-83C9-4307157C9E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0432" y="5738868"/>
            <a:ext cx="352985" cy="149944"/>
          </a:xfrm>
          <a:prstGeom prst="line">
            <a:avLst/>
          </a:prstGeom>
          <a:noFill/>
          <a:ln w="190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Pentagon 2">
            <a:extLst>
              <a:ext uri="{FF2B5EF4-FFF2-40B4-BE49-F238E27FC236}">
                <a16:creationId xmlns:a16="http://schemas.microsoft.com/office/drawing/2014/main" id="{B769BCD1-3328-4D10-B19A-1B35A838A46D}"/>
              </a:ext>
            </a:extLst>
          </p:cNvPr>
          <p:cNvSpPr/>
          <p:nvPr/>
        </p:nvSpPr>
        <p:spPr bwMode="auto">
          <a:xfrm>
            <a:off x="7762177" y="4414440"/>
            <a:ext cx="202326" cy="232414"/>
          </a:xfrm>
          <a:prstGeom prst="pentagon">
            <a:avLst/>
          </a:prstGeom>
          <a:noFill/>
          <a:ln w="28575" cap="flat" cmpd="sng" algn="ctr">
            <a:solidFill>
              <a:srgbClr val="FF8C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0" name="Pentagon 579">
            <a:extLst>
              <a:ext uri="{FF2B5EF4-FFF2-40B4-BE49-F238E27FC236}">
                <a16:creationId xmlns:a16="http://schemas.microsoft.com/office/drawing/2014/main" id="{CD4F72EF-0F31-4639-AA6E-6B09812D40C0}"/>
              </a:ext>
            </a:extLst>
          </p:cNvPr>
          <p:cNvSpPr/>
          <p:nvPr/>
        </p:nvSpPr>
        <p:spPr bwMode="auto">
          <a:xfrm rot="20038094">
            <a:off x="7876041" y="4273957"/>
            <a:ext cx="202326" cy="232414"/>
          </a:xfrm>
          <a:prstGeom prst="pentagon">
            <a:avLst/>
          </a:prstGeom>
          <a:noFill/>
          <a:ln w="28575" cap="flat" cmpd="sng" algn="ctr">
            <a:solidFill>
              <a:srgbClr val="FF8C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1" name="Pentagon 580">
            <a:extLst>
              <a:ext uri="{FF2B5EF4-FFF2-40B4-BE49-F238E27FC236}">
                <a16:creationId xmlns:a16="http://schemas.microsoft.com/office/drawing/2014/main" id="{C94F5413-A059-4419-8ABA-20C3A1E7A2AA}"/>
              </a:ext>
            </a:extLst>
          </p:cNvPr>
          <p:cNvSpPr/>
          <p:nvPr/>
        </p:nvSpPr>
        <p:spPr bwMode="auto">
          <a:xfrm>
            <a:off x="8032065" y="4141066"/>
            <a:ext cx="228435" cy="245631"/>
          </a:xfrm>
          <a:prstGeom prst="pentagon">
            <a:avLst/>
          </a:prstGeom>
          <a:noFill/>
          <a:ln w="28575" cap="flat" cmpd="sng" algn="ctr">
            <a:solidFill>
              <a:srgbClr val="FF8C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591231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61">
            <a:extLst>
              <a:ext uri="{FF2B5EF4-FFF2-40B4-BE49-F238E27FC236}">
                <a16:creationId xmlns:a16="http://schemas.microsoft.com/office/drawing/2014/main" id="{1B134329-3265-47D4-964D-A1D7544C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508125"/>
            <a:ext cx="4117975" cy="5235575"/>
          </a:xfrm>
          <a:prstGeom prst="rect">
            <a:avLst/>
          </a:prstGeom>
          <a:solidFill>
            <a:srgbClr val="CCFFCC"/>
          </a:solidFill>
          <a:ln w="0">
            <a:solidFill>
              <a:srgbClr val="00000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1" name="Rectangle 160">
            <a:extLst>
              <a:ext uri="{FF2B5EF4-FFF2-40B4-BE49-F238E27FC236}">
                <a16:creationId xmlns:a16="http://schemas.microsoft.com/office/drawing/2014/main" id="{149D75B1-FA64-4C7D-9FD2-3997713B4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8" y="1509713"/>
            <a:ext cx="4503737" cy="5235575"/>
          </a:xfrm>
          <a:prstGeom prst="rect">
            <a:avLst/>
          </a:prstGeom>
          <a:solidFill>
            <a:srgbClr val="FFFF99"/>
          </a:solidFill>
          <a:ln w="0">
            <a:solidFill>
              <a:srgbClr val="00000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2" name="Rectangle 4">
            <a:extLst>
              <a:ext uri="{FF2B5EF4-FFF2-40B4-BE49-F238E27FC236}">
                <a16:creationId xmlns:a16="http://schemas.microsoft.com/office/drawing/2014/main" id="{B27F842D-7204-4098-99C7-5AF29DD55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3" name="Rectangle 5">
            <a:extLst>
              <a:ext uri="{FF2B5EF4-FFF2-40B4-BE49-F238E27FC236}">
                <a16:creationId xmlns:a16="http://schemas.microsoft.com/office/drawing/2014/main" id="{995CA54B-33CE-49F2-AB53-87F074190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4" name="Rectangle 6">
            <a:extLst>
              <a:ext uri="{FF2B5EF4-FFF2-40B4-BE49-F238E27FC236}">
                <a16:creationId xmlns:a16="http://schemas.microsoft.com/office/drawing/2014/main" id="{ECD6702F-7937-4C79-B1B0-8037F5FE9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5" name="Rectangle 7">
            <a:extLst>
              <a:ext uri="{FF2B5EF4-FFF2-40B4-BE49-F238E27FC236}">
                <a16:creationId xmlns:a16="http://schemas.microsoft.com/office/drawing/2014/main" id="{29DD440E-798A-4582-8153-C8040838B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6" name="Rectangle 8">
            <a:extLst>
              <a:ext uri="{FF2B5EF4-FFF2-40B4-BE49-F238E27FC236}">
                <a16:creationId xmlns:a16="http://schemas.microsoft.com/office/drawing/2014/main" id="{65104503-4A33-498E-80BC-7D965C478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7" name="Rectangle 9">
            <a:extLst>
              <a:ext uri="{FF2B5EF4-FFF2-40B4-BE49-F238E27FC236}">
                <a16:creationId xmlns:a16="http://schemas.microsoft.com/office/drawing/2014/main" id="{272D3433-E277-4D67-991B-95B4D5BA6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8" name="Rectangle 10">
            <a:extLst>
              <a:ext uri="{FF2B5EF4-FFF2-40B4-BE49-F238E27FC236}">
                <a16:creationId xmlns:a16="http://schemas.microsoft.com/office/drawing/2014/main" id="{B071A55C-8F53-4119-8990-5ED06795B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9" name="Rectangle 11">
            <a:extLst>
              <a:ext uri="{FF2B5EF4-FFF2-40B4-BE49-F238E27FC236}">
                <a16:creationId xmlns:a16="http://schemas.microsoft.com/office/drawing/2014/main" id="{4072F5A6-0BBD-457D-B786-8CB69BA3F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0" name="Rectangle 12">
            <a:extLst>
              <a:ext uri="{FF2B5EF4-FFF2-40B4-BE49-F238E27FC236}">
                <a16:creationId xmlns:a16="http://schemas.microsoft.com/office/drawing/2014/main" id="{5507483F-6230-4AC9-9C34-784A864A1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1" name="Rectangle 13">
            <a:extLst>
              <a:ext uri="{FF2B5EF4-FFF2-40B4-BE49-F238E27FC236}">
                <a16:creationId xmlns:a16="http://schemas.microsoft.com/office/drawing/2014/main" id="{DAD17DAF-0E20-47E3-B3AA-B023ED0B9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884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2" name="Rectangle 14">
            <a:extLst>
              <a:ext uri="{FF2B5EF4-FFF2-40B4-BE49-F238E27FC236}">
                <a16:creationId xmlns:a16="http://schemas.microsoft.com/office/drawing/2014/main" id="{FB3059D3-7023-481A-AB97-1E7386DBE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3" name="Rectangle 15">
            <a:extLst>
              <a:ext uri="{FF2B5EF4-FFF2-40B4-BE49-F238E27FC236}">
                <a16:creationId xmlns:a16="http://schemas.microsoft.com/office/drawing/2014/main" id="{FE44A372-D4A3-49FE-B763-13D7A77AF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4" name="Rectangle 16">
            <a:extLst>
              <a:ext uri="{FF2B5EF4-FFF2-40B4-BE49-F238E27FC236}">
                <a16:creationId xmlns:a16="http://schemas.microsoft.com/office/drawing/2014/main" id="{2F332D05-8FC3-4643-B4B1-7810D8E0C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5" name="Rectangle 17">
            <a:extLst>
              <a:ext uri="{FF2B5EF4-FFF2-40B4-BE49-F238E27FC236}">
                <a16:creationId xmlns:a16="http://schemas.microsoft.com/office/drawing/2014/main" id="{DFCC3D1C-6164-494A-ABEE-EA2BCDCCF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6" name="Rectangle 18">
            <a:extLst>
              <a:ext uri="{FF2B5EF4-FFF2-40B4-BE49-F238E27FC236}">
                <a16:creationId xmlns:a16="http://schemas.microsoft.com/office/drawing/2014/main" id="{7389B297-3B90-492E-8F8A-239CE0CE7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7" name="Rectangle 19">
            <a:extLst>
              <a:ext uri="{FF2B5EF4-FFF2-40B4-BE49-F238E27FC236}">
                <a16:creationId xmlns:a16="http://schemas.microsoft.com/office/drawing/2014/main" id="{323C8AB8-CF5E-4512-AE85-9EF33C51D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8" name="Rectangle 20">
            <a:extLst>
              <a:ext uri="{FF2B5EF4-FFF2-40B4-BE49-F238E27FC236}">
                <a16:creationId xmlns:a16="http://schemas.microsoft.com/office/drawing/2014/main" id="{6B12494C-FEF9-4E17-8932-C3E1A14A9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9" name="Rectangle 21">
            <a:extLst>
              <a:ext uri="{FF2B5EF4-FFF2-40B4-BE49-F238E27FC236}">
                <a16:creationId xmlns:a16="http://schemas.microsoft.com/office/drawing/2014/main" id="{615EBDCD-1358-4E14-B719-A800908A3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0" name="Rectangle 22">
            <a:extLst>
              <a:ext uri="{FF2B5EF4-FFF2-40B4-BE49-F238E27FC236}">
                <a16:creationId xmlns:a16="http://schemas.microsoft.com/office/drawing/2014/main" id="{75202FDF-3770-4D3B-B995-CDB67A3D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1" name="Rectangle 23">
            <a:extLst>
              <a:ext uri="{FF2B5EF4-FFF2-40B4-BE49-F238E27FC236}">
                <a16:creationId xmlns:a16="http://schemas.microsoft.com/office/drawing/2014/main" id="{09331E27-FEF9-4CFD-A669-91DC18EA6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503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2" name="Rectangle 24">
            <a:extLst>
              <a:ext uri="{FF2B5EF4-FFF2-40B4-BE49-F238E27FC236}">
                <a16:creationId xmlns:a16="http://schemas.microsoft.com/office/drawing/2014/main" id="{4C705A7D-BC6D-46CF-AEF4-CFFE88979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3" name="Rectangle 25">
            <a:extLst>
              <a:ext uri="{FF2B5EF4-FFF2-40B4-BE49-F238E27FC236}">
                <a16:creationId xmlns:a16="http://schemas.microsoft.com/office/drawing/2014/main" id="{E4661750-2EA8-44B5-B3CC-219F46E16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4" name="Rectangle 26">
            <a:extLst>
              <a:ext uri="{FF2B5EF4-FFF2-40B4-BE49-F238E27FC236}">
                <a16:creationId xmlns:a16="http://schemas.microsoft.com/office/drawing/2014/main" id="{5DA1DE49-A269-442A-BAEB-0AC2A46D8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5" name="Rectangle 27">
            <a:extLst>
              <a:ext uri="{FF2B5EF4-FFF2-40B4-BE49-F238E27FC236}">
                <a16:creationId xmlns:a16="http://schemas.microsoft.com/office/drawing/2014/main" id="{70D021CC-29B5-4870-B380-DDAA4B4B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6" name="Rectangle 28">
            <a:extLst>
              <a:ext uri="{FF2B5EF4-FFF2-40B4-BE49-F238E27FC236}">
                <a16:creationId xmlns:a16="http://schemas.microsoft.com/office/drawing/2014/main" id="{FF226CD3-F44F-4758-8AEC-502A76B0E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7" name="Rectangle 29">
            <a:extLst>
              <a:ext uri="{FF2B5EF4-FFF2-40B4-BE49-F238E27FC236}">
                <a16:creationId xmlns:a16="http://schemas.microsoft.com/office/drawing/2014/main" id="{F147BEAA-3A03-4297-A4FB-624273A96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8" name="Rectangle 30">
            <a:extLst>
              <a:ext uri="{FF2B5EF4-FFF2-40B4-BE49-F238E27FC236}">
                <a16:creationId xmlns:a16="http://schemas.microsoft.com/office/drawing/2014/main" id="{6E212A8D-267A-4877-BFCB-931EBE79A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9" name="Rectangle 31">
            <a:extLst>
              <a:ext uri="{FF2B5EF4-FFF2-40B4-BE49-F238E27FC236}">
                <a16:creationId xmlns:a16="http://schemas.microsoft.com/office/drawing/2014/main" id="{F2D572B0-327C-43EF-81EC-5215928E3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0" name="Rectangle 32">
            <a:extLst>
              <a:ext uri="{FF2B5EF4-FFF2-40B4-BE49-F238E27FC236}">
                <a16:creationId xmlns:a16="http://schemas.microsoft.com/office/drawing/2014/main" id="{780F1397-DE4B-479F-8A01-364CC9660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1" name="Rectangle 33">
            <a:extLst>
              <a:ext uri="{FF2B5EF4-FFF2-40B4-BE49-F238E27FC236}">
                <a16:creationId xmlns:a16="http://schemas.microsoft.com/office/drawing/2014/main" id="{76BE304F-C298-4F55-A3C1-39FD64666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122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2" name="Rectangle 34">
            <a:extLst>
              <a:ext uri="{FF2B5EF4-FFF2-40B4-BE49-F238E27FC236}">
                <a16:creationId xmlns:a16="http://schemas.microsoft.com/office/drawing/2014/main" id="{81D17201-A2E1-4153-92EB-772802C39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3" name="Rectangle 35">
            <a:extLst>
              <a:ext uri="{FF2B5EF4-FFF2-40B4-BE49-F238E27FC236}">
                <a16:creationId xmlns:a16="http://schemas.microsoft.com/office/drawing/2014/main" id="{629BB577-DD93-4CF5-A9DA-90A6BE954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4" name="Rectangle 36">
            <a:extLst>
              <a:ext uri="{FF2B5EF4-FFF2-40B4-BE49-F238E27FC236}">
                <a16:creationId xmlns:a16="http://schemas.microsoft.com/office/drawing/2014/main" id="{DEF1E6A3-FAC3-4A40-828A-CB112B771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5" name="Rectangle 37">
            <a:extLst>
              <a:ext uri="{FF2B5EF4-FFF2-40B4-BE49-F238E27FC236}">
                <a16:creationId xmlns:a16="http://schemas.microsoft.com/office/drawing/2014/main" id="{F29C26AD-3703-41A8-8805-3FA319E7E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6" name="Rectangle 38">
            <a:extLst>
              <a:ext uri="{FF2B5EF4-FFF2-40B4-BE49-F238E27FC236}">
                <a16:creationId xmlns:a16="http://schemas.microsoft.com/office/drawing/2014/main" id="{8C9220E4-AE8C-43E1-9472-F24CB3878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7" name="Rectangle 39">
            <a:extLst>
              <a:ext uri="{FF2B5EF4-FFF2-40B4-BE49-F238E27FC236}">
                <a16:creationId xmlns:a16="http://schemas.microsoft.com/office/drawing/2014/main" id="{C45B3E71-9302-4077-A354-24A26152A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8" name="Rectangle 40">
            <a:extLst>
              <a:ext uri="{FF2B5EF4-FFF2-40B4-BE49-F238E27FC236}">
                <a16:creationId xmlns:a16="http://schemas.microsoft.com/office/drawing/2014/main" id="{ABC42150-2AF3-4E4B-9B37-4D119DB4A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9" name="Rectangle 41">
            <a:extLst>
              <a:ext uri="{FF2B5EF4-FFF2-40B4-BE49-F238E27FC236}">
                <a16:creationId xmlns:a16="http://schemas.microsoft.com/office/drawing/2014/main" id="{8D02CF74-755E-4772-B9FB-F5A53449F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0" name="Rectangle 42">
            <a:extLst>
              <a:ext uri="{FF2B5EF4-FFF2-40B4-BE49-F238E27FC236}">
                <a16:creationId xmlns:a16="http://schemas.microsoft.com/office/drawing/2014/main" id="{3BD90622-BF75-4437-A9EC-5F6097D4A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1" name="Rectangle 43">
            <a:extLst>
              <a:ext uri="{FF2B5EF4-FFF2-40B4-BE49-F238E27FC236}">
                <a16:creationId xmlns:a16="http://schemas.microsoft.com/office/drawing/2014/main" id="{79B5C3B9-7A45-4026-A1A9-A87DBB0D0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741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2" name="Rectangle 44">
            <a:extLst>
              <a:ext uri="{FF2B5EF4-FFF2-40B4-BE49-F238E27FC236}">
                <a16:creationId xmlns:a16="http://schemas.microsoft.com/office/drawing/2014/main" id="{31F9C2CA-706C-4A4A-87FB-B2769C772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3" name="Rectangle 45">
            <a:extLst>
              <a:ext uri="{FF2B5EF4-FFF2-40B4-BE49-F238E27FC236}">
                <a16:creationId xmlns:a16="http://schemas.microsoft.com/office/drawing/2014/main" id="{E4634F78-CE49-4025-B4A5-1BAF687D7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4" name="Rectangle 46">
            <a:extLst>
              <a:ext uri="{FF2B5EF4-FFF2-40B4-BE49-F238E27FC236}">
                <a16:creationId xmlns:a16="http://schemas.microsoft.com/office/drawing/2014/main" id="{2BBF8022-436A-413F-A117-273A794A1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5" name="Rectangle 47">
            <a:extLst>
              <a:ext uri="{FF2B5EF4-FFF2-40B4-BE49-F238E27FC236}">
                <a16:creationId xmlns:a16="http://schemas.microsoft.com/office/drawing/2014/main" id="{F4C2C433-006F-4ECE-A67C-BD6C36215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6" name="Rectangle 48">
            <a:extLst>
              <a:ext uri="{FF2B5EF4-FFF2-40B4-BE49-F238E27FC236}">
                <a16:creationId xmlns:a16="http://schemas.microsoft.com/office/drawing/2014/main" id="{982DC3D7-270B-4515-A4C3-68B961C51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7" name="Rectangle 49">
            <a:extLst>
              <a:ext uri="{FF2B5EF4-FFF2-40B4-BE49-F238E27FC236}">
                <a16:creationId xmlns:a16="http://schemas.microsoft.com/office/drawing/2014/main" id="{DABAE02D-0A92-410A-B73F-686A7E793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8" name="Rectangle 50">
            <a:extLst>
              <a:ext uri="{FF2B5EF4-FFF2-40B4-BE49-F238E27FC236}">
                <a16:creationId xmlns:a16="http://schemas.microsoft.com/office/drawing/2014/main" id="{B1B54B1C-619E-402E-9D27-1609CCEB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9" name="Rectangle 51">
            <a:extLst>
              <a:ext uri="{FF2B5EF4-FFF2-40B4-BE49-F238E27FC236}">
                <a16:creationId xmlns:a16="http://schemas.microsoft.com/office/drawing/2014/main" id="{BB74CE03-8A67-44B3-B125-1A99716DE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0" name="Rectangle 52">
            <a:extLst>
              <a:ext uri="{FF2B5EF4-FFF2-40B4-BE49-F238E27FC236}">
                <a16:creationId xmlns:a16="http://schemas.microsoft.com/office/drawing/2014/main" id="{4AAD2A4F-C619-4DAD-B2E5-DE070DD28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1" name="Rectangle 53">
            <a:extLst>
              <a:ext uri="{FF2B5EF4-FFF2-40B4-BE49-F238E27FC236}">
                <a16:creationId xmlns:a16="http://schemas.microsoft.com/office/drawing/2014/main" id="{66C7E11C-B287-40B0-8ABE-FAB9A05A7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360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2" name="Rectangle 54">
            <a:extLst>
              <a:ext uri="{FF2B5EF4-FFF2-40B4-BE49-F238E27FC236}">
                <a16:creationId xmlns:a16="http://schemas.microsoft.com/office/drawing/2014/main" id="{A04231FC-B4B4-435D-BF78-ABD313E25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3" name="Rectangle 55">
            <a:extLst>
              <a:ext uri="{FF2B5EF4-FFF2-40B4-BE49-F238E27FC236}">
                <a16:creationId xmlns:a16="http://schemas.microsoft.com/office/drawing/2014/main" id="{5E99D4B7-FCAA-4993-9E6F-8D1EA5593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4" name="Rectangle 56">
            <a:extLst>
              <a:ext uri="{FF2B5EF4-FFF2-40B4-BE49-F238E27FC236}">
                <a16:creationId xmlns:a16="http://schemas.microsoft.com/office/drawing/2014/main" id="{2CEC8372-C2E0-4471-8F11-257F82F5E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5" name="Rectangle 57">
            <a:extLst>
              <a:ext uri="{FF2B5EF4-FFF2-40B4-BE49-F238E27FC236}">
                <a16:creationId xmlns:a16="http://schemas.microsoft.com/office/drawing/2014/main" id="{B69D3859-221D-42E2-BEAB-CD51A357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6" name="Rectangle 58">
            <a:extLst>
              <a:ext uri="{FF2B5EF4-FFF2-40B4-BE49-F238E27FC236}">
                <a16:creationId xmlns:a16="http://schemas.microsoft.com/office/drawing/2014/main" id="{B5E7B427-D0C6-4B49-B6B1-978099672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7" name="Rectangle 59">
            <a:extLst>
              <a:ext uri="{FF2B5EF4-FFF2-40B4-BE49-F238E27FC236}">
                <a16:creationId xmlns:a16="http://schemas.microsoft.com/office/drawing/2014/main" id="{804AF3D6-49FD-4513-A863-3D6533182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8" name="Rectangle 60">
            <a:extLst>
              <a:ext uri="{FF2B5EF4-FFF2-40B4-BE49-F238E27FC236}">
                <a16:creationId xmlns:a16="http://schemas.microsoft.com/office/drawing/2014/main" id="{22E62985-F8C6-4501-9C4E-02BA58001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9" name="Rectangle 61">
            <a:extLst>
              <a:ext uri="{FF2B5EF4-FFF2-40B4-BE49-F238E27FC236}">
                <a16:creationId xmlns:a16="http://schemas.microsoft.com/office/drawing/2014/main" id="{1A880038-E817-4F38-B079-E94A8785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0" name="Rectangle 62">
            <a:extLst>
              <a:ext uri="{FF2B5EF4-FFF2-40B4-BE49-F238E27FC236}">
                <a16:creationId xmlns:a16="http://schemas.microsoft.com/office/drawing/2014/main" id="{CD44F2E6-9152-47D8-BD60-12E2B8AED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1" name="Rectangle 63">
            <a:extLst>
              <a:ext uri="{FF2B5EF4-FFF2-40B4-BE49-F238E27FC236}">
                <a16:creationId xmlns:a16="http://schemas.microsoft.com/office/drawing/2014/main" id="{76070564-73AA-4100-9B4D-85E7D41FE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979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2" name="Rectangle 64">
            <a:extLst>
              <a:ext uri="{FF2B5EF4-FFF2-40B4-BE49-F238E27FC236}">
                <a16:creationId xmlns:a16="http://schemas.microsoft.com/office/drawing/2014/main" id="{94B485C4-15B9-45CC-8726-64EF34606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3" name="Rectangle 65">
            <a:extLst>
              <a:ext uri="{FF2B5EF4-FFF2-40B4-BE49-F238E27FC236}">
                <a16:creationId xmlns:a16="http://schemas.microsoft.com/office/drawing/2014/main" id="{B0081599-C06D-42E6-ACFF-4ABA7E0B4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4" name="Rectangle 66">
            <a:extLst>
              <a:ext uri="{FF2B5EF4-FFF2-40B4-BE49-F238E27FC236}">
                <a16:creationId xmlns:a16="http://schemas.microsoft.com/office/drawing/2014/main" id="{9BB95C76-D2CC-43FC-A9C9-2F07AE669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5" name="Rectangle 67">
            <a:extLst>
              <a:ext uri="{FF2B5EF4-FFF2-40B4-BE49-F238E27FC236}">
                <a16:creationId xmlns:a16="http://schemas.microsoft.com/office/drawing/2014/main" id="{42E731A0-72EB-4C41-9CDA-D2421EA24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6" name="Rectangle 68">
            <a:extLst>
              <a:ext uri="{FF2B5EF4-FFF2-40B4-BE49-F238E27FC236}">
                <a16:creationId xmlns:a16="http://schemas.microsoft.com/office/drawing/2014/main" id="{D4B4E307-B9EE-4F28-8292-4188C10AD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7" name="Rectangle 69">
            <a:extLst>
              <a:ext uri="{FF2B5EF4-FFF2-40B4-BE49-F238E27FC236}">
                <a16:creationId xmlns:a16="http://schemas.microsoft.com/office/drawing/2014/main" id="{74814402-7DA6-4E4C-A0D2-3445527E4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8" name="Rectangle 70">
            <a:extLst>
              <a:ext uri="{FF2B5EF4-FFF2-40B4-BE49-F238E27FC236}">
                <a16:creationId xmlns:a16="http://schemas.microsoft.com/office/drawing/2014/main" id="{EE54F491-521E-4D5B-AF2A-FBFB98979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9" name="Rectangle 71">
            <a:extLst>
              <a:ext uri="{FF2B5EF4-FFF2-40B4-BE49-F238E27FC236}">
                <a16:creationId xmlns:a16="http://schemas.microsoft.com/office/drawing/2014/main" id="{ABE29378-EC76-4BAB-9A7C-AEF92F5BF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0" name="Rectangle 72">
            <a:extLst>
              <a:ext uri="{FF2B5EF4-FFF2-40B4-BE49-F238E27FC236}">
                <a16:creationId xmlns:a16="http://schemas.microsoft.com/office/drawing/2014/main" id="{577045B0-0884-4CAE-949E-59AE4272D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1" name="Rectangle 73">
            <a:extLst>
              <a:ext uri="{FF2B5EF4-FFF2-40B4-BE49-F238E27FC236}">
                <a16:creationId xmlns:a16="http://schemas.microsoft.com/office/drawing/2014/main" id="{E7451F3B-E924-42B6-8FB9-4A6E92615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598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2" name="Rectangle 74">
            <a:extLst>
              <a:ext uri="{FF2B5EF4-FFF2-40B4-BE49-F238E27FC236}">
                <a16:creationId xmlns:a16="http://schemas.microsoft.com/office/drawing/2014/main" id="{BDB49349-A15F-40C0-B984-2EC703B0E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3" name="Rectangle 75">
            <a:extLst>
              <a:ext uri="{FF2B5EF4-FFF2-40B4-BE49-F238E27FC236}">
                <a16:creationId xmlns:a16="http://schemas.microsoft.com/office/drawing/2014/main" id="{663686AD-408C-410E-AD26-BF989E6E2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4" name="Rectangle 76">
            <a:extLst>
              <a:ext uri="{FF2B5EF4-FFF2-40B4-BE49-F238E27FC236}">
                <a16:creationId xmlns:a16="http://schemas.microsoft.com/office/drawing/2014/main" id="{9D33E91E-0F4C-4907-9B54-E6D1533AB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5" name="Rectangle 77">
            <a:extLst>
              <a:ext uri="{FF2B5EF4-FFF2-40B4-BE49-F238E27FC236}">
                <a16:creationId xmlns:a16="http://schemas.microsoft.com/office/drawing/2014/main" id="{299BCE6F-4B83-46EB-A6BE-A52F858E0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6" name="Rectangle 78">
            <a:extLst>
              <a:ext uri="{FF2B5EF4-FFF2-40B4-BE49-F238E27FC236}">
                <a16:creationId xmlns:a16="http://schemas.microsoft.com/office/drawing/2014/main" id="{AA663C33-05F5-4DE0-A049-C4C1B6FDB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7" name="Rectangle 79">
            <a:extLst>
              <a:ext uri="{FF2B5EF4-FFF2-40B4-BE49-F238E27FC236}">
                <a16:creationId xmlns:a16="http://schemas.microsoft.com/office/drawing/2014/main" id="{0B99B1F1-197E-401B-A9F7-F088744BE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8" name="Rectangle 80">
            <a:extLst>
              <a:ext uri="{FF2B5EF4-FFF2-40B4-BE49-F238E27FC236}">
                <a16:creationId xmlns:a16="http://schemas.microsoft.com/office/drawing/2014/main" id="{1B3A3761-0F5E-48DF-AFD1-4C9C9344E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9" name="Rectangle 81">
            <a:extLst>
              <a:ext uri="{FF2B5EF4-FFF2-40B4-BE49-F238E27FC236}">
                <a16:creationId xmlns:a16="http://schemas.microsoft.com/office/drawing/2014/main" id="{97D60015-83FF-4040-BBB2-6392BF52E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0" name="Rectangle 82">
            <a:extLst>
              <a:ext uri="{FF2B5EF4-FFF2-40B4-BE49-F238E27FC236}">
                <a16:creationId xmlns:a16="http://schemas.microsoft.com/office/drawing/2014/main" id="{64955155-E23D-4FF5-A219-8A37508E1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1" name="Rectangle 83">
            <a:extLst>
              <a:ext uri="{FF2B5EF4-FFF2-40B4-BE49-F238E27FC236}">
                <a16:creationId xmlns:a16="http://schemas.microsoft.com/office/drawing/2014/main" id="{A1E28B0B-C921-4C2B-BCF4-C7536D335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217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2" name="Rectangle 84">
            <a:extLst>
              <a:ext uri="{FF2B5EF4-FFF2-40B4-BE49-F238E27FC236}">
                <a16:creationId xmlns:a16="http://schemas.microsoft.com/office/drawing/2014/main" id="{8A52B404-2B0E-4B85-9E80-144FAD16F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3" name="Rectangle 85">
            <a:extLst>
              <a:ext uri="{FF2B5EF4-FFF2-40B4-BE49-F238E27FC236}">
                <a16:creationId xmlns:a16="http://schemas.microsoft.com/office/drawing/2014/main" id="{636339FF-5406-46FA-906D-2752E43C5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4" name="Rectangle 86">
            <a:extLst>
              <a:ext uri="{FF2B5EF4-FFF2-40B4-BE49-F238E27FC236}">
                <a16:creationId xmlns:a16="http://schemas.microsoft.com/office/drawing/2014/main" id="{6BF4A908-D32D-432D-ABA3-772776B89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5" name="Rectangle 87">
            <a:extLst>
              <a:ext uri="{FF2B5EF4-FFF2-40B4-BE49-F238E27FC236}">
                <a16:creationId xmlns:a16="http://schemas.microsoft.com/office/drawing/2014/main" id="{A42079AE-D378-4A48-BCE2-5851AD67D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6" name="Rectangle 88">
            <a:extLst>
              <a:ext uri="{FF2B5EF4-FFF2-40B4-BE49-F238E27FC236}">
                <a16:creationId xmlns:a16="http://schemas.microsoft.com/office/drawing/2014/main" id="{B725C69C-A7D0-46C7-9A72-531947245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7" name="Rectangle 89">
            <a:extLst>
              <a:ext uri="{FF2B5EF4-FFF2-40B4-BE49-F238E27FC236}">
                <a16:creationId xmlns:a16="http://schemas.microsoft.com/office/drawing/2014/main" id="{DDC3789B-33F7-40C2-B1FB-D44DC8A08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8" name="Rectangle 90">
            <a:extLst>
              <a:ext uri="{FF2B5EF4-FFF2-40B4-BE49-F238E27FC236}">
                <a16:creationId xmlns:a16="http://schemas.microsoft.com/office/drawing/2014/main" id="{3EC6A38B-46CF-4B15-960B-24B46BC6D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9" name="Rectangle 91">
            <a:extLst>
              <a:ext uri="{FF2B5EF4-FFF2-40B4-BE49-F238E27FC236}">
                <a16:creationId xmlns:a16="http://schemas.microsoft.com/office/drawing/2014/main" id="{FFAE4A3C-0213-443A-92EC-D789638D6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0" name="Rectangle 92">
            <a:extLst>
              <a:ext uri="{FF2B5EF4-FFF2-40B4-BE49-F238E27FC236}">
                <a16:creationId xmlns:a16="http://schemas.microsoft.com/office/drawing/2014/main" id="{C8E98C6B-C00C-4BC3-AC76-D53FF381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1" name="Rectangle 93">
            <a:extLst>
              <a:ext uri="{FF2B5EF4-FFF2-40B4-BE49-F238E27FC236}">
                <a16:creationId xmlns:a16="http://schemas.microsoft.com/office/drawing/2014/main" id="{2EB581A6-9FA8-4585-93C1-FACF7452B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836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2" name="Rectangle 94">
            <a:extLst>
              <a:ext uri="{FF2B5EF4-FFF2-40B4-BE49-F238E27FC236}">
                <a16:creationId xmlns:a16="http://schemas.microsoft.com/office/drawing/2014/main" id="{ACCC81FD-5780-42F2-ADC6-2F55C1BB2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3" name="Rectangle 95">
            <a:extLst>
              <a:ext uri="{FF2B5EF4-FFF2-40B4-BE49-F238E27FC236}">
                <a16:creationId xmlns:a16="http://schemas.microsoft.com/office/drawing/2014/main" id="{B0A3D287-D353-4B71-A5EE-EB72ABEF9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4" name="Rectangle 96">
            <a:extLst>
              <a:ext uri="{FF2B5EF4-FFF2-40B4-BE49-F238E27FC236}">
                <a16:creationId xmlns:a16="http://schemas.microsoft.com/office/drawing/2014/main" id="{5FE96EA9-AE43-4E81-8A1F-306DD0E70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5" name="Rectangle 97">
            <a:extLst>
              <a:ext uri="{FF2B5EF4-FFF2-40B4-BE49-F238E27FC236}">
                <a16:creationId xmlns:a16="http://schemas.microsoft.com/office/drawing/2014/main" id="{2F0404A3-81AB-4C25-B271-04DD87BD8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6" name="Rectangle 98">
            <a:extLst>
              <a:ext uri="{FF2B5EF4-FFF2-40B4-BE49-F238E27FC236}">
                <a16:creationId xmlns:a16="http://schemas.microsoft.com/office/drawing/2014/main" id="{5953B385-C644-4B80-82AA-3C3CFEF0B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7" name="Rectangle 99">
            <a:extLst>
              <a:ext uri="{FF2B5EF4-FFF2-40B4-BE49-F238E27FC236}">
                <a16:creationId xmlns:a16="http://schemas.microsoft.com/office/drawing/2014/main" id="{E05750FC-4A19-4F36-BFB3-4E1AF85C8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8" name="Rectangle 100">
            <a:extLst>
              <a:ext uri="{FF2B5EF4-FFF2-40B4-BE49-F238E27FC236}">
                <a16:creationId xmlns:a16="http://schemas.microsoft.com/office/drawing/2014/main" id="{FA37E334-C34D-4E4E-9E56-A7154B79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9" name="Rectangle 101">
            <a:extLst>
              <a:ext uri="{FF2B5EF4-FFF2-40B4-BE49-F238E27FC236}">
                <a16:creationId xmlns:a16="http://schemas.microsoft.com/office/drawing/2014/main" id="{E521D3C2-81B7-4D9C-A388-5364F024C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0" name="Rectangle 102">
            <a:extLst>
              <a:ext uri="{FF2B5EF4-FFF2-40B4-BE49-F238E27FC236}">
                <a16:creationId xmlns:a16="http://schemas.microsoft.com/office/drawing/2014/main" id="{EB0CD3C9-4330-4460-9C11-3A2A785BB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1" name="Rectangle 103">
            <a:extLst>
              <a:ext uri="{FF2B5EF4-FFF2-40B4-BE49-F238E27FC236}">
                <a16:creationId xmlns:a16="http://schemas.microsoft.com/office/drawing/2014/main" id="{D9EFC365-CFB1-47AF-8E99-D4F0A7721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455863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2" name="Line 104">
            <a:extLst>
              <a:ext uri="{FF2B5EF4-FFF2-40B4-BE49-F238E27FC236}">
                <a16:creationId xmlns:a16="http://schemas.microsoft.com/office/drawing/2014/main" id="{5C28AA6F-CABF-4688-86AA-D83809711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6265863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3" name="Line 105">
            <a:extLst>
              <a:ext uri="{FF2B5EF4-FFF2-40B4-BE49-F238E27FC236}">
                <a16:creationId xmlns:a16="http://schemas.microsoft.com/office/drawing/2014/main" id="{B8B4AFA9-A330-471A-8765-E37B5A447F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800" y="2455863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74" name="Group 106">
            <a:extLst>
              <a:ext uri="{FF2B5EF4-FFF2-40B4-BE49-F238E27FC236}">
                <a16:creationId xmlns:a16="http://schemas.microsoft.com/office/drawing/2014/main" id="{4E3B46A0-BB99-40AA-9300-A0FAA72B0573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303463"/>
            <a:ext cx="4476750" cy="4435475"/>
            <a:chOff x="1104" y="703"/>
            <a:chExt cx="2820" cy="2794"/>
          </a:xfrm>
        </p:grpSpPr>
        <p:sp>
          <p:nvSpPr>
            <p:cNvPr id="58523" name="Text Box 107">
              <a:extLst>
                <a:ext uri="{FF2B5EF4-FFF2-40B4-BE49-F238E27FC236}">
                  <a16:creationId xmlns:a16="http://schemas.microsoft.com/office/drawing/2014/main" id="{352B7535-5E27-4DCA-81CB-AF70CC7243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24" name="Text Box 108">
              <a:extLst>
                <a:ext uri="{FF2B5EF4-FFF2-40B4-BE49-F238E27FC236}">
                  <a16:creationId xmlns:a16="http://schemas.microsoft.com/office/drawing/2014/main" id="{3F311975-28E2-42DA-825F-7BEFC11C0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25" name="Text Box 109">
              <a:extLst>
                <a:ext uri="{FF2B5EF4-FFF2-40B4-BE49-F238E27FC236}">
                  <a16:creationId xmlns:a16="http://schemas.microsoft.com/office/drawing/2014/main" id="{02135A6E-6FD9-4797-8F63-F58725B19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26" name="Text Box 110">
              <a:extLst>
                <a:ext uri="{FF2B5EF4-FFF2-40B4-BE49-F238E27FC236}">
                  <a16:creationId xmlns:a16="http://schemas.microsoft.com/office/drawing/2014/main" id="{62DEB3BE-C035-4431-AD04-15932CE5C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27" name="Text Box 111">
              <a:extLst>
                <a:ext uri="{FF2B5EF4-FFF2-40B4-BE49-F238E27FC236}">
                  <a16:creationId xmlns:a16="http://schemas.microsoft.com/office/drawing/2014/main" id="{481A7E1B-C9C2-486D-8FAA-9E760410AB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28" name="Text Box 112">
              <a:extLst>
                <a:ext uri="{FF2B5EF4-FFF2-40B4-BE49-F238E27FC236}">
                  <a16:creationId xmlns:a16="http://schemas.microsoft.com/office/drawing/2014/main" id="{5E30BFB2-5254-4E9F-9307-F96BB28B2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29" name="Text Box 113">
              <a:extLst>
                <a:ext uri="{FF2B5EF4-FFF2-40B4-BE49-F238E27FC236}">
                  <a16:creationId xmlns:a16="http://schemas.microsoft.com/office/drawing/2014/main" id="{2345B31E-868F-483B-94D1-294855C4E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30" name="Text Box 114">
              <a:extLst>
                <a:ext uri="{FF2B5EF4-FFF2-40B4-BE49-F238E27FC236}">
                  <a16:creationId xmlns:a16="http://schemas.microsoft.com/office/drawing/2014/main" id="{0083D4F5-CDBF-48EA-945A-AFFB447146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31" name="Text Box 115">
              <a:extLst>
                <a:ext uri="{FF2B5EF4-FFF2-40B4-BE49-F238E27FC236}">
                  <a16:creationId xmlns:a16="http://schemas.microsoft.com/office/drawing/2014/main" id="{D4DD13AA-DCD8-47EF-9691-B9D229DA8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32" name="Text Box 116">
              <a:extLst>
                <a:ext uri="{FF2B5EF4-FFF2-40B4-BE49-F238E27FC236}">
                  <a16:creationId xmlns:a16="http://schemas.microsoft.com/office/drawing/2014/main" id="{C818B76E-E3F7-4CD2-87C4-87AEC5E189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58533" name="Text Box 117">
              <a:extLst>
                <a:ext uri="{FF2B5EF4-FFF2-40B4-BE49-F238E27FC236}">
                  <a16:creationId xmlns:a16="http://schemas.microsoft.com/office/drawing/2014/main" id="{62439248-02F0-4C2E-9195-C7F52E8B0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34" name="Text Box 118">
              <a:extLst>
                <a:ext uri="{FF2B5EF4-FFF2-40B4-BE49-F238E27FC236}">
                  <a16:creationId xmlns:a16="http://schemas.microsoft.com/office/drawing/2014/main" id="{A7FDE60D-FECC-4E1D-9D7D-098E2EAC4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35" name="Text Box 119">
              <a:extLst>
                <a:ext uri="{FF2B5EF4-FFF2-40B4-BE49-F238E27FC236}">
                  <a16:creationId xmlns:a16="http://schemas.microsoft.com/office/drawing/2014/main" id="{E1804CB3-3EE9-4916-8EEC-10E1C6A23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36" name="Text Box 120">
              <a:extLst>
                <a:ext uri="{FF2B5EF4-FFF2-40B4-BE49-F238E27FC236}">
                  <a16:creationId xmlns:a16="http://schemas.microsoft.com/office/drawing/2014/main" id="{2FE77356-63DB-4261-A642-235EECDEFE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37" name="Text Box 121">
              <a:extLst>
                <a:ext uri="{FF2B5EF4-FFF2-40B4-BE49-F238E27FC236}">
                  <a16:creationId xmlns:a16="http://schemas.microsoft.com/office/drawing/2014/main" id="{891616A2-781B-4632-9E13-BFE209116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38" name="Text Box 122">
              <a:extLst>
                <a:ext uri="{FF2B5EF4-FFF2-40B4-BE49-F238E27FC236}">
                  <a16:creationId xmlns:a16="http://schemas.microsoft.com/office/drawing/2014/main" id="{634C9049-13B3-4341-BB35-D9538C7DD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39" name="Text Box 123">
              <a:extLst>
                <a:ext uri="{FF2B5EF4-FFF2-40B4-BE49-F238E27FC236}">
                  <a16:creationId xmlns:a16="http://schemas.microsoft.com/office/drawing/2014/main" id="{A8B809CA-705D-47A8-87D2-E58572ADF9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40" name="Text Box 124">
              <a:extLst>
                <a:ext uri="{FF2B5EF4-FFF2-40B4-BE49-F238E27FC236}">
                  <a16:creationId xmlns:a16="http://schemas.microsoft.com/office/drawing/2014/main" id="{A9F57897-7B39-4EDB-A348-B48203181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41" name="Text Box 125">
              <a:extLst>
                <a:ext uri="{FF2B5EF4-FFF2-40B4-BE49-F238E27FC236}">
                  <a16:creationId xmlns:a16="http://schemas.microsoft.com/office/drawing/2014/main" id="{005C85AF-66B1-428A-8ACA-FC2B5D2E09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42" name="Text Box 126">
              <a:extLst>
                <a:ext uri="{FF2B5EF4-FFF2-40B4-BE49-F238E27FC236}">
                  <a16:creationId xmlns:a16="http://schemas.microsoft.com/office/drawing/2014/main" id="{6ECE9002-2B31-4211-94F4-B4E45767A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58475" name="Line 129">
            <a:extLst>
              <a:ext uri="{FF2B5EF4-FFF2-40B4-BE49-F238E27FC236}">
                <a16:creationId xmlns:a16="http://schemas.microsoft.com/office/drawing/2014/main" id="{16B1F333-89FE-4612-B4E5-496FF7BF3C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57475" y="3132138"/>
            <a:ext cx="76200" cy="381000"/>
          </a:xfrm>
          <a:prstGeom prst="line">
            <a:avLst/>
          </a:prstGeom>
          <a:noFill/>
          <a:ln w="539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76" name="Line 130">
            <a:extLst>
              <a:ext uri="{FF2B5EF4-FFF2-40B4-BE49-F238E27FC236}">
                <a16:creationId xmlns:a16="http://schemas.microsoft.com/office/drawing/2014/main" id="{ABF37128-2745-42F0-BE03-14B6970FA3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67000" y="2836863"/>
            <a:ext cx="990600" cy="704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77" name="Line 131">
            <a:extLst>
              <a:ext uri="{FF2B5EF4-FFF2-40B4-BE49-F238E27FC236}">
                <a16:creationId xmlns:a16="http://schemas.microsoft.com/office/drawing/2014/main" id="{5179C5C1-7285-4280-BA46-5BD97B9C29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4150" y="3617913"/>
            <a:ext cx="1085850" cy="133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78" name="Line 132">
            <a:extLst>
              <a:ext uri="{FF2B5EF4-FFF2-40B4-BE49-F238E27FC236}">
                <a16:creationId xmlns:a16="http://schemas.microsoft.com/office/drawing/2014/main" id="{FF4AC01D-4A8F-4104-9F77-1607F909E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3656013"/>
            <a:ext cx="371475" cy="952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79" name="Line 133">
            <a:extLst>
              <a:ext uri="{FF2B5EF4-FFF2-40B4-BE49-F238E27FC236}">
                <a16:creationId xmlns:a16="http://schemas.microsoft.com/office/drawing/2014/main" id="{435361D5-00AC-46EA-87A3-8EF9C34540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3656013"/>
            <a:ext cx="1038225" cy="847725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0" name="Line 134">
            <a:extLst>
              <a:ext uri="{FF2B5EF4-FFF2-40B4-BE49-F238E27FC236}">
                <a16:creationId xmlns:a16="http://schemas.microsoft.com/office/drawing/2014/main" id="{746E7293-D042-4725-BE77-D481A63173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14500" y="3656013"/>
            <a:ext cx="857250" cy="514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1" name="Line 135">
            <a:extLst>
              <a:ext uri="{FF2B5EF4-FFF2-40B4-BE49-F238E27FC236}">
                <a16:creationId xmlns:a16="http://schemas.microsoft.com/office/drawing/2014/main" id="{A02CD7E3-67CD-4ED7-841D-1DDF5DD4FE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175" y="3636963"/>
            <a:ext cx="1533525" cy="8382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2" name="Line 136">
            <a:extLst>
              <a:ext uri="{FF2B5EF4-FFF2-40B4-BE49-F238E27FC236}">
                <a16:creationId xmlns:a16="http://schemas.microsoft.com/office/drawing/2014/main" id="{97F5B863-C440-4EBD-883A-A95A82077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1100" y="3659188"/>
            <a:ext cx="1400175" cy="1339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3" name="Line 137">
            <a:extLst>
              <a:ext uri="{FF2B5EF4-FFF2-40B4-BE49-F238E27FC236}">
                <a16:creationId xmlns:a16="http://schemas.microsoft.com/office/drawing/2014/main" id="{02A27476-D437-45A7-A947-F66AE825FE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2975" y="3671888"/>
            <a:ext cx="1641475" cy="21463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4" name="Line 138">
            <a:extLst>
              <a:ext uri="{FF2B5EF4-FFF2-40B4-BE49-F238E27FC236}">
                <a16:creationId xmlns:a16="http://schemas.microsoft.com/office/drawing/2014/main" id="{E572C31D-18A5-47E8-8764-9C6A3D80AC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62125" y="3681413"/>
            <a:ext cx="828675" cy="18415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85" name="AutoShape 139">
            <a:extLst>
              <a:ext uri="{FF2B5EF4-FFF2-40B4-BE49-F238E27FC236}">
                <a16:creationId xmlns:a16="http://schemas.microsoft.com/office/drawing/2014/main" id="{21BF713B-0D51-48BA-A88E-887045D84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489325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6" name="Oval 140">
            <a:extLst>
              <a:ext uri="{FF2B5EF4-FFF2-40B4-BE49-F238E27FC236}">
                <a16:creationId xmlns:a16="http://schemas.microsoft.com/office/drawing/2014/main" id="{3F27D505-75BA-432B-91B5-ECE3FF5D3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970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7" name="Oval 141">
            <a:extLst>
              <a:ext uri="{FF2B5EF4-FFF2-40B4-BE49-F238E27FC236}">
                <a16:creationId xmlns:a16="http://schemas.microsoft.com/office/drawing/2014/main" id="{BC67ABE1-104E-43AC-AA6F-CC6DAEE57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038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8" name="Rectangle 142" descr="Wide downward diagonal">
            <a:extLst>
              <a:ext uri="{FF2B5EF4-FFF2-40B4-BE49-F238E27FC236}">
                <a16:creationId xmlns:a16="http://schemas.microsoft.com/office/drawing/2014/main" id="{8B5494F5-A60E-4F82-AD79-BC7017906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989263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9" name="Rectangle 143" descr="Wide downward diagonal">
            <a:extLst>
              <a:ext uri="{FF2B5EF4-FFF2-40B4-BE49-F238E27FC236}">
                <a16:creationId xmlns:a16="http://schemas.microsoft.com/office/drawing/2014/main" id="{681BB989-470C-4101-94D4-EA2A40699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675063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0" name="Rectangle 144" descr="Wide downward diagonal">
            <a:extLst>
              <a:ext uri="{FF2B5EF4-FFF2-40B4-BE49-F238E27FC236}">
                <a16:creationId xmlns:a16="http://schemas.microsoft.com/office/drawing/2014/main" id="{F59082CF-56DF-4C6E-9BEF-E98A1AC79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2684463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1" name="Rectangle 145" descr="Wide downward diagonal">
            <a:extLst>
              <a:ext uri="{FF2B5EF4-FFF2-40B4-BE49-F238E27FC236}">
                <a16:creationId xmlns:a16="http://schemas.microsoft.com/office/drawing/2014/main" id="{960C8B7C-9C30-4049-A829-2D2EA48E6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3675063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2" name="Rectangle 146" descr="Wide downward diagonal">
            <a:extLst>
              <a:ext uri="{FF2B5EF4-FFF2-40B4-BE49-F238E27FC236}">
                <a16:creationId xmlns:a16="http://schemas.microsoft.com/office/drawing/2014/main" id="{E23A086F-2164-447C-86DF-6D45F99B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37063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3" name="Oval 147">
            <a:extLst>
              <a:ext uri="{FF2B5EF4-FFF2-40B4-BE49-F238E27FC236}">
                <a16:creationId xmlns:a16="http://schemas.microsoft.com/office/drawing/2014/main" id="{4C2414E0-E161-4C28-9535-FC18EDAA8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8086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4" name="Oval 148">
            <a:extLst>
              <a:ext uri="{FF2B5EF4-FFF2-40B4-BE49-F238E27FC236}">
                <a16:creationId xmlns:a16="http://schemas.microsoft.com/office/drawing/2014/main" id="{E5C2E716-1614-4F7C-A74A-D82291EA7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437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5" name="Oval 149">
            <a:extLst>
              <a:ext uri="{FF2B5EF4-FFF2-40B4-BE49-F238E27FC236}">
                <a16:creationId xmlns:a16="http://schemas.microsoft.com/office/drawing/2014/main" id="{954BE3B4-5332-461A-A91D-828491A26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132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8496" name="Group 153">
            <a:extLst>
              <a:ext uri="{FF2B5EF4-FFF2-40B4-BE49-F238E27FC236}">
                <a16:creationId xmlns:a16="http://schemas.microsoft.com/office/drawing/2014/main" id="{957C72E7-04F5-407B-9466-12317E884D22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181350"/>
            <a:ext cx="847725" cy="847725"/>
            <a:chOff x="3395" y="1804"/>
            <a:chExt cx="534" cy="534"/>
          </a:xfrm>
        </p:grpSpPr>
        <p:sp>
          <p:nvSpPr>
            <p:cNvPr id="58520" name="Oval 150">
              <a:extLst>
                <a:ext uri="{FF2B5EF4-FFF2-40B4-BE49-F238E27FC236}">
                  <a16:creationId xmlns:a16="http://schemas.microsoft.com/office/drawing/2014/main" id="{B8C80632-A003-43BE-9749-F5731A207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976"/>
              <a:ext cx="190" cy="190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21" name="Oval 151">
              <a:extLst>
                <a:ext uri="{FF2B5EF4-FFF2-40B4-BE49-F238E27FC236}">
                  <a16:creationId xmlns:a16="http://schemas.microsoft.com/office/drawing/2014/main" id="{1C1CA8FA-E277-40DB-9BA8-A33CE548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878"/>
              <a:ext cx="386" cy="386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22" name="Oval 152">
              <a:extLst>
                <a:ext uri="{FF2B5EF4-FFF2-40B4-BE49-F238E27FC236}">
                  <a16:creationId xmlns:a16="http://schemas.microsoft.com/office/drawing/2014/main" id="{42659E84-4570-4E79-9DCE-B2DD2E83E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804"/>
              <a:ext cx="534" cy="534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8497" name="Group 154">
            <a:extLst>
              <a:ext uri="{FF2B5EF4-FFF2-40B4-BE49-F238E27FC236}">
                <a16:creationId xmlns:a16="http://schemas.microsoft.com/office/drawing/2014/main" id="{B5687D86-5CB4-4629-8927-0030EE2BAD26}"/>
              </a:ext>
            </a:extLst>
          </p:cNvPr>
          <p:cNvGrpSpPr>
            <a:grpSpLocks/>
          </p:cNvGrpSpPr>
          <p:nvPr/>
        </p:nvGrpSpPr>
        <p:grpSpPr bwMode="auto">
          <a:xfrm rot="-1378055">
            <a:off x="7670800" y="5759450"/>
            <a:ext cx="1193800" cy="546100"/>
            <a:chOff x="3395" y="1804"/>
            <a:chExt cx="534" cy="534"/>
          </a:xfrm>
        </p:grpSpPr>
        <p:sp>
          <p:nvSpPr>
            <p:cNvPr id="58517" name="Oval 155">
              <a:extLst>
                <a:ext uri="{FF2B5EF4-FFF2-40B4-BE49-F238E27FC236}">
                  <a16:creationId xmlns:a16="http://schemas.microsoft.com/office/drawing/2014/main" id="{62336EFF-DE52-47E1-8A26-3CF91AA5C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976"/>
              <a:ext cx="190" cy="190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8" name="Oval 156">
              <a:extLst>
                <a:ext uri="{FF2B5EF4-FFF2-40B4-BE49-F238E27FC236}">
                  <a16:creationId xmlns:a16="http://schemas.microsoft.com/office/drawing/2014/main" id="{DDD2902B-EFE3-4F78-B4AB-96C30886E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878"/>
              <a:ext cx="386" cy="386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9" name="Oval 157">
              <a:extLst>
                <a:ext uri="{FF2B5EF4-FFF2-40B4-BE49-F238E27FC236}">
                  <a16:creationId xmlns:a16="http://schemas.microsoft.com/office/drawing/2014/main" id="{4F2F1982-D07F-4849-8007-A64431274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804"/>
              <a:ext cx="534" cy="534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aphicFrame>
        <p:nvGraphicFramePr>
          <p:cNvPr id="58498" name="Object 158">
            <a:extLst>
              <a:ext uri="{FF2B5EF4-FFF2-40B4-BE49-F238E27FC236}">
                <a16:creationId xmlns:a16="http://schemas.microsoft.com/office/drawing/2014/main" id="{5813D2BE-20FB-4CD1-938E-6B86EF733D3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40375" y="1516063"/>
          <a:ext cx="3127375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6" name="Equation" r:id="rId4" imgW="1600200" imgH="419100" progId="Equation.3">
                  <p:embed/>
                </p:oleObj>
              </mc:Choice>
              <mc:Fallback>
                <p:oleObj name="Equation" r:id="rId4" imgW="1600200" imgH="419100" progId="Equation.3">
                  <p:embed/>
                  <p:pic>
                    <p:nvPicPr>
                      <p:cNvPr id="0" name="Object 1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0375" y="1516063"/>
                        <a:ext cx="3127375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499" name="Object 159">
            <a:extLst>
              <a:ext uri="{FF2B5EF4-FFF2-40B4-BE49-F238E27FC236}">
                <a16:creationId xmlns:a16="http://schemas.microsoft.com/office/drawing/2014/main" id="{37FA350D-B985-40A9-906A-A5BAAFB30B8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4300" y="1571625"/>
          <a:ext cx="2813050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7" name="Equation" r:id="rId6" imgW="1473200" imgH="419100" progId="Equation.3">
                  <p:embed/>
                </p:oleObj>
              </mc:Choice>
              <mc:Fallback>
                <p:oleObj name="Equation" r:id="rId6" imgW="1473200" imgH="419100" progId="Equation.3">
                  <p:embed/>
                  <p:pic>
                    <p:nvPicPr>
                      <p:cNvPr id="0" name="Object 1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4300" y="1571625"/>
                        <a:ext cx="2813050" cy="800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500" name="Group 165">
            <a:extLst>
              <a:ext uri="{FF2B5EF4-FFF2-40B4-BE49-F238E27FC236}">
                <a16:creationId xmlns:a16="http://schemas.microsoft.com/office/drawing/2014/main" id="{68BED32C-F286-4517-9759-F620E04E57F4}"/>
              </a:ext>
            </a:extLst>
          </p:cNvPr>
          <p:cNvGrpSpPr>
            <a:grpSpLocks/>
          </p:cNvGrpSpPr>
          <p:nvPr/>
        </p:nvGrpSpPr>
        <p:grpSpPr bwMode="auto">
          <a:xfrm>
            <a:off x="7935913" y="2660650"/>
            <a:ext cx="603250" cy="603250"/>
            <a:chOff x="3223" y="196"/>
            <a:chExt cx="380" cy="380"/>
          </a:xfrm>
        </p:grpSpPr>
        <p:sp>
          <p:nvSpPr>
            <p:cNvPr id="58514" name="Rectangle 162">
              <a:extLst>
                <a:ext uri="{FF2B5EF4-FFF2-40B4-BE49-F238E27FC236}">
                  <a16:creationId xmlns:a16="http://schemas.microsoft.com/office/drawing/2014/main" id="{C922B3BE-8B32-42BF-AEBF-C53F6932A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96"/>
              <a:ext cx="380" cy="380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5" name="Rectangle 163">
              <a:extLst>
                <a:ext uri="{FF2B5EF4-FFF2-40B4-BE49-F238E27FC236}">
                  <a16:creationId xmlns:a16="http://schemas.microsoft.com/office/drawing/2014/main" id="{9C18C180-4BC6-443D-99CB-3060CAD3C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288"/>
              <a:ext cx="196" cy="196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6" name="Rectangle 164">
              <a:extLst>
                <a:ext uri="{FF2B5EF4-FFF2-40B4-BE49-F238E27FC236}">
                  <a16:creationId xmlns:a16="http://schemas.microsoft.com/office/drawing/2014/main" id="{A5F767F8-7C11-4A63-AC8A-A465754F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352"/>
              <a:ext cx="69" cy="69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8501" name="Group 166">
            <a:extLst>
              <a:ext uri="{FF2B5EF4-FFF2-40B4-BE49-F238E27FC236}">
                <a16:creationId xmlns:a16="http://schemas.microsoft.com/office/drawing/2014/main" id="{A6A570D3-5B24-4F2A-BC8B-1C04862F8818}"/>
              </a:ext>
            </a:extLst>
          </p:cNvPr>
          <p:cNvGrpSpPr>
            <a:grpSpLocks/>
          </p:cNvGrpSpPr>
          <p:nvPr/>
        </p:nvGrpSpPr>
        <p:grpSpPr bwMode="auto">
          <a:xfrm rot="-3124319">
            <a:off x="7947025" y="3625850"/>
            <a:ext cx="603250" cy="603250"/>
            <a:chOff x="3223" y="196"/>
            <a:chExt cx="380" cy="380"/>
          </a:xfrm>
        </p:grpSpPr>
        <p:sp>
          <p:nvSpPr>
            <p:cNvPr id="58511" name="Rectangle 167">
              <a:extLst>
                <a:ext uri="{FF2B5EF4-FFF2-40B4-BE49-F238E27FC236}">
                  <a16:creationId xmlns:a16="http://schemas.microsoft.com/office/drawing/2014/main" id="{7D93342C-6A82-441B-95BA-CC21ACF02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96"/>
              <a:ext cx="380" cy="380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2" name="Rectangle 168">
              <a:extLst>
                <a:ext uri="{FF2B5EF4-FFF2-40B4-BE49-F238E27FC236}">
                  <a16:creationId xmlns:a16="http://schemas.microsoft.com/office/drawing/2014/main" id="{F9C45351-48A7-4356-AB39-C7C693BD0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288"/>
              <a:ext cx="196" cy="196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3" name="Rectangle 169">
              <a:extLst>
                <a:ext uri="{FF2B5EF4-FFF2-40B4-BE49-F238E27FC236}">
                  <a16:creationId xmlns:a16="http://schemas.microsoft.com/office/drawing/2014/main" id="{AF22CF72-32AD-45AE-837A-51FF8496E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352"/>
              <a:ext cx="69" cy="69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8502" name="Group 171">
            <a:extLst>
              <a:ext uri="{FF2B5EF4-FFF2-40B4-BE49-F238E27FC236}">
                <a16:creationId xmlns:a16="http://schemas.microsoft.com/office/drawing/2014/main" id="{04F10DE0-8F78-4447-BA3B-43C03F68B435}"/>
              </a:ext>
            </a:extLst>
          </p:cNvPr>
          <p:cNvGrpSpPr>
            <a:grpSpLocks/>
          </p:cNvGrpSpPr>
          <p:nvPr/>
        </p:nvGrpSpPr>
        <p:grpSpPr bwMode="auto">
          <a:xfrm>
            <a:off x="7704138" y="4721225"/>
            <a:ext cx="1193800" cy="546100"/>
            <a:chOff x="3395" y="1804"/>
            <a:chExt cx="534" cy="534"/>
          </a:xfrm>
        </p:grpSpPr>
        <p:sp>
          <p:nvSpPr>
            <p:cNvPr id="58508" name="Oval 172">
              <a:extLst>
                <a:ext uri="{FF2B5EF4-FFF2-40B4-BE49-F238E27FC236}">
                  <a16:creationId xmlns:a16="http://schemas.microsoft.com/office/drawing/2014/main" id="{A5301701-3CB7-4227-92AE-CF2E65A0F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976"/>
              <a:ext cx="190" cy="190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09" name="Oval 173">
              <a:extLst>
                <a:ext uri="{FF2B5EF4-FFF2-40B4-BE49-F238E27FC236}">
                  <a16:creationId xmlns:a16="http://schemas.microsoft.com/office/drawing/2014/main" id="{DB7BE3D0-9B14-4EEA-8DC8-AB9A52DD1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878"/>
              <a:ext cx="386" cy="386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510" name="Oval 174">
              <a:extLst>
                <a:ext uri="{FF2B5EF4-FFF2-40B4-BE49-F238E27FC236}">
                  <a16:creationId xmlns:a16="http://schemas.microsoft.com/office/drawing/2014/main" id="{DF29E74F-1EC5-4AB8-8A5C-3DD338B28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804"/>
              <a:ext cx="534" cy="534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8503" name="Text Box 175">
            <a:extLst>
              <a:ext uri="{FF2B5EF4-FFF2-40B4-BE49-F238E27FC236}">
                <a16:creationId xmlns:a16="http://schemas.microsoft.com/office/drawing/2014/main" id="{DC2FBDE0-7C0C-4CFA-AB27-96DC0387C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5" y="3759200"/>
            <a:ext cx="1785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Manhattan (p=1) </a:t>
            </a:r>
            <a:endParaRPr lang="en-US" altLang="en-US" sz="2800"/>
          </a:p>
        </p:txBody>
      </p:sp>
      <p:sp>
        <p:nvSpPr>
          <p:cNvPr id="58504" name="Text Box 176">
            <a:extLst>
              <a:ext uri="{FF2B5EF4-FFF2-40B4-BE49-F238E27FC236}">
                <a16:creationId xmlns:a16="http://schemas.microsoft.com/office/drawing/2014/main" id="{660BE6BF-66D7-490F-9517-766DD6968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5" y="2787650"/>
            <a:ext cx="13668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Max (p=inf) </a:t>
            </a:r>
            <a:endParaRPr lang="en-US" altLang="en-US" sz="2800"/>
          </a:p>
        </p:txBody>
      </p:sp>
      <p:sp>
        <p:nvSpPr>
          <p:cNvPr id="58505" name="Text Box 177">
            <a:extLst>
              <a:ext uri="{FF2B5EF4-FFF2-40B4-BE49-F238E27FC236}">
                <a16:creationId xmlns:a16="http://schemas.microsoft.com/office/drawing/2014/main" id="{B1D847B8-609B-41DF-A693-5AC20FCB0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5" y="5940425"/>
            <a:ext cx="1365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Mahalanobis</a:t>
            </a:r>
          </a:p>
        </p:txBody>
      </p:sp>
      <p:sp>
        <p:nvSpPr>
          <p:cNvPr id="58506" name="Text Box 178">
            <a:extLst>
              <a:ext uri="{FF2B5EF4-FFF2-40B4-BE49-F238E27FC236}">
                <a16:creationId xmlns:a16="http://schemas.microsoft.com/office/drawing/2014/main" id="{C490BBA8-8A70-4DD3-8C8A-804B19F73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5" y="4810125"/>
            <a:ext cx="210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Weighted Euclidean </a:t>
            </a:r>
            <a:endParaRPr lang="en-US" altLang="en-US" sz="2800"/>
          </a:p>
        </p:txBody>
      </p:sp>
      <p:sp>
        <p:nvSpPr>
          <p:cNvPr id="142515" name="Text Box 179">
            <a:extLst>
              <a:ext uri="{FF2B5EF4-FFF2-40B4-BE49-F238E27FC236}">
                <a16:creationId xmlns:a16="http://schemas.microsoft.com/office/drawing/2014/main" id="{EE3C1112-F43A-41C4-B0EA-72D440EA9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49225"/>
            <a:ext cx="8951912" cy="82232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Up to now we have assumed that the nearest neighbor algorithm uses the Euclidean Distance, however this need not be the case…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34" name="Text Box 174">
            <a:extLst>
              <a:ext uri="{FF2B5EF4-FFF2-40B4-BE49-F238E27FC236}">
                <a16:creationId xmlns:a16="http://schemas.microsoft.com/office/drawing/2014/main" id="{7161D2CD-82C7-4E82-866B-C15A91408D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49225"/>
            <a:ext cx="8951912" cy="94615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…In fact, we can use the nearest neighbor algorithm with any distance/similarity function </a:t>
            </a:r>
          </a:p>
        </p:txBody>
      </p:sp>
      <p:graphicFrame>
        <p:nvGraphicFramePr>
          <p:cNvPr id="143636" name="Group 276">
            <a:extLst>
              <a:ext uri="{FF2B5EF4-FFF2-40B4-BE49-F238E27FC236}">
                <a16:creationId xmlns:a16="http://schemas.microsoft.com/office/drawing/2014/main" id="{1CA68749-247A-4912-A5C7-90633D51F5B6}"/>
              </a:ext>
            </a:extLst>
          </p:cNvPr>
          <p:cNvGraphicFramePr>
            <a:graphicFrameLocks noGrp="1"/>
          </p:cNvGraphicFramePr>
          <p:nvPr/>
        </p:nvGraphicFramePr>
        <p:xfrm>
          <a:off x="5654675" y="1738313"/>
          <a:ext cx="3305175" cy="3584573"/>
        </p:xfrm>
        <a:graphic>
          <a:graphicData uri="http://schemas.openxmlformats.org/drawingml/2006/table">
            <a:tbl>
              <a:tblPr/>
              <a:tblGrid>
                <a:gridCol w="512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10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ID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Name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Gunopul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Papadopoul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Kolli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Dardan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Keo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Gou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Greenhau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 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Hadlei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9437" name="Text Box 278">
            <a:extLst>
              <a:ext uri="{FF2B5EF4-FFF2-40B4-BE49-F238E27FC236}">
                <a16:creationId xmlns:a16="http://schemas.microsoft.com/office/drawing/2014/main" id="{64402341-B973-442E-86C3-C6CAC56B6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" y="1749425"/>
            <a:ext cx="5303838" cy="362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For example, is “</a:t>
            </a:r>
            <a:r>
              <a:rPr lang="en-US" altLang="en-US" sz="2000" i="1"/>
              <a:t>Faloutsos</a:t>
            </a:r>
            <a:r>
              <a:rPr lang="en-US" altLang="en-US" sz="2000"/>
              <a:t>” Greek or Irish?  We could compare the name “</a:t>
            </a:r>
            <a:r>
              <a:rPr lang="en-US" altLang="en-US" sz="2000" i="1"/>
              <a:t>Faloutsos</a:t>
            </a:r>
            <a:r>
              <a:rPr lang="en-US" altLang="en-US" sz="2000"/>
              <a:t>” to a database of names using string edit distance…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i="1"/>
              <a:t>edit_distance</a:t>
            </a:r>
            <a:r>
              <a:rPr lang="en-US" altLang="en-US" sz="2400"/>
              <a:t>(</a:t>
            </a:r>
            <a:r>
              <a:rPr lang="en-US" altLang="en-US" sz="2400" i="1"/>
              <a:t>Faloutsos</a:t>
            </a:r>
            <a:r>
              <a:rPr lang="en-US" altLang="en-US" sz="2400"/>
              <a:t>, </a:t>
            </a:r>
            <a:r>
              <a:rPr lang="en-US" altLang="en-US" sz="2400" i="1"/>
              <a:t>Keogh</a:t>
            </a:r>
            <a:r>
              <a:rPr lang="en-US" altLang="en-US" sz="2400"/>
              <a:t>) = 8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i="1"/>
              <a:t>edit_distance</a:t>
            </a:r>
            <a:r>
              <a:rPr lang="en-US" altLang="en-US" sz="2400"/>
              <a:t>(</a:t>
            </a:r>
            <a:r>
              <a:rPr lang="en-US" altLang="en-US" sz="2400" i="1"/>
              <a:t>Faloutsos</a:t>
            </a:r>
            <a:r>
              <a:rPr lang="en-US" altLang="en-US" sz="2400"/>
              <a:t>, </a:t>
            </a:r>
            <a:r>
              <a:rPr lang="en-US" altLang="en-US" sz="2400" i="1"/>
              <a:t>Gunopulos</a:t>
            </a:r>
            <a:r>
              <a:rPr lang="en-US" altLang="en-US" sz="2400"/>
              <a:t>) = 6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Hopefully, the similarity of the name (particularly the suffix) to other Greek names would mean the nearest nearest neighbor is also a Greek name.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59438" name="Text Box 279">
            <a:extLst>
              <a:ext uri="{FF2B5EF4-FFF2-40B4-BE49-F238E27FC236}">
                <a16:creationId xmlns:a16="http://schemas.microsoft.com/office/drawing/2014/main" id="{B4B9EE2A-0A0A-4DAF-8DEC-CD49A513FB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813" y="5876925"/>
            <a:ext cx="86899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Specialized distance measures exist for DNA strings, time series, images, graphs, videos, sets, fingerprints etc…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itle 1">
            <a:extLst>
              <a:ext uri="{FF2B5EF4-FFF2-40B4-BE49-F238E27FC236}">
                <a16:creationId xmlns:a16="http://schemas.microsoft.com/office/drawing/2014/main" id="{DE936902-081F-4299-B954-3595EB036A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2900" y="0"/>
            <a:ext cx="7772400" cy="1143000"/>
          </a:xfrm>
        </p:spPr>
        <p:txBody>
          <a:bodyPr/>
          <a:lstStyle/>
          <a:p>
            <a:r>
              <a:rPr lang="en-US" altLang="en-US"/>
              <a:t>Pigeon Problems Revisited</a:t>
            </a:r>
          </a:p>
        </p:txBody>
      </p:sp>
      <p:pic>
        <p:nvPicPr>
          <p:cNvPr id="60419" name="Picture 3">
            <a:extLst>
              <a:ext uri="{FF2B5EF4-FFF2-40B4-BE49-F238E27FC236}">
                <a16:creationId xmlns:a16="http://schemas.microsoft.com/office/drawing/2014/main" id="{CFDB99A6-D538-41BD-98B0-633094F0F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62300"/>
            <a:ext cx="5103813" cy="343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0" name="Rectangle 5">
            <a:extLst>
              <a:ext uri="{FF2B5EF4-FFF2-40B4-BE49-F238E27FC236}">
                <a16:creationId xmlns:a16="http://schemas.microsoft.com/office/drawing/2014/main" id="{6BEF4ED6-3B42-4C46-ABA7-9CBF30AF3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5026025"/>
            <a:ext cx="3505200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Pigeons (</a:t>
            </a:r>
            <a:r>
              <a:rPr lang="en-US" altLang="en-US" sz="2400" i="1"/>
              <a:t>Columba livia</a:t>
            </a:r>
            <a:r>
              <a:rPr lang="en-US" altLang="en-US" sz="2400"/>
              <a:t>) as Trainable Observers of Pathology and Radiology Breast Cancer Images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>
            <a:extLst>
              <a:ext uri="{FF2B5EF4-FFF2-40B4-BE49-F238E27FC236}">
                <a16:creationId xmlns:a16="http://schemas.microsoft.com/office/drawing/2014/main" id="{989531EF-FD08-43A6-8DA9-BE4D71C1C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985838"/>
            <a:ext cx="8658225" cy="439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Rectangle 3">
            <a:extLst>
              <a:ext uri="{FF2B5EF4-FFF2-40B4-BE49-F238E27FC236}">
                <a16:creationId xmlns:a16="http://schemas.microsoft.com/office/drawing/2014/main" id="{A553D470-03FD-4EB7-8C89-5D1DF8FB270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23850" y="246063"/>
            <a:ext cx="8509000" cy="523875"/>
          </a:xfrm>
        </p:spPr>
        <p:txBody>
          <a:bodyPr>
            <a:spAutoFit/>
          </a:bodyPr>
          <a:lstStyle/>
          <a:p>
            <a:pPr marL="0" indent="0" algn="ctr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chemeClr val="tx2"/>
                </a:solidFill>
              </a:rPr>
              <a:t>Fig 2. Examples of benign (left) and malignant (right) breast specimens stained with hematoxylin and eosin, at different magnifications.</a:t>
            </a:r>
          </a:p>
        </p:txBody>
      </p:sp>
      <p:sp>
        <p:nvSpPr>
          <p:cNvPr id="61444" name="Text Box 4">
            <a:extLst>
              <a:ext uri="{FF2B5EF4-FFF2-40B4-BE49-F238E27FC236}">
                <a16:creationId xmlns:a16="http://schemas.microsoft.com/office/drawing/2014/main" id="{D5597ECC-F8B5-4BAD-A842-DFE860505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5748338"/>
            <a:ext cx="8347075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2058" tIns="41029" rIns="82058" bIns="41029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/>
              <a:t>Levenson RM, Krupinski EA, Navarro VM, Wasserman EA (2015) Pigeons (Columba livia) as Trainable Observers of Pathology and Radiology Breast Cancer Images. PLoS ONE 10(11): e0141357. doi:10.1371/journal.pone.0141357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hlinkClick r:id="rId3"/>
              </a:rPr>
              <a:t>http://journals.plos.org/plosone/article?id=info:doi/10.1371/journal.pone.0141357</a:t>
            </a:r>
            <a:endParaRPr lang="en-US" altLang="en-US" sz="1100"/>
          </a:p>
        </p:txBody>
      </p:sp>
      <p:pic>
        <p:nvPicPr>
          <p:cNvPr id="61445" name="Picture 5">
            <a:extLst>
              <a:ext uri="{FF2B5EF4-FFF2-40B4-BE49-F238E27FC236}">
                <a16:creationId xmlns:a16="http://schemas.microsoft.com/office/drawing/2014/main" id="{F0643EA9-2239-4341-865B-8F4103524E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1813" y="6342063"/>
            <a:ext cx="2205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2">
            <a:extLst>
              <a:ext uri="{FF2B5EF4-FFF2-40B4-BE49-F238E27FC236}">
                <a16:creationId xmlns:a16="http://schemas.microsoft.com/office/drawing/2014/main" id="{BEFE2B7B-52C0-4397-8E73-ABC07E271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676400"/>
            <a:ext cx="845820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Dear SIR,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b="1">
              <a:latin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I am Mr. John Coleman and my sister is Miss Rose Colemen, we are the children of late Chief Paul Colemen from Sierra Leone. I am writing you in absolute confidence primarily to seek your assistance to transfer our cash of twenty one Million Dollars ($21,000.000.00) now in the custody of a private Security trust firm in Europe the money is in trunk boxes deposited and declared as family valuables by my late father as a matter of fact the company does not know the content as money, although my father made them to under stand that the boxes belongs to his foreign partner.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…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2">
            <a:extLst>
              <a:ext uri="{FF2B5EF4-FFF2-40B4-BE49-F238E27FC236}">
                <a16:creationId xmlns:a16="http://schemas.microsoft.com/office/drawing/2014/main" id="{E1861E43-E825-4E80-B164-B8B2FAEB2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219200"/>
            <a:ext cx="8686800" cy="417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This mail is probably spam.  The original message has been attached along with this report, so you can recognize or block similar unwanted mail in future.  See http://spamassassin.org/tag/ for more details.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 b="1">
              <a:latin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ourier New" panose="02070309020205020404" pitchFamily="49" charset="0"/>
              </a:rPr>
              <a:t>Content analysis details:   (12.20 points, 5 required)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NIGERIAN_SUBJECT2  (1.4 points)  Subject is indicative of a Nigerian spam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FROM_ENDS_IN_NUMS  (0.7 points)  From: ends in numbers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MIME_BOUND_MANY_HEX (2.9 points) Spam tool pattern in MIME boundary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URGENT_BIZ         (2.7 points)  BODY: Contains urgent matter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US_DOLLARS_3       (1.5 points)  BODY: Nigerian scam key phrase ($NN,NNN,NNN.NN)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DEAR_SOMETHING     (1.8 points)  BODY: Contains 'Dear (something)'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BAYES_30           (1.6 points) BODY: Bayesian classifier says spam probability is 30 to 40%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ourier New" panose="02070309020205020404" pitchFamily="49" charset="0"/>
              </a:rPr>
              <a:t>                   [score: 0.3728]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>
            <a:extLst>
              <a:ext uri="{FF2B5EF4-FFF2-40B4-BE49-F238E27FC236}">
                <a16:creationId xmlns:a16="http://schemas.microsoft.com/office/drawing/2014/main" id="{30A8FB80-31D4-4985-8A5D-713FA6153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075" y="0"/>
            <a:ext cx="4352925" cy="6858000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4515" name="Rectangle 3">
            <a:extLst>
              <a:ext uri="{FF2B5EF4-FFF2-40B4-BE49-F238E27FC236}">
                <a16:creationId xmlns:a16="http://schemas.microsoft.com/office/drawing/2014/main" id="{98106445-FF35-459D-9B88-3A924DAB9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113" y="3006725"/>
            <a:ext cx="1651000" cy="368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Courier New" panose="02070309020205020404" pitchFamily="49" charset="0"/>
              </a:rPr>
              <a:t>Peter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3600" b="1">
              <a:latin typeface="Courier New" panose="02070309020205020404" pitchFamily="49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Piter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b="1">
              <a:latin typeface="Courier New" panose="02070309020205020404" pitchFamily="49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Pioter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b="1">
              <a:latin typeface="Courier New" panose="02070309020205020404" pitchFamily="49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Courier New" panose="02070309020205020404" pitchFamily="49" charset="0"/>
              </a:rPr>
              <a:t>Piotr</a:t>
            </a:r>
          </a:p>
        </p:txBody>
      </p:sp>
      <p:sp>
        <p:nvSpPr>
          <p:cNvPr id="64516" name="Line 4">
            <a:extLst>
              <a:ext uri="{FF2B5EF4-FFF2-40B4-BE49-F238E27FC236}">
                <a16:creationId xmlns:a16="http://schemas.microsoft.com/office/drawing/2014/main" id="{CD827EDC-7D3F-4CA9-9A21-506FE0376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6325" y="3527425"/>
            <a:ext cx="9525" cy="6096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7" name="Line 5">
            <a:extLst>
              <a:ext uri="{FF2B5EF4-FFF2-40B4-BE49-F238E27FC236}">
                <a16:creationId xmlns:a16="http://schemas.microsoft.com/office/drawing/2014/main" id="{418C18D8-95A1-4CFF-9899-435097F4A3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18250" y="4613275"/>
            <a:ext cx="9525" cy="6191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8" name="Line 6">
            <a:extLst>
              <a:ext uri="{FF2B5EF4-FFF2-40B4-BE49-F238E27FC236}">
                <a16:creationId xmlns:a16="http://schemas.microsoft.com/office/drawing/2014/main" id="{51E38CEF-8313-492B-AAD6-AE53D1592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3075" y="5641975"/>
            <a:ext cx="9525" cy="6096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9" name="Text Box 7">
            <a:extLst>
              <a:ext uri="{FF2B5EF4-FFF2-40B4-BE49-F238E27FC236}">
                <a16:creationId xmlns:a16="http://schemas.microsoft.com/office/drawing/2014/main" id="{FBAB2E2E-EEDC-4131-994A-55E291B46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775" y="3713163"/>
            <a:ext cx="2308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Substitution (i for e) </a:t>
            </a:r>
          </a:p>
        </p:txBody>
      </p:sp>
      <p:sp>
        <p:nvSpPr>
          <p:cNvPr id="64520" name="Text Box 8">
            <a:extLst>
              <a:ext uri="{FF2B5EF4-FFF2-40B4-BE49-F238E27FC236}">
                <a16:creationId xmlns:a16="http://schemas.microsoft.com/office/drawing/2014/main" id="{9117A199-3CC5-4513-BDE3-A4DF4FB5B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775" y="4675188"/>
            <a:ext cx="15700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Insertion  (o) </a:t>
            </a:r>
          </a:p>
        </p:txBody>
      </p:sp>
      <p:sp>
        <p:nvSpPr>
          <p:cNvPr id="64521" name="Text Box 9">
            <a:extLst>
              <a:ext uri="{FF2B5EF4-FFF2-40B4-BE49-F238E27FC236}">
                <a16:creationId xmlns:a16="http://schemas.microsoft.com/office/drawing/2014/main" id="{2356917B-2FCD-4715-886A-151130DBD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775" y="5684838"/>
            <a:ext cx="1528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Deletion  (e) </a:t>
            </a:r>
          </a:p>
        </p:txBody>
      </p:sp>
      <p:sp>
        <p:nvSpPr>
          <p:cNvPr id="275466" name="Text Box 10">
            <a:extLst>
              <a:ext uri="{FF2B5EF4-FFF2-40B4-BE49-F238E27FC236}">
                <a16:creationId xmlns:a16="http://schemas.microsoft.com/office/drawing/2014/main" id="{6167360C-9FA4-4379-84B2-4E97BA163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0"/>
            <a:ext cx="42703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1" lang="en-US" sz="32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Edit Distance Example</a:t>
            </a:r>
            <a:r>
              <a:rPr kumimoji="1" lang="en-US" sz="32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elvetica" pitchFamily="34" charset="0"/>
              </a:rPr>
              <a:t> </a:t>
            </a:r>
          </a:p>
        </p:txBody>
      </p:sp>
      <p:sp>
        <p:nvSpPr>
          <p:cNvPr id="64523" name="Text Box 11">
            <a:extLst>
              <a:ext uri="{FF2B5EF4-FFF2-40B4-BE49-F238E27FC236}">
                <a16:creationId xmlns:a16="http://schemas.microsoft.com/office/drawing/2014/main" id="{67F6AB12-BB78-411A-A2F8-F2215AEE9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525" y="755650"/>
            <a:ext cx="4608513" cy="353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It is possible to transform any string </a:t>
            </a:r>
            <a:r>
              <a:rPr lang="en-US" altLang="en-US" sz="2000" i="1"/>
              <a:t>Q</a:t>
            </a:r>
            <a:r>
              <a:rPr lang="en-US" altLang="en-US" sz="2000"/>
              <a:t> into string </a:t>
            </a:r>
            <a:r>
              <a:rPr lang="en-US" altLang="en-US" sz="2000" i="1"/>
              <a:t>C</a:t>
            </a:r>
            <a:r>
              <a:rPr lang="en-US" altLang="en-US" sz="2000"/>
              <a:t>, using only </a:t>
            </a:r>
            <a:r>
              <a:rPr lang="en-US" altLang="en-US" sz="2000" i="1"/>
              <a:t>Substitution</a:t>
            </a:r>
            <a:r>
              <a:rPr lang="en-US" altLang="en-US" sz="2000"/>
              <a:t>, </a:t>
            </a:r>
            <a:r>
              <a:rPr lang="en-US" altLang="en-US" sz="2000" i="1"/>
              <a:t>Insertion</a:t>
            </a:r>
            <a:r>
              <a:rPr lang="en-US" altLang="en-US" sz="2000"/>
              <a:t> and </a:t>
            </a:r>
            <a:r>
              <a:rPr lang="en-US" altLang="en-US" sz="2000" i="1"/>
              <a:t>Deletion</a:t>
            </a:r>
            <a:r>
              <a:rPr lang="en-US" altLang="en-US" sz="20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Assume that each of these operators has a cost associated with it.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similarity between two strings can be defined as the cost of the cheapest transformation from </a:t>
            </a:r>
            <a:r>
              <a:rPr lang="en-US" altLang="en-US" sz="2000" i="1"/>
              <a:t>Q</a:t>
            </a:r>
            <a:r>
              <a:rPr lang="en-US" altLang="en-US" sz="2000"/>
              <a:t> to </a:t>
            </a:r>
            <a:r>
              <a:rPr lang="en-US" altLang="en-US" sz="2000" i="1"/>
              <a:t>C.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 </a:t>
            </a:r>
            <a:r>
              <a:rPr lang="en-US" altLang="en-US" sz="1000">
                <a:solidFill>
                  <a:schemeClr val="bg2"/>
                </a:solidFill>
              </a:rPr>
              <a:t>Note that for now we have ignored the issue of how we can find this cheapest transformation</a:t>
            </a:r>
            <a:r>
              <a:rPr lang="en-US" altLang="en-US" sz="1600"/>
              <a:t>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 </a:t>
            </a:r>
          </a:p>
        </p:txBody>
      </p:sp>
      <p:sp>
        <p:nvSpPr>
          <p:cNvPr id="64524" name="Rectangle 12">
            <a:extLst>
              <a:ext uri="{FF2B5EF4-FFF2-40B4-BE49-F238E27FC236}">
                <a16:creationId xmlns:a16="http://schemas.microsoft.com/office/drawing/2014/main" id="{61F4D12F-E873-48C0-986C-4F6BCE156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075" y="0"/>
            <a:ext cx="4352925" cy="27717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4525" name="Text Box 13">
            <a:extLst>
              <a:ext uri="{FF2B5EF4-FFF2-40B4-BE49-F238E27FC236}">
                <a16:creationId xmlns:a16="http://schemas.microsoft.com/office/drawing/2014/main" id="{CD4FD94B-1F31-446E-B374-101F8FD7B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214313"/>
            <a:ext cx="4073525" cy="240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 similar are the names “Peter” and “Piotr”?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Assume the following cost function 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600" i="1"/>
              <a:t>Substitution	</a:t>
            </a:r>
            <a:r>
              <a:rPr lang="en-US" altLang="en-US" sz="1600"/>
              <a:t>1 Unit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600" i="1"/>
              <a:t>Insertion		</a:t>
            </a:r>
            <a:r>
              <a:rPr lang="en-US" altLang="en-US" sz="1600"/>
              <a:t>1 Unit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600" i="1"/>
              <a:t>Deletion</a:t>
            </a:r>
            <a:r>
              <a:rPr lang="en-US" altLang="en-US" sz="1600"/>
              <a:t>		1 Unit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1"/>
              <a:t>D</a:t>
            </a:r>
            <a:r>
              <a:rPr lang="en-US" altLang="en-US" sz="2000"/>
              <a:t>(</a:t>
            </a:r>
            <a:r>
              <a:rPr lang="en-US" altLang="en-US" sz="2000" b="1">
                <a:latin typeface="Courier New" panose="02070309020205020404" pitchFamily="49" charset="0"/>
              </a:rPr>
              <a:t>Peter</a:t>
            </a:r>
            <a:r>
              <a:rPr lang="en-US" altLang="en-US" sz="2000">
                <a:latin typeface="Courier New" panose="02070309020205020404" pitchFamily="49" charset="0"/>
              </a:rPr>
              <a:t>,</a:t>
            </a:r>
            <a:r>
              <a:rPr lang="en-US" altLang="en-US" sz="2000" b="1">
                <a:latin typeface="Courier New" panose="02070309020205020404" pitchFamily="49" charset="0"/>
              </a:rPr>
              <a:t>Piotr</a:t>
            </a:r>
            <a:r>
              <a:rPr lang="en-US" altLang="en-US" sz="2000"/>
              <a:t>) is 3</a:t>
            </a:r>
            <a:endParaRPr lang="en-US" altLang="en-US" sz="2400"/>
          </a:p>
        </p:txBody>
      </p:sp>
      <p:sp>
        <p:nvSpPr>
          <p:cNvPr id="64526" name="Line 14">
            <a:extLst>
              <a:ext uri="{FF2B5EF4-FFF2-40B4-BE49-F238E27FC236}">
                <a16:creationId xmlns:a16="http://schemas.microsoft.com/office/drawing/2014/main" id="{E65F7297-491F-4270-BC09-58F49B3924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750" y="5984875"/>
            <a:ext cx="4371975" cy="0"/>
          </a:xfrm>
          <a:prstGeom prst="line">
            <a:avLst/>
          </a:prstGeom>
          <a:noFill/>
          <a:ln w="4445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4527" name="Group 15">
            <a:extLst>
              <a:ext uri="{FF2B5EF4-FFF2-40B4-BE49-F238E27FC236}">
                <a16:creationId xmlns:a16="http://schemas.microsoft.com/office/drawing/2014/main" id="{D482E4E4-DA14-4420-B844-B7688CD2905F}"/>
              </a:ext>
            </a:extLst>
          </p:cNvPr>
          <p:cNvGrpSpPr>
            <a:grpSpLocks/>
          </p:cNvGrpSpPr>
          <p:nvPr/>
        </p:nvGrpSpPr>
        <p:grpSpPr bwMode="auto">
          <a:xfrm>
            <a:off x="522288" y="4159250"/>
            <a:ext cx="3930650" cy="1639888"/>
            <a:chOff x="215" y="2808"/>
            <a:chExt cx="1887" cy="971"/>
          </a:xfrm>
        </p:grpSpPr>
        <p:sp>
          <p:nvSpPr>
            <p:cNvPr id="64538" name="Rectangle 16">
              <a:extLst>
                <a:ext uri="{FF2B5EF4-FFF2-40B4-BE49-F238E27FC236}">
                  <a16:creationId xmlns:a16="http://schemas.microsoft.com/office/drawing/2014/main" id="{92BB78DD-AA54-4C76-B14E-8E845C7B7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3634"/>
              <a:ext cx="271" cy="145"/>
            </a:xfrm>
            <a:prstGeom prst="rect">
              <a:avLst/>
            </a:prstGeom>
            <a:noFill/>
            <a:ln w="190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539" name="Rectangle 17">
              <a:extLst>
                <a:ext uri="{FF2B5EF4-FFF2-40B4-BE49-F238E27FC236}">
                  <a16:creationId xmlns:a16="http://schemas.microsoft.com/office/drawing/2014/main" id="{53CFD2DF-76F7-43F5-94B1-F1ED6E6C6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3497"/>
              <a:ext cx="271" cy="282"/>
            </a:xfrm>
            <a:prstGeom prst="rect">
              <a:avLst/>
            </a:prstGeom>
            <a:noFill/>
            <a:ln w="190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540" name="Rectangle 18">
              <a:extLst>
                <a:ext uri="{FF2B5EF4-FFF2-40B4-BE49-F238E27FC236}">
                  <a16:creationId xmlns:a16="http://schemas.microsoft.com/office/drawing/2014/main" id="{1419414A-DE36-40CE-8EA0-45711E6F0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3497"/>
              <a:ext cx="261" cy="282"/>
            </a:xfrm>
            <a:prstGeom prst="rect">
              <a:avLst/>
            </a:prstGeom>
            <a:noFill/>
            <a:ln w="190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541" name="Freeform 19">
              <a:extLst>
                <a:ext uri="{FF2B5EF4-FFF2-40B4-BE49-F238E27FC236}">
                  <a16:creationId xmlns:a16="http://schemas.microsoft.com/office/drawing/2014/main" id="{7F8FA9D2-28F6-455C-A251-FC76753A5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97"/>
              <a:ext cx="407" cy="382"/>
            </a:xfrm>
            <a:custGeom>
              <a:avLst/>
              <a:gdLst>
                <a:gd name="T0" fmla="*/ 0 w 234"/>
                <a:gd name="T1" fmla="*/ 529 h 252"/>
                <a:gd name="T2" fmla="*/ 0 w 234"/>
                <a:gd name="T3" fmla="*/ 0 h 252"/>
                <a:gd name="T4" fmla="*/ 3724 w 234"/>
                <a:gd name="T5" fmla="*/ 0 h 252"/>
                <a:gd name="T6" fmla="*/ 3724 w 234"/>
                <a:gd name="T7" fmla="*/ 2018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252"/>
                <a:gd name="T14" fmla="*/ 234 w 234"/>
                <a:gd name="T15" fmla="*/ 252 h 2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252">
                  <a:moveTo>
                    <a:pt x="0" y="66"/>
                  </a:moveTo>
                  <a:lnTo>
                    <a:pt x="0" y="0"/>
                  </a:lnTo>
                  <a:lnTo>
                    <a:pt x="234" y="0"/>
                  </a:lnTo>
                  <a:lnTo>
                    <a:pt x="234" y="252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Freeform 20">
              <a:extLst>
                <a:ext uri="{FF2B5EF4-FFF2-40B4-BE49-F238E27FC236}">
                  <a16:creationId xmlns:a16="http://schemas.microsoft.com/office/drawing/2014/main" id="{6B2F8C70-933A-4448-8311-A92828E6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251"/>
              <a:ext cx="616" cy="246"/>
            </a:xfrm>
            <a:custGeom>
              <a:avLst/>
              <a:gdLst>
                <a:gd name="T0" fmla="*/ 0 w 354"/>
                <a:gd name="T1" fmla="*/ 777 h 162"/>
                <a:gd name="T2" fmla="*/ 0 w 354"/>
                <a:gd name="T3" fmla="*/ 0 h 162"/>
                <a:gd name="T4" fmla="*/ 5647 w 354"/>
                <a:gd name="T5" fmla="*/ 0 h 162"/>
                <a:gd name="T6" fmla="*/ 5647 w 354"/>
                <a:gd name="T7" fmla="*/ 131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4"/>
                <a:gd name="T13" fmla="*/ 0 h 162"/>
                <a:gd name="T14" fmla="*/ 354 w 354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4" h="162">
                  <a:moveTo>
                    <a:pt x="0" y="96"/>
                  </a:moveTo>
                  <a:lnTo>
                    <a:pt x="0" y="0"/>
                  </a:lnTo>
                  <a:lnTo>
                    <a:pt x="354" y="0"/>
                  </a:lnTo>
                  <a:lnTo>
                    <a:pt x="354" y="162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Freeform 21">
              <a:extLst>
                <a:ext uri="{FF2B5EF4-FFF2-40B4-BE49-F238E27FC236}">
                  <a16:creationId xmlns:a16="http://schemas.microsoft.com/office/drawing/2014/main" id="{36942ACF-FD59-42CD-BADC-2FE2E809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059"/>
              <a:ext cx="1043" cy="575"/>
            </a:xfrm>
            <a:custGeom>
              <a:avLst/>
              <a:gdLst>
                <a:gd name="T0" fmla="*/ 9524 w 600"/>
                <a:gd name="T1" fmla="*/ 1027 h 378"/>
                <a:gd name="T2" fmla="*/ 9524 w 600"/>
                <a:gd name="T3" fmla="*/ 0 h 378"/>
                <a:gd name="T4" fmla="*/ 0 w 600"/>
                <a:gd name="T5" fmla="*/ 0 h 378"/>
                <a:gd name="T6" fmla="*/ 0 w 600"/>
                <a:gd name="T7" fmla="*/ 3080 h 3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0"/>
                <a:gd name="T13" fmla="*/ 0 h 378"/>
                <a:gd name="T14" fmla="*/ 600 w 600"/>
                <a:gd name="T15" fmla="*/ 378 h 3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0" h="378">
                  <a:moveTo>
                    <a:pt x="600" y="126"/>
                  </a:moveTo>
                  <a:lnTo>
                    <a:pt x="600" y="0"/>
                  </a:lnTo>
                  <a:lnTo>
                    <a:pt x="0" y="0"/>
                  </a:lnTo>
                  <a:lnTo>
                    <a:pt x="0" y="378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Freeform 22">
              <a:extLst>
                <a:ext uri="{FF2B5EF4-FFF2-40B4-BE49-F238E27FC236}">
                  <a16:creationId xmlns:a16="http://schemas.microsoft.com/office/drawing/2014/main" id="{DE58CC4A-5757-442F-9F29-3D6B24C72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987"/>
              <a:ext cx="1230" cy="155"/>
            </a:xfrm>
            <a:custGeom>
              <a:avLst/>
              <a:gdLst>
                <a:gd name="T0" fmla="*/ 0 w 1038"/>
                <a:gd name="T1" fmla="*/ 391 h 102"/>
                <a:gd name="T2" fmla="*/ 0 w 1038"/>
                <a:gd name="T3" fmla="*/ 0 h 102"/>
                <a:gd name="T4" fmla="*/ 2427 w 1038"/>
                <a:gd name="T5" fmla="*/ 0 h 102"/>
                <a:gd name="T6" fmla="*/ 2427 w 1038"/>
                <a:gd name="T7" fmla="*/ 83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8"/>
                <a:gd name="T13" fmla="*/ 0 h 102"/>
                <a:gd name="T14" fmla="*/ 1038 w 1038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8" h="102">
                  <a:moveTo>
                    <a:pt x="0" y="48"/>
                  </a:moveTo>
                  <a:lnTo>
                    <a:pt x="0" y="0"/>
                  </a:lnTo>
                  <a:lnTo>
                    <a:pt x="1038" y="0"/>
                  </a:lnTo>
                  <a:lnTo>
                    <a:pt x="1038" y="102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23">
              <a:extLst>
                <a:ext uri="{FF2B5EF4-FFF2-40B4-BE49-F238E27FC236}">
                  <a16:creationId xmlns:a16="http://schemas.microsoft.com/office/drawing/2014/main" id="{5C51F8C5-F13D-4773-92EB-80ED747A2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2808"/>
              <a:ext cx="0" cy="18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Line 24">
              <a:extLst>
                <a:ext uri="{FF2B5EF4-FFF2-40B4-BE49-F238E27FC236}">
                  <a16:creationId xmlns:a16="http://schemas.microsoft.com/office/drawing/2014/main" id="{938352F8-56FC-480A-AF73-1DC3AF8C3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1" y="2989"/>
              <a:ext cx="0" cy="776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8" name="Line 25">
            <a:extLst>
              <a:ext uri="{FF2B5EF4-FFF2-40B4-BE49-F238E27FC236}">
                <a16:creationId xmlns:a16="http://schemas.microsoft.com/office/drawing/2014/main" id="{AE2CD0DE-929D-4B7F-8396-EB3161B726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" y="5791200"/>
            <a:ext cx="4578350" cy="0"/>
          </a:xfrm>
          <a:prstGeom prst="line">
            <a:avLst/>
          </a:prstGeom>
          <a:noFill/>
          <a:ln w="4445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4529" name="Group 26">
            <a:extLst>
              <a:ext uri="{FF2B5EF4-FFF2-40B4-BE49-F238E27FC236}">
                <a16:creationId xmlns:a16="http://schemas.microsoft.com/office/drawing/2014/main" id="{F8E479C5-3AA1-430D-BDDA-F6E581AAC1DB}"/>
              </a:ext>
            </a:extLst>
          </p:cNvPr>
          <p:cNvGrpSpPr>
            <a:grpSpLocks/>
          </p:cNvGrpSpPr>
          <p:nvPr/>
        </p:nvGrpSpPr>
        <p:grpSpPr bwMode="auto">
          <a:xfrm>
            <a:off x="122238" y="5553075"/>
            <a:ext cx="4508500" cy="1138238"/>
            <a:chOff x="13" y="3550"/>
            <a:chExt cx="2840" cy="717"/>
          </a:xfrm>
        </p:grpSpPr>
        <p:sp>
          <p:nvSpPr>
            <p:cNvPr id="64530" name="Rectangle 27">
              <a:extLst>
                <a:ext uri="{FF2B5EF4-FFF2-40B4-BE49-F238E27FC236}">
                  <a16:creationId xmlns:a16="http://schemas.microsoft.com/office/drawing/2014/main" id="{48798BA9-73AB-416E-B204-EC8883BA9A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34905">
              <a:off x="-118" y="3702"/>
              <a:ext cx="569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Piotr</a:t>
              </a:r>
            </a:p>
          </p:txBody>
        </p:sp>
        <p:sp>
          <p:nvSpPr>
            <p:cNvPr id="64531" name="Rectangle 28">
              <a:extLst>
                <a:ext uri="{FF2B5EF4-FFF2-40B4-BE49-F238E27FC236}">
                  <a16:creationId xmlns:a16="http://schemas.microsoft.com/office/drawing/2014/main" id="{CEC2310C-E248-4072-8C39-64DC335A63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46978">
              <a:off x="271" y="3722"/>
              <a:ext cx="62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Pyotr</a:t>
              </a:r>
            </a:p>
          </p:txBody>
        </p:sp>
        <p:sp>
          <p:nvSpPr>
            <p:cNvPr id="64532" name="Rectangle 29">
              <a:extLst>
                <a:ext uri="{FF2B5EF4-FFF2-40B4-BE49-F238E27FC236}">
                  <a16:creationId xmlns:a16="http://schemas.microsoft.com/office/drawing/2014/main" id="{5A6B0693-4440-464E-8EDB-4A28DB8D49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28464">
              <a:off x="589" y="3761"/>
              <a:ext cx="705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Petros</a:t>
              </a:r>
            </a:p>
          </p:txBody>
        </p:sp>
        <p:sp>
          <p:nvSpPr>
            <p:cNvPr id="64533" name="Rectangle 30">
              <a:extLst>
                <a:ext uri="{FF2B5EF4-FFF2-40B4-BE49-F238E27FC236}">
                  <a16:creationId xmlns:a16="http://schemas.microsoft.com/office/drawing/2014/main" id="{074E8FD2-86D8-4C47-B367-B026ED3562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22811">
              <a:off x="997" y="3745"/>
              <a:ext cx="66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Pietro</a:t>
              </a:r>
            </a:p>
          </p:txBody>
        </p:sp>
        <p:sp>
          <p:nvSpPr>
            <p:cNvPr id="64534" name="Rectangle 31">
              <a:extLst>
                <a:ext uri="{FF2B5EF4-FFF2-40B4-BE49-F238E27FC236}">
                  <a16:creationId xmlns:a16="http://schemas.microsoft.com/office/drawing/2014/main" id="{886B50E6-5EB9-4D84-8200-D80EA99DAF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45962">
              <a:off x="1425" y="3719"/>
              <a:ext cx="56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Pedro</a:t>
              </a:r>
            </a:p>
          </p:txBody>
        </p:sp>
        <p:sp>
          <p:nvSpPr>
            <p:cNvPr id="64535" name="Rectangle 32">
              <a:extLst>
                <a:ext uri="{FF2B5EF4-FFF2-40B4-BE49-F238E27FC236}">
                  <a16:creationId xmlns:a16="http://schemas.microsoft.com/office/drawing/2014/main" id="{2C750AA8-A335-4C3F-B26C-F12769FAE8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31340">
              <a:off x="1633" y="3743"/>
              <a:ext cx="67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Pierre</a:t>
              </a:r>
            </a:p>
          </p:txBody>
        </p:sp>
        <p:sp>
          <p:nvSpPr>
            <p:cNvPr id="64536" name="Rectangle 33">
              <a:extLst>
                <a:ext uri="{FF2B5EF4-FFF2-40B4-BE49-F238E27FC236}">
                  <a16:creationId xmlns:a16="http://schemas.microsoft.com/office/drawing/2014/main" id="{799B4AEC-46CB-4297-8923-32ACEBBBD6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49083">
              <a:off x="2036" y="3716"/>
              <a:ext cx="614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Piero</a:t>
              </a:r>
            </a:p>
          </p:txBody>
        </p:sp>
        <p:sp>
          <p:nvSpPr>
            <p:cNvPr id="64537" name="Rectangle 34">
              <a:extLst>
                <a:ext uri="{FF2B5EF4-FFF2-40B4-BE49-F238E27FC236}">
                  <a16:creationId xmlns:a16="http://schemas.microsoft.com/office/drawing/2014/main" id="{04CCF329-877D-4AE1-A2EA-640904925A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950123">
              <a:off x="2398" y="3710"/>
              <a:ext cx="60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0000"/>
                  </a:solidFill>
                  <a:latin typeface="Helvetica" panose="020B0604020202020204" pitchFamily="34" charset="0"/>
                </a:rPr>
                <a:t> </a:t>
              </a:r>
              <a:r>
                <a:rPr lang="en-US" altLang="en-US" sz="2400"/>
                <a:t>Peter</a:t>
              </a: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0" name="Rectangle 1230">
            <a:extLst>
              <a:ext uri="{FF2B5EF4-FFF2-40B4-BE49-F238E27FC236}">
                <a16:creationId xmlns:a16="http://schemas.microsoft.com/office/drawing/2014/main" id="{A3FFCB74-FC06-4A2B-B4E5-E4E7CD9BEFB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008063" y="31829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9219" name="Rectangle 1026">
            <a:extLst>
              <a:ext uri="{FF2B5EF4-FFF2-40B4-BE49-F238E27FC236}">
                <a16:creationId xmlns:a16="http://schemas.microsoft.com/office/drawing/2014/main" id="{2897DD00-0D9B-4448-AFB7-F7601401E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0" name="Rectangle 1027">
            <a:extLst>
              <a:ext uri="{FF2B5EF4-FFF2-40B4-BE49-F238E27FC236}">
                <a16:creationId xmlns:a16="http://schemas.microsoft.com/office/drawing/2014/main" id="{8817B8C8-AD9F-402F-B3D5-E17FEC79C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1" name="Rectangle 1028">
            <a:extLst>
              <a:ext uri="{FF2B5EF4-FFF2-40B4-BE49-F238E27FC236}">
                <a16:creationId xmlns:a16="http://schemas.microsoft.com/office/drawing/2014/main" id="{205A5A49-5823-467D-A9D2-0C847B24A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2" name="Rectangle 1029">
            <a:extLst>
              <a:ext uri="{FF2B5EF4-FFF2-40B4-BE49-F238E27FC236}">
                <a16:creationId xmlns:a16="http://schemas.microsoft.com/office/drawing/2014/main" id="{BBACBD1A-FF40-4C6D-9E0B-224E088A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3" name="Rectangle 1030">
            <a:extLst>
              <a:ext uri="{FF2B5EF4-FFF2-40B4-BE49-F238E27FC236}">
                <a16:creationId xmlns:a16="http://schemas.microsoft.com/office/drawing/2014/main" id="{515595D5-F228-43EB-8651-9C68019E3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4" name="Rectangle 1031">
            <a:extLst>
              <a:ext uri="{FF2B5EF4-FFF2-40B4-BE49-F238E27FC236}">
                <a16:creationId xmlns:a16="http://schemas.microsoft.com/office/drawing/2014/main" id="{5A3E5CC5-CB35-46D4-9101-E60E6A172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5" name="Rectangle 1032">
            <a:extLst>
              <a:ext uri="{FF2B5EF4-FFF2-40B4-BE49-F238E27FC236}">
                <a16:creationId xmlns:a16="http://schemas.microsoft.com/office/drawing/2014/main" id="{F4D075A7-8B25-4E0F-8896-2A7B72738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6" name="Rectangle 1033">
            <a:extLst>
              <a:ext uri="{FF2B5EF4-FFF2-40B4-BE49-F238E27FC236}">
                <a16:creationId xmlns:a16="http://schemas.microsoft.com/office/drawing/2014/main" id="{062BA89A-5568-41B2-8892-2702A6A3B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7" name="Rectangle 1034">
            <a:extLst>
              <a:ext uri="{FF2B5EF4-FFF2-40B4-BE49-F238E27FC236}">
                <a16:creationId xmlns:a16="http://schemas.microsoft.com/office/drawing/2014/main" id="{6D9ADA4C-CCF7-419F-B713-5472B84EC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8" name="Rectangle 1035">
            <a:extLst>
              <a:ext uri="{FF2B5EF4-FFF2-40B4-BE49-F238E27FC236}">
                <a16:creationId xmlns:a16="http://schemas.microsoft.com/office/drawing/2014/main" id="{FF487E43-55BB-41A1-B5D5-20F8DD3B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9" name="Rectangle 1036">
            <a:extLst>
              <a:ext uri="{FF2B5EF4-FFF2-40B4-BE49-F238E27FC236}">
                <a16:creationId xmlns:a16="http://schemas.microsoft.com/office/drawing/2014/main" id="{B7DA122D-6F5C-4B3D-81EE-EB8436771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0" name="Rectangle 1037">
            <a:extLst>
              <a:ext uri="{FF2B5EF4-FFF2-40B4-BE49-F238E27FC236}">
                <a16:creationId xmlns:a16="http://schemas.microsoft.com/office/drawing/2014/main" id="{229DC4D2-989E-4A7A-B649-18A91E42D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1" name="Rectangle 1038">
            <a:extLst>
              <a:ext uri="{FF2B5EF4-FFF2-40B4-BE49-F238E27FC236}">
                <a16:creationId xmlns:a16="http://schemas.microsoft.com/office/drawing/2014/main" id="{20526F51-C148-4DDF-9055-CDDB129E7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2" name="Rectangle 1039">
            <a:extLst>
              <a:ext uri="{FF2B5EF4-FFF2-40B4-BE49-F238E27FC236}">
                <a16:creationId xmlns:a16="http://schemas.microsoft.com/office/drawing/2014/main" id="{8E47A98B-7CB9-4E3F-8A95-7220BCB2A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3" name="Rectangle 1040">
            <a:extLst>
              <a:ext uri="{FF2B5EF4-FFF2-40B4-BE49-F238E27FC236}">
                <a16:creationId xmlns:a16="http://schemas.microsoft.com/office/drawing/2014/main" id="{02977B3C-F37B-4395-8FE5-AF55BDCD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4" name="Rectangle 1041">
            <a:extLst>
              <a:ext uri="{FF2B5EF4-FFF2-40B4-BE49-F238E27FC236}">
                <a16:creationId xmlns:a16="http://schemas.microsoft.com/office/drawing/2014/main" id="{92679BD3-5E3C-4B95-8766-5A04D68D0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5" name="Rectangle 1042">
            <a:extLst>
              <a:ext uri="{FF2B5EF4-FFF2-40B4-BE49-F238E27FC236}">
                <a16:creationId xmlns:a16="http://schemas.microsoft.com/office/drawing/2014/main" id="{8E53B210-E5FD-429E-BD39-EBF120CB9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6" name="Rectangle 1043">
            <a:extLst>
              <a:ext uri="{FF2B5EF4-FFF2-40B4-BE49-F238E27FC236}">
                <a16:creationId xmlns:a16="http://schemas.microsoft.com/office/drawing/2014/main" id="{3626A2E0-8C22-4B09-A1AA-D8D56A854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7" name="Rectangle 1044">
            <a:extLst>
              <a:ext uri="{FF2B5EF4-FFF2-40B4-BE49-F238E27FC236}">
                <a16:creationId xmlns:a16="http://schemas.microsoft.com/office/drawing/2014/main" id="{46FAE723-5813-4F8D-A147-8F0DA1642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8" name="Rectangle 1045">
            <a:extLst>
              <a:ext uri="{FF2B5EF4-FFF2-40B4-BE49-F238E27FC236}">
                <a16:creationId xmlns:a16="http://schemas.microsoft.com/office/drawing/2014/main" id="{0FAB7A5F-B774-410E-91FE-8AC8710ED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9" name="Rectangle 1046">
            <a:extLst>
              <a:ext uri="{FF2B5EF4-FFF2-40B4-BE49-F238E27FC236}">
                <a16:creationId xmlns:a16="http://schemas.microsoft.com/office/drawing/2014/main" id="{3E7DC690-5A37-4616-BBA1-8F21A05CC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0" name="Rectangle 1047">
            <a:extLst>
              <a:ext uri="{FF2B5EF4-FFF2-40B4-BE49-F238E27FC236}">
                <a16:creationId xmlns:a16="http://schemas.microsoft.com/office/drawing/2014/main" id="{2634D6D7-8FA2-45A2-A80C-18E501AA3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1" name="Rectangle 1048">
            <a:extLst>
              <a:ext uri="{FF2B5EF4-FFF2-40B4-BE49-F238E27FC236}">
                <a16:creationId xmlns:a16="http://schemas.microsoft.com/office/drawing/2014/main" id="{F660D63D-0012-445F-8AA7-BA74E368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2" name="Rectangle 1049">
            <a:extLst>
              <a:ext uri="{FF2B5EF4-FFF2-40B4-BE49-F238E27FC236}">
                <a16:creationId xmlns:a16="http://schemas.microsoft.com/office/drawing/2014/main" id="{FEF568FB-59E0-4C2C-AFC1-6C2AD37F3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3" name="Rectangle 1050">
            <a:extLst>
              <a:ext uri="{FF2B5EF4-FFF2-40B4-BE49-F238E27FC236}">
                <a16:creationId xmlns:a16="http://schemas.microsoft.com/office/drawing/2014/main" id="{058C842E-FA73-47B0-8110-E556BCC97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4" name="Rectangle 1051">
            <a:extLst>
              <a:ext uri="{FF2B5EF4-FFF2-40B4-BE49-F238E27FC236}">
                <a16:creationId xmlns:a16="http://schemas.microsoft.com/office/drawing/2014/main" id="{1DF7C0C8-7A4F-415A-A637-43126D9A7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5" name="Rectangle 1052">
            <a:extLst>
              <a:ext uri="{FF2B5EF4-FFF2-40B4-BE49-F238E27FC236}">
                <a16:creationId xmlns:a16="http://schemas.microsoft.com/office/drawing/2014/main" id="{EF3AC8CF-4345-4597-A79D-32AFDE3C6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6" name="Rectangle 1053">
            <a:extLst>
              <a:ext uri="{FF2B5EF4-FFF2-40B4-BE49-F238E27FC236}">
                <a16:creationId xmlns:a16="http://schemas.microsoft.com/office/drawing/2014/main" id="{5792BE99-9DCE-44CF-99FE-85A01A4FA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7" name="Rectangle 1054">
            <a:extLst>
              <a:ext uri="{FF2B5EF4-FFF2-40B4-BE49-F238E27FC236}">
                <a16:creationId xmlns:a16="http://schemas.microsoft.com/office/drawing/2014/main" id="{9D3371AD-2F67-49F6-8BF7-10306027A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8" name="Rectangle 1055">
            <a:extLst>
              <a:ext uri="{FF2B5EF4-FFF2-40B4-BE49-F238E27FC236}">
                <a16:creationId xmlns:a16="http://schemas.microsoft.com/office/drawing/2014/main" id="{D9F9C3F3-7BC2-49BF-BF1A-8D777D45E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9" name="Rectangle 1056">
            <a:extLst>
              <a:ext uri="{FF2B5EF4-FFF2-40B4-BE49-F238E27FC236}">
                <a16:creationId xmlns:a16="http://schemas.microsoft.com/office/drawing/2014/main" id="{2CE51C07-AA66-4383-9F09-86355F1A0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0" name="Rectangle 1057">
            <a:extLst>
              <a:ext uri="{FF2B5EF4-FFF2-40B4-BE49-F238E27FC236}">
                <a16:creationId xmlns:a16="http://schemas.microsoft.com/office/drawing/2014/main" id="{8D4146AE-BDA6-4AC2-A73C-5F7BD35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1" name="Rectangle 1058">
            <a:extLst>
              <a:ext uri="{FF2B5EF4-FFF2-40B4-BE49-F238E27FC236}">
                <a16:creationId xmlns:a16="http://schemas.microsoft.com/office/drawing/2014/main" id="{30FF740C-3321-434E-82D0-E05DF6F8C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2" name="Rectangle 1059">
            <a:extLst>
              <a:ext uri="{FF2B5EF4-FFF2-40B4-BE49-F238E27FC236}">
                <a16:creationId xmlns:a16="http://schemas.microsoft.com/office/drawing/2014/main" id="{417BD68D-C0E9-49DA-AA8A-45A1E14C1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3" name="Rectangle 1060">
            <a:extLst>
              <a:ext uri="{FF2B5EF4-FFF2-40B4-BE49-F238E27FC236}">
                <a16:creationId xmlns:a16="http://schemas.microsoft.com/office/drawing/2014/main" id="{55CB9AB8-2E9C-44C8-B2C8-3B870F296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4" name="Rectangle 1061">
            <a:extLst>
              <a:ext uri="{FF2B5EF4-FFF2-40B4-BE49-F238E27FC236}">
                <a16:creationId xmlns:a16="http://schemas.microsoft.com/office/drawing/2014/main" id="{C2E48CB5-1D74-417C-82CD-0AF599FE2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5" name="Rectangle 1062">
            <a:extLst>
              <a:ext uri="{FF2B5EF4-FFF2-40B4-BE49-F238E27FC236}">
                <a16:creationId xmlns:a16="http://schemas.microsoft.com/office/drawing/2014/main" id="{5DCA459E-B6F0-4B5A-BEF1-58D52E9BF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6" name="Rectangle 1063">
            <a:extLst>
              <a:ext uri="{FF2B5EF4-FFF2-40B4-BE49-F238E27FC236}">
                <a16:creationId xmlns:a16="http://schemas.microsoft.com/office/drawing/2014/main" id="{0651C2E6-86A1-4BD5-8590-68019A318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7" name="Rectangle 1064">
            <a:extLst>
              <a:ext uri="{FF2B5EF4-FFF2-40B4-BE49-F238E27FC236}">
                <a16:creationId xmlns:a16="http://schemas.microsoft.com/office/drawing/2014/main" id="{BC96F628-13A5-47DF-B857-53896604E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8" name="Rectangle 1065">
            <a:extLst>
              <a:ext uri="{FF2B5EF4-FFF2-40B4-BE49-F238E27FC236}">
                <a16:creationId xmlns:a16="http://schemas.microsoft.com/office/drawing/2014/main" id="{1F5DE184-C6F3-49B7-892E-69C8DB1EF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9" name="Rectangle 1066">
            <a:extLst>
              <a:ext uri="{FF2B5EF4-FFF2-40B4-BE49-F238E27FC236}">
                <a16:creationId xmlns:a16="http://schemas.microsoft.com/office/drawing/2014/main" id="{FBD47022-707A-4FF6-81DB-63BCA4B2C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0" name="Rectangle 1067">
            <a:extLst>
              <a:ext uri="{FF2B5EF4-FFF2-40B4-BE49-F238E27FC236}">
                <a16:creationId xmlns:a16="http://schemas.microsoft.com/office/drawing/2014/main" id="{76AB615E-C1EB-46A4-85CF-206085141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1" name="Rectangle 1068">
            <a:extLst>
              <a:ext uri="{FF2B5EF4-FFF2-40B4-BE49-F238E27FC236}">
                <a16:creationId xmlns:a16="http://schemas.microsoft.com/office/drawing/2014/main" id="{90CCDFF5-F951-4493-995D-F559C4BB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2" name="Rectangle 1069">
            <a:extLst>
              <a:ext uri="{FF2B5EF4-FFF2-40B4-BE49-F238E27FC236}">
                <a16:creationId xmlns:a16="http://schemas.microsoft.com/office/drawing/2014/main" id="{0E507A54-6F68-4138-971D-9D2334688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3" name="Rectangle 1070">
            <a:extLst>
              <a:ext uri="{FF2B5EF4-FFF2-40B4-BE49-F238E27FC236}">
                <a16:creationId xmlns:a16="http://schemas.microsoft.com/office/drawing/2014/main" id="{84F0866B-979A-4DDD-ABE6-478A03B9B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4" name="Rectangle 1071">
            <a:extLst>
              <a:ext uri="{FF2B5EF4-FFF2-40B4-BE49-F238E27FC236}">
                <a16:creationId xmlns:a16="http://schemas.microsoft.com/office/drawing/2014/main" id="{54D8A9F6-5D69-4B73-820A-47F72C0E3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5" name="Rectangle 1072">
            <a:extLst>
              <a:ext uri="{FF2B5EF4-FFF2-40B4-BE49-F238E27FC236}">
                <a16:creationId xmlns:a16="http://schemas.microsoft.com/office/drawing/2014/main" id="{B2D376A0-2C38-4479-9CAF-D598EFCA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6" name="Rectangle 1073">
            <a:extLst>
              <a:ext uri="{FF2B5EF4-FFF2-40B4-BE49-F238E27FC236}">
                <a16:creationId xmlns:a16="http://schemas.microsoft.com/office/drawing/2014/main" id="{BD03BE2E-5AC9-4A19-8766-415E0AF8F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7" name="Rectangle 1074">
            <a:extLst>
              <a:ext uri="{FF2B5EF4-FFF2-40B4-BE49-F238E27FC236}">
                <a16:creationId xmlns:a16="http://schemas.microsoft.com/office/drawing/2014/main" id="{7FD68AA4-F88F-407E-B919-67C7CAAA8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8" name="Rectangle 1075">
            <a:extLst>
              <a:ext uri="{FF2B5EF4-FFF2-40B4-BE49-F238E27FC236}">
                <a16:creationId xmlns:a16="http://schemas.microsoft.com/office/drawing/2014/main" id="{99C14A61-E124-4CDD-A698-033087930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9" name="Rectangle 1076">
            <a:extLst>
              <a:ext uri="{FF2B5EF4-FFF2-40B4-BE49-F238E27FC236}">
                <a16:creationId xmlns:a16="http://schemas.microsoft.com/office/drawing/2014/main" id="{0179E2AA-4A9D-4255-92B0-0EEE5921E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0" name="Rectangle 1077">
            <a:extLst>
              <a:ext uri="{FF2B5EF4-FFF2-40B4-BE49-F238E27FC236}">
                <a16:creationId xmlns:a16="http://schemas.microsoft.com/office/drawing/2014/main" id="{78AACDA0-D977-4856-96B7-398ED39A8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1" name="Rectangle 1078">
            <a:extLst>
              <a:ext uri="{FF2B5EF4-FFF2-40B4-BE49-F238E27FC236}">
                <a16:creationId xmlns:a16="http://schemas.microsoft.com/office/drawing/2014/main" id="{79657302-1E0F-497C-BB2A-C5FC6B96F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2" name="Rectangle 1079">
            <a:extLst>
              <a:ext uri="{FF2B5EF4-FFF2-40B4-BE49-F238E27FC236}">
                <a16:creationId xmlns:a16="http://schemas.microsoft.com/office/drawing/2014/main" id="{DF4C7609-78FA-4FF8-A43F-053F0498C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3" name="Rectangle 1080">
            <a:extLst>
              <a:ext uri="{FF2B5EF4-FFF2-40B4-BE49-F238E27FC236}">
                <a16:creationId xmlns:a16="http://schemas.microsoft.com/office/drawing/2014/main" id="{118D518C-73DA-4B27-A97B-51717030F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4" name="Rectangle 1081">
            <a:extLst>
              <a:ext uri="{FF2B5EF4-FFF2-40B4-BE49-F238E27FC236}">
                <a16:creationId xmlns:a16="http://schemas.microsoft.com/office/drawing/2014/main" id="{EF3179A2-628C-494A-9F33-62A0F3C89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5" name="Rectangle 1082">
            <a:extLst>
              <a:ext uri="{FF2B5EF4-FFF2-40B4-BE49-F238E27FC236}">
                <a16:creationId xmlns:a16="http://schemas.microsoft.com/office/drawing/2014/main" id="{51A62CBD-6757-44A7-9F01-F89BE4D58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6" name="Rectangle 1083">
            <a:extLst>
              <a:ext uri="{FF2B5EF4-FFF2-40B4-BE49-F238E27FC236}">
                <a16:creationId xmlns:a16="http://schemas.microsoft.com/office/drawing/2014/main" id="{71C133A2-E402-461D-A52C-35EF85F44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7" name="Rectangle 1084">
            <a:extLst>
              <a:ext uri="{FF2B5EF4-FFF2-40B4-BE49-F238E27FC236}">
                <a16:creationId xmlns:a16="http://schemas.microsoft.com/office/drawing/2014/main" id="{78AF2C30-E225-4ED1-913F-5783D41E2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8" name="Rectangle 1085">
            <a:extLst>
              <a:ext uri="{FF2B5EF4-FFF2-40B4-BE49-F238E27FC236}">
                <a16:creationId xmlns:a16="http://schemas.microsoft.com/office/drawing/2014/main" id="{5095C784-CFD5-4117-A207-A2002CE79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9" name="Rectangle 1086">
            <a:extLst>
              <a:ext uri="{FF2B5EF4-FFF2-40B4-BE49-F238E27FC236}">
                <a16:creationId xmlns:a16="http://schemas.microsoft.com/office/drawing/2014/main" id="{FB22CEED-79B0-4C25-8E8F-5935798F6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0" name="Rectangle 1087">
            <a:extLst>
              <a:ext uri="{FF2B5EF4-FFF2-40B4-BE49-F238E27FC236}">
                <a16:creationId xmlns:a16="http://schemas.microsoft.com/office/drawing/2014/main" id="{04950E64-60C5-41C5-A91D-4E529D9FD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1" name="Rectangle 1088">
            <a:extLst>
              <a:ext uri="{FF2B5EF4-FFF2-40B4-BE49-F238E27FC236}">
                <a16:creationId xmlns:a16="http://schemas.microsoft.com/office/drawing/2014/main" id="{FB0F7D8C-5479-49A5-A19E-D1E97E4C0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2" name="Rectangle 1089">
            <a:extLst>
              <a:ext uri="{FF2B5EF4-FFF2-40B4-BE49-F238E27FC236}">
                <a16:creationId xmlns:a16="http://schemas.microsoft.com/office/drawing/2014/main" id="{C855ECE9-342D-49B9-ABFD-3622A41CC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3" name="Rectangle 1090">
            <a:extLst>
              <a:ext uri="{FF2B5EF4-FFF2-40B4-BE49-F238E27FC236}">
                <a16:creationId xmlns:a16="http://schemas.microsoft.com/office/drawing/2014/main" id="{C5AABCA9-9083-49F6-B5F5-1E3BD52B3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4" name="Rectangle 1091">
            <a:extLst>
              <a:ext uri="{FF2B5EF4-FFF2-40B4-BE49-F238E27FC236}">
                <a16:creationId xmlns:a16="http://schemas.microsoft.com/office/drawing/2014/main" id="{415E7787-C16C-4C05-9B69-BFFDB49F4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5" name="Rectangle 1092">
            <a:extLst>
              <a:ext uri="{FF2B5EF4-FFF2-40B4-BE49-F238E27FC236}">
                <a16:creationId xmlns:a16="http://schemas.microsoft.com/office/drawing/2014/main" id="{0BC093C7-3FA1-4B39-8B2E-F1EECE81F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6" name="Rectangle 1093">
            <a:extLst>
              <a:ext uri="{FF2B5EF4-FFF2-40B4-BE49-F238E27FC236}">
                <a16:creationId xmlns:a16="http://schemas.microsoft.com/office/drawing/2014/main" id="{FCEBECCD-BAE0-411F-A9C4-140BE9846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7" name="Rectangle 1094">
            <a:extLst>
              <a:ext uri="{FF2B5EF4-FFF2-40B4-BE49-F238E27FC236}">
                <a16:creationId xmlns:a16="http://schemas.microsoft.com/office/drawing/2014/main" id="{AB8E0448-54F9-4CC0-AA8F-E1A806C9B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8" name="Rectangle 1095">
            <a:extLst>
              <a:ext uri="{FF2B5EF4-FFF2-40B4-BE49-F238E27FC236}">
                <a16:creationId xmlns:a16="http://schemas.microsoft.com/office/drawing/2014/main" id="{32226333-62B5-4746-97E5-74122A976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9" name="Rectangle 1096">
            <a:extLst>
              <a:ext uri="{FF2B5EF4-FFF2-40B4-BE49-F238E27FC236}">
                <a16:creationId xmlns:a16="http://schemas.microsoft.com/office/drawing/2014/main" id="{76C91825-50CD-429E-BD72-A00AAD223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0" name="Rectangle 1097">
            <a:extLst>
              <a:ext uri="{FF2B5EF4-FFF2-40B4-BE49-F238E27FC236}">
                <a16:creationId xmlns:a16="http://schemas.microsoft.com/office/drawing/2014/main" id="{E4F1FBAD-3957-40F5-9CCD-D712717D6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1" name="Rectangle 1098">
            <a:extLst>
              <a:ext uri="{FF2B5EF4-FFF2-40B4-BE49-F238E27FC236}">
                <a16:creationId xmlns:a16="http://schemas.microsoft.com/office/drawing/2014/main" id="{B041DBD2-9DF8-4766-BB58-092929BA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2" name="Rectangle 1099">
            <a:extLst>
              <a:ext uri="{FF2B5EF4-FFF2-40B4-BE49-F238E27FC236}">
                <a16:creationId xmlns:a16="http://schemas.microsoft.com/office/drawing/2014/main" id="{414E4A5B-99EA-4881-9AE1-5FFFB555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3" name="Rectangle 1100">
            <a:extLst>
              <a:ext uri="{FF2B5EF4-FFF2-40B4-BE49-F238E27FC236}">
                <a16:creationId xmlns:a16="http://schemas.microsoft.com/office/drawing/2014/main" id="{9D5AF0B5-FACE-4CB3-B23E-23BB0C65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4" name="Rectangle 1101">
            <a:extLst>
              <a:ext uri="{FF2B5EF4-FFF2-40B4-BE49-F238E27FC236}">
                <a16:creationId xmlns:a16="http://schemas.microsoft.com/office/drawing/2014/main" id="{7736D457-C829-4150-A069-97AA2EFB8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5" name="Rectangle 1102">
            <a:extLst>
              <a:ext uri="{FF2B5EF4-FFF2-40B4-BE49-F238E27FC236}">
                <a16:creationId xmlns:a16="http://schemas.microsoft.com/office/drawing/2014/main" id="{DB18B960-ECC9-4D28-8166-EB78275AB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6" name="Rectangle 1103">
            <a:extLst>
              <a:ext uri="{FF2B5EF4-FFF2-40B4-BE49-F238E27FC236}">
                <a16:creationId xmlns:a16="http://schemas.microsoft.com/office/drawing/2014/main" id="{857431C6-069D-4C2D-9E31-BF610A355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7" name="Rectangle 1104">
            <a:extLst>
              <a:ext uri="{FF2B5EF4-FFF2-40B4-BE49-F238E27FC236}">
                <a16:creationId xmlns:a16="http://schemas.microsoft.com/office/drawing/2014/main" id="{A7F80F13-A4E2-4857-B539-830F8FDE8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8" name="Rectangle 1105">
            <a:extLst>
              <a:ext uri="{FF2B5EF4-FFF2-40B4-BE49-F238E27FC236}">
                <a16:creationId xmlns:a16="http://schemas.microsoft.com/office/drawing/2014/main" id="{846766CB-0C5E-4C03-B301-D4C1EE86A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9" name="Rectangle 1106">
            <a:extLst>
              <a:ext uri="{FF2B5EF4-FFF2-40B4-BE49-F238E27FC236}">
                <a16:creationId xmlns:a16="http://schemas.microsoft.com/office/drawing/2014/main" id="{99D5FCFC-99E4-459E-9B7F-FDC79DAA1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0" name="Rectangle 1107">
            <a:extLst>
              <a:ext uri="{FF2B5EF4-FFF2-40B4-BE49-F238E27FC236}">
                <a16:creationId xmlns:a16="http://schemas.microsoft.com/office/drawing/2014/main" id="{FB8BFE62-F8C7-4C4B-9A97-EFBDB267F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1" name="Rectangle 1108">
            <a:extLst>
              <a:ext uri="{FF2B5EF4-FFF2-40B4-BE49-F238E27FC236}">
                <a16:creationId xmlns:a16="http://schemas.microsoft.com/office/drawing/2014/main" id="{DA9C7851-22C6-46D2-B355-5D0CAC76A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2" name="Rectangle 1109">
            <a:extLst>
              <a:ext uri="{FF2B5EF4-FFF2-40B4-BE49-F238E27FC236}">
                <a16:creationId xmlns:a16="http://schemas.microsoft.com/office/drawing/2014/main" id="{2BD22384-E132-428B-9847-F61C1C83D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3" name="Rectangle 1110">
            <a:extLst>
              <a:ext uri="{FF2B5EF4-FFF2-40B4-BE49-F238E27FC236}">
                <a16:creationId xmlns:a16="http://schemas.microsoft.com/office/drawing/2014/main" id="{3C3A173F-DA21-4B03-B65D-C1027A1AD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4" name="Rectangle 1111">
            <a:extLst>
              <a:ext uri="{FF2B5EF4-FFF2-40B4-BE49-F238E27FC236}">
                <a16:creationId xmlns:a16="http://schemas.microsoft.com/office/drawing/2014/main" id="{8D0F5A81-CCEC-4FE8-BA94-D68EE16E6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5" name="Rectangle 1112">
            <a:extLst>
              <a:ext uri="{FF2B5EF4-FFF2-40B4-BE49-F238E27FC236}">
                <a16:creationId xmlns:a16="http://schemas.microsoft.com/office/drawing/2014/main" id="{372936B5-3F1B-44D2-BC57-EFDAFE6BB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6" name="Rectangle 1113">
            <a:extLst>
              <a:ext uri="{FF2B5EF4-FFF2-40B4-BE49-F238E27FC236}">
                <a16:creationId xmlns:a16="http://schemas.microsoft.com/office/drawing/2014/main" id="{AD08E10C-F55A-4F36-B6F9-DDD70EFCD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7" name="Rectangle 1114">
            <a:extLst>
              <a:ext uri="{FF2B5EF4-FFF2-40B4-BE49-F238E27FC236}">
                <a16:creationId xmlns:a16="http://schemas.microsoft.com/office/drawing/2014/main" id="{E6F7FB76-01EA-4733-8B11-6243290D6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8" name="Rectangle 1115">
            <a:extLst>
              <a:ext uri="{FF2B5EF4-FFF2-40B4-BE49-F238E27FC236}">
                <a16:creationId xmlns:a16="http://schemas.microsoft.com/office/drawing/2014/main" id="{D6606B04-4C8D-4F8E-9EA6-41DBFECE9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9" name="Rectangle 1116">
            <a:extLst>
              <a:ext uri="{FF2B5EF4-FFF2-40B4-BE49-F238E27FC236}">
                <a16:creationId xmlns:a16="http://schemas.microsoft.com/office/drawing/2014/main" id="{CEC97AC6-2B9C-415E-B674-BFBA513DC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0" name="Rectangle 1117">
            <a:extLst>
              <a:ext uri="{FF2B5EF4-FFF2-40B4-BE49-F238E27FC236}">
                <a16:creationId xmlns:a16="http://schemas.microsoft.com/office/drawing/2014/main" id="{1C7430E2-B383-48A0-A860-1AFA64FF4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1" name="Rectangle 1118">
            <a:extLst>
              <a:ext uri="{FF2B5EF4-FFF2-40B4-BE49-F238E27FC236}">
                <a16:creationId xmlns:a16="http://schemas.microsoft.com/office/drawing/2014/main" id="{138FA041-68A9-4E02-9015-12D79A66E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2" name="Rectangle 1119">
            <a:extLst>
              <a:ext uri="{FF2B5EF4-FFF2-40B4-BE49-F238E27FC236}">
                <a16:creationId xmlns:a16="http://schemas.microsoft.com/office/drawing/2014/main" id="{F51326C6-E248-49DF-AC27-BC7C2AFFC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3" name="Rectangle 1120">
            <a:extLst>
              <a:ext uri="{FF2B5EF4-FFF2-40B4-BE49-F238E27FC236}">
                <a16:creationId xmlns:a16="http://schemas.microsoft.com/office/drawing/2014/main" id="{789C3DB7-12CB-406C-A7B9-819A50CBB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4" name="Rectangle 1121">
            <a:extLst>
              <a:ext uri="{FF2B5EF4-FFF2-40B4-BE49-F238E27FC236}">
                <a16:creationId xmlns:a16="http://schemas.microsoft.com/office/drawing/2014/main" id="{76D749B7-B149-4D8A-B48C-64DE4BDA4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5" name="Rectangle 1122">
            <a:extLst>
              <a:ext uri="{FF2B5EF4-FFF2-40B4-BE49-F238E27FC236}">
                <a16:creationId xmlns:a16="http://schemas.microsoft.com/office/drawing/2014/main" id="{B3897BF1-0DE6-4211-B652-34150AF5B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6" name="Rectangle 1123">
            <a:extLst>
              <a:ext uri="{FF2B5EF4-FFF2-40B4-BE49-F238E27FC236}">
                <a16:creationId xmlns:a16="http://schemas.microsoft.com/office/drawing/2014/main" id="{8CEEA17A-E48B-4E74-9EFF-5234DCF93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7" name="Rectangle 1124">
            <a:extLst>
              <a:ext uri="{FF2B5EF4-FFF2-40B4-BE49-F238E27FC236}">
                <a16:creationId xmlns:a16="http://schemas.microsoft.com/office/drawing/2014/main" id="{F9706947-5F61-40D3-BE34-D56CAD436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8" name="Rectangle 1125">
            <a:extLst>
              <a:ext uri="{FF2B5EF4-FFF2-40B4-BE49-F238E27FC236}">
                <a16:creationId xmlns:a16="http://schemas.microsoft.com/office/drawing/2014/main" id="{3DDD3F49-35B9-4A58-BFFB-64F1DB062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9" name="Line 1126">
            <a:extLst>
              <a:ext uri="{FF2B5EF4-FFF2-40B4-BE49-F238E27FC236}">
                <a16:creationId xmlns:a16="http://schemas.microsoft.com/office/drawing/2014/main" id="{99D3BF85-8413-491D-8821-5F16FE142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0800" y="52578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" name="Line 1127">
            <a:extLst>
              <a:ext uri="{FF2B5EF4-FFF2-40B4-BE49-F238E27FC236}">
                <a16:creationId xmlns:a16="http://schemas.microsoft.com/office/drawing/2014/main" id="{98662BD1-6E7F-404F-819D-18817E9E87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90800" y="14478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" name="Oval 1130">
            <a:extLst>
              <a:ext uri="{FF2B5EF4-FFF2-40B4-BE49-F238E27FC236}">
                <a16:creationId xmlns:a16="http://schemas.microsoft.com/office/drawing/2014/main" id="{47BCE45E-73C7-43F8-BFE6-37C78C2D2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2" name="Oval 1131">
            <a:extLst>
              <a:ext uri="{FF2B5EF4-FFF2-40B4-BE49-F238E27FC236}">
                <a16:creationId xmlns:a16="http://schemas.microsoft.com/office/drawing/2014/main" id="{3F34E181-0DB1-4926-B56E-69ED5F2A2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3" name="Rectangle 1134" descr="Wide downward diagonal">
            <a:extLst>
              <a:ext uri="{FF2B5EF4-FFF2-40B4-BE49-F238E27FC236}">
                <a16:creationId xmlns:a16="http://schemas.microsoft.com/office/drawing/2014/main" id="{CA41E51E-5DFB-454F-98DA-1530C74AF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981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4" name="Rectangle 1136" descr="Wide downward diagonal">
            <a:extLst>
              <a:ext uri="{FF2B5EF4-FFF2-40B4-BE49-F238E27FC236}">
                <a16:creationId xmlns:a16="http://schemas.microsoft.com/office/drawing/2014/main" id="{A5B9E113-F745-4040-B158-155A03C55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5" name="Rectangle 1137" descr="Wide downward diagonal">
            <a:extLst>
              <a:ext uri="{FF2B5EF4-FFF2-40B4-BE49-F238E27FC236}">
                <a16:creationId xmlns:a16="http://schemas.microsoft.com/office/drawing/2014/main" id="{D2E772ED-FB2A-4EF1-A58F-5E3F610EF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67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6" name="Rectangle 1138" descr="Wide downward diagonal">
            <a:extLst>
              <a:ext uri="{FF2B5EF4-FFF2-40B4-BE49-F238E27FC236}">
                <a16:creationId xmlns:a16="http://schemas.microsoft.com/office/drawing/2014/main" id="{F53C06B2-A460-4440-8671-7E8E6C4A0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7" name="Rectangle 1140" descr="Wide downward diagonal">
            <a:extLst>
              <a:ext uri="{FF2B5EF4-FFF2-40B4-BE49-F238E27FC236}">
                <a16:creationId xmlns:a16="http://schemas.microsoft.com/office/drawing/2014/main" id="{8B355E1C-0E27-4C86-9829-71FF73B45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8" name="Oval 1143">
            <a:extLst>
              <a:ext uri="{FF2B5EF4-FFF2-40B4-BE49-F238E27FC236}">
                <a16:creationId xmlns:a16="http://schemas.microsoft.com/office/drawing/2014/main" id="{5AF7C0E9-0542-4865-B2BF-1E8DEDEC7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124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9" name="Oval 1145">
            <a:extLst>
              <a:ext uri="{FF2B5EF4-FFF2-40B4-BE49-F238E27FC236}">
                <a16:creationId xmlns:a16="http://schemas.microsoft.com/office/drawing/2014/main" id="{A52C1A66-92F3-4B7A-87BE-239914714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0" name="Oval 1150">
            <a:extLst>
              <a:ext uri="{FF2B5EF4-FFF2-40B4-BE49-F238E27FC236}">
                <a16:creationId xmlns:a16="http://schemas.microsoft.com/office/drawing/2014/main" id="{B3AF780F-09F6-4699-8A64-756CE1F61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9331" name="Group 1153">
            <a:extLst>
              <a:ext uri="{FF2B5EF4-FFF2-40B4-BE49-F238E27FC236}">
                <a16:creationId xmlns:a16="http://schemas.microsoft.com/office/drawing/2014/main" id="{3160C540-4C48-4767-8F8E-7E22798361E2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295400"/>
            <a:ext cx="4476750" cy="4435475"/>
            <a:chOff x="1104" y="703"/>
            <a:chExt cx="2820" cy="2794"/>
          </a:xfrm>
        </p:grpSpPr>
        <p:sp>
          <p:nvSpPr>
            <p:cNvPr id="9357" name="Text Box 1154">
              <a:extLst>
                <a:ext uri="{FF2B5EF4-FFF2-40B4-BE49-F238E27FC236}">
                  <a16:creationId xmlns:a16="http://schemas.microsoft.com/office/drawing/2014/main" id="{360038CB-CB98-44AD-9EF3-BDD642A47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9358" name="Text Box 1155">
              <a:extLst>
                <a:ext uri="{FF2B5EF4-FFF2-40B4-BE49-F238E27FC236}">
                  <a16:creationId xmlns:a16="http://schemas.microsoft.com/office/drawing/2014/main" id="{5E5C520A-1FFA-46CA-A9BA-D699E1E30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9359" name="Text Box 1156">
              <a:extLst>
                <a:ext uri="{FF2B5EF4-FFF2-40B4-BE49-F238E27FC236}">
                  <a16:creationId xmlns:a16="http://schemas.microsoft.com/office/drawing/2014/main" id="{B92F9AEE-0E34-404A-A9DB-D7F0D709EF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9360" name="Text Box 1157">
              <a:extLst>
                <a:ext uri="{FF2B5EF4-FFF2-40B4-BE49-F238E27FC236}">
                  <a16:creationId xmlns:a16="http://schemas.microsoft.com/office/drawing/2014/main" id="{D7FA5076-827F-4C43-AE18-B2C6B6634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9361" name="Text Box 1158">
              <a:extLst>
                <a:ext uri="{FF2B5EF4-FFF2-40B4-BE49-F238E27FC236}">
                  <a16:creationId xmlns:a16="http://schemas.microsoft.com/office/drawing/2014/main" id="{F61147A8-47A7-4E35-ADE0-FCF99489D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9362" name="Text Box 1159">
              <a:extLst>
                <a:ext uri="{FF2B5EF4-FFF2-40B4-BE49-F238E27FC236}">
                  <a16:creationId xmlns:a16="http://schemas.microsoft.com/office/drawing/2014/main" id="{B2080C71-40F3-41F9-8FB6-4A7BEF11F2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9363" name="Text Box 1160">
              <a:extLst>
                <a:ext uri="{FF2B5EF4-FFF2-40B4-BE49-F238E27FC236}">
                  <a16:creationId xmlns:a16="http://schemas.microsoft.com/office/drawing/2014/main" id="{CB35B934-53D8-4177-A6B9-56C25C0B1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9364" name="Text Box 1161">
              <a:extLst>
                <a:ext uri="{FF2B5EF4-FFF2-40B4-BE49-F238E27FC236}">
                  <a16:creationId xmlns:a16="http://schemas.microsoft.com/office/drawing/2014/main" id="{8D99DB20-08B9-4D3F-8615-1740AD3682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9365" name="Text Box 1162">
              <a:extLst>
                <a:ext uri="{FF2B5EF4-FFF2-40B4-BE49-F238E27FC236}">
                  <a16:creationId xmlns:a16="http://schemas.microsoft.com/office/drawing/2014/main" id="{ECEBDD2F-6C96-47C9-9DDC-9B6CD49BC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9366" name="Text Box 1163">
              <a:extLst>
                <a:ext uri="{FF2B5EF4-FFF2-40B4-BE49-F238E27FC236}">
                  <a16:creationId xmlns:a16="http://schemas.microsoft.com/office/drawing/2014/main" id="{BA588785-8C30-4092-BAFC-758A11D525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9367" name="Text Box 1164">
              <a:extLst>
                <a:ext uri="{FF2B5EF4-FFF2-40B4-BE49-F238E27FC236}">
                  <a16:creationId xmlns:a16="http://schemas.microsoft.com/office/drawing/2014/main" id="{131FD954-BF3C-480F-A302-D63DD44C5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9368" name="Text Box 1165">
              <a:extLst>
                <a:ext uri="{FF2B5EF4-FFF2-40B4-BE49-F238E27FC236}">
                  <a16:creationId xmlns:a16="http://schemas.microsoft.com/office/drawing/2014/main" id="{55EF85E6-9ACC-4F93-94B1-FBEC95C5FC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9369" name="Text Box 1166">
              <a:extLst>
                <a:ext uri="{FF2B5EF4-FFF2-40B4-BE49-F238E27FC236}">
                  <a16:creationId xmlns:a16="http://schemas.microsoft.com/office/drawing/2014/main" id="{F766CB45-9028-4F52-BEBA-8A97F6303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9370" name="Text Box 1167">
              <a:extLst>
                <a:ext uri="{FF2B5EF4-FFF2-40B4-BE49-F238E27FC236}">
                  <a16:creationId xmlns:a16="http://schemas.microsoft.com/office/drawing/2014/main" id="{D2072EFB-20F5-480E-AA51-20FCE8D0E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9371" name="Text Box 1168">
              <a:extLst>
                <a:ext uri="{FF2B5EF4-FFF2-40B4-BE49-F238E27FC236}">
                  <a16:creationId xmlns:a16="http://schemas.microsoft.com/office/drawing/2014/main" id="{5E6F753B-BAFF-4041-8802-1B047C50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9372" name="Text Box 1169">
              <a:extLst>
                <a:ext uri="{FF2B5EF4-FFF2-40B4-BE49-F238E27FC236}">
                  <a16:creationId xmlns:a16="http://schemas.microsoft.com/office/drawing/2014/main" id="{45AE3AC8-A6A7-4623-9149-884CE80FC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9373" name="Text Box 1170">
              <a:extLst>
                <a:ext uri="{FF2B5EF4-FFF2-40B4-BE49-F238E27FC236}">
                  <a16:creationId xmlns:a16="http://schemas.microsoft.com/office/drawing/2014/main" id="{07AAF3A9-FA2D-47B0-9632-538180AF0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9374" name="Text Box 1171">
              <a:extLst>
                <a:ext uri="{FF2B5EF4-FFF2-40B4-BE49-F238E27FC236}">
                  <a16:creationId xmlns:a16="http://schemas.microsoft.com/office/drawing/2014/main" id="{E109D955-1FA6-437D-8CC1-5E9E6A3AD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9375" name="Text Box 1172">
              <a:extLst>
                <a:ext uri="{FF2B5EF4-FFF2-40B4-BE49-F238E27FC236}">
                  <a16:creationId xmlns:a16="http://schemas.microsoft.com/office/drawing/2014/main" id="{8A3A7497-82BA-45BC-8A12-95AA716E7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9376" name="Text Box 1173">
              <a:extLst>
                <a:ext uri="{FF2B5EF4-FFF2-40B4-BE49-F238E27FC236}">
                  <a16:creationId xmlns:a16="http://schemas.microsoft.com/office/drawing/2014/main" id="{3249DCA3-2DD6-4801-9CCF-6989846A9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9332" name="Rectangle 1175">
            <a:extLst>
              <a:ext uri="{FF2B5EF4-FFF2-40B4-BE49-F238E27FC236}">
                <a16:creationId xmlns:a16="http://schemas.microsoft.com/office/drawing/2014/main" id="{31BA5B53-F0DA-4BCF-B2F5-22A86F328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9333" name="Picture 1183" descr="551dm">
            <a:extLst>
              <a:ext uri="{FF2B5EF4-FFF2-40B4-BE49-F238E27FC236}">
                <a16:creationId xmlns:a16="http://schemas.microsoft.com/office/drawing/2014/main" id="{87D33EF0-979F-4B7C-8618-F9A021E578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191000"/>
            <a:ext cx="7159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34" name="Text Box 1184">
            <a:extLst>
              <a:ext uri="{FF2B5EF4-FFF2-40B4-BE49-F238E27FC236}">
                <a16:creationId xmlns:a16="http://schemas.microsoft.com/office/drawing/2014/main" id="{B07E3555-2F96-444D-A406-9DA02BC1C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525" y="66675"/>
            <a:ext cx="2297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9335" name="Picture 1186" descr="i00dis1">
            <a:extLst>
              <a:ext uri="{FF2B5EF4-FFF2-40B4-BE49-F238E27FC236}">
                <a16:creationId xmlns:a16="http://schemas.microsoft.com/office/drawing/2014/main" id="{229850E3-D93C-4E8F-8AFF-781D22C4C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638800"/>
            <a:ext cx="22098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36" name="Picture 1188" descr="ghoppr">
            <a:extLst>
              <a:ext uri="{FF2B5EF4-FFF2-40B4-BE49-F238E27FC236}">
                <a16:creationId xmlns:a16="http://schemas.microsoft.com/office/drawing/2014/main" id="{B13965CF-A647-4118-8FD3-C0DBFD0CA0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00400"/>
            <a:ext cx="1943100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37" name="Picture 1190" descr="hopper">
            <a:extLst>
              <a:ext uri="{FF2B5EF4-FFF2-40B4-BE49-F238E27FC236}">
                <a16:creationId xmlns:a16="http://schemas.microsoft.com/office/drawing/2014/main" id="{61FC3180-9A07-4F27-8C2B-AA2F1E13DD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19050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38" name="Picture 1192" descr="grsshp">
            <a:extLst>
              <a:ext uri="{FF2B5EF4-FFF2-40B4-BE49-F238E27FC236}">
                <a16:creationId xmlns:a16="http://schemas.microsoft.com/office/drawing/2014/main" id="{81D7323C-6978-4002-83F7-99D43D39E2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33400"/>
            <a:ext cx="1600200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39" name="Picture 1194" descr="230dm">
            <a:extLst>
              <a:ext uri="{FF2B5EF4-FFF2-40B4-BE49-F238E27FC236}">
                <a16:creationId xmlns:a16="http://schemas.microsoft.com/office/drawing/2014/main" id="{DED348EF-1765-4781-92F1-0B9E386755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914400"/>
            <a:ext cx="1600200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40" name="Picture 1198" descr="258d">
            <a:hlinkClick r:id="rId9"/>
            <a:extLst>
              <a:ext uri="{FF2B5EF4-FFF2-40B4-BE49-F238E27FC236}">
                <a16:creationId xmlns:a16="http://schemas.microsoft.com/office/drawing/2014/main" id="{6ADB7C40-DD2B-4477-84D8-5C86C03095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3429000"/>
            <a:ext cx="16764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41" name="Text Box 1199">
            <a:extLst>
              <a:ext uri="{FF2B5EF4-FFF2-40B4-BE49-F238E27FC236}">
                <a16:creationId xmlns:a16="http://schemas.microsoft.com/office/drawing/2014/main" id="{97B53155-7E04-439B-A33A-C9A034A69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01600"/>
            <a:ext cx="1568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9342" name="Picture 1201" descr="091dm">
            <a:hlinkClick r:id="rId11"/>
            <a:extLst>
              <a:ext uri="{FF2B5EF4-FFF2-40B4-BE49-F238E27FC236}">
                <a16:creationId xmlns:a16="http://schemas.microsoft.com/office/drawing/2014/main" id="{1424685F-B18B-426C-B041-7F935777A2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5638800"/>
            <a:ext cx="19050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43" name="Picture 1203" descr="091df">
            <a:extLst>
              <a:ext uri="{FF2B5EF4-FFF2-40B4-BE49-F238E27FC236}">
                <a16:creationId xmlns:a16="http://schemas.microsoft.com/office/drawing/2014/main" id="{A10A053C-6947-4394-B04F-7C386D76D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4343400"/>
            <a:ext cx="1714500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44" name="Picture 1205" descr="096dm">
            <a:extLst>
              <a:ext uri="{FF2B5EF4-FFF2-40B4-BE49-F238E27FC236}">
                <a16:creationId xmlns:a16="http://schemas.microsoft.com/office/drawing/2014/main" id="{FFAEDB20-CB66-43DA-8AAD-5DEA3405A5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362200"/>
            <a:ext cx="1833563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45" name="Picture 1206" descr="grasshopper">
            <a:extLst>
              <a:ext uri="{FF2B5EF4-FFF2-40B4-BE49-F238E27FC236}">
                <a16:creationId xmlns:a16="http://schemas.microsoft.com/office/drawing/2014/main" id="{9F437D40-F257-4471-BC96-14A3FDC53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514600"/>
            <a:ext cx="1562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46" name="Line 1207">
            <a:extLst>
              <a:ext uri="{FF2B5EF4-FFF2-40B4-BE49-F238E27FC236}">
                <a16:creationId xmlns:a16="http://schemas.microsoft.com/office/drawing/2014/main" id="{70EA531A-8F26-4247-B8B1-6C94E8B20C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7400" y="1447800"/>
            <a:ext cx="10668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47" name="Line 1208">
            <a:extLst>
              <a:ext uri="{FF2B5EF4-FFF2-40B4-BE49-F238E27FC236}">
                <a16:creationId xmlns:a16="http://schemas.microsoft.com/office/drawing/2014/main" id="{B8EA0F79-02E1-4D93-A7F3-51E7B5F3C20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53000" y="2133600"/>
            <a:ext cx="2057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48" name="Line 1209">
            <a:extLst>
              <a:ext uri="{FF2B5EF4-FFF2-40B4-BE49-F238E27FC236}">
                <a16:creationId xmlns:a16="http://schemas.microsoft.com/office/drawing/2014/main" id="{6B4D7BEE-16CB-4285-AD62-73ECEA483A0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19800" y="2819400"/>
            <a:ext cx="12954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49" name="Line 1210">
            <a:extLst>
              <a:ext uri="{FF2B5EF4-FFF2-40B4-BE49-F238E27FC236}">
                <a16:creationId xmlns:a16="http://schemas.microsoft.com/office/drawing/2014/main" id="{973971D3-D1D4-4240-A114-374E8FE34B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34000" y="2971800"/>
            <a:ext cx="1828800" cy="144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0" name="Line 1211">
            <a:extLst>
              <a:ext uri="{FF2B5EF4-FFF2-40B4-BE49-F238E27FC236}">
                <a16:creationId xmlns:a16="http://schemas.microsoft.com/office/drawing/2014/main" id="{0B6E5907-6335-482B-AB94-9AA4BFAFC22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67400" y="3733800"/>
            <a:ext cx="12954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1" name="Line 1212">
            <a:extLst>
              <a:ext uri="{FF2B5EF4-FFF2-40B4-BE49-F238E27FC236}">
                <a16:creationId xmlns:a16="http://schemas.microsoft.com/office/drawing/2014/main" id="{212E7BCE-0508-4E33-A782-01AFF7A52D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1143000"/>
            <a:ext cx="16764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2" name="Line 1213">
            <a:extLst>
              <a:ext uri="{FF2B5EF4-FFF2-40B4-BE49-F238E27FC236}">
                <a16:creationId xmlns:a16="http://schemas.microsoft.com/office/drawing/2014/main" id="{4BB50AA8-E1B7-4E96-A9CD-363302F6886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2057400"/>
            <a:ext cx="106680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3" name="Line 1214">
            <a:extLst>
              <a:ext uri="{FF2B5EF4-FFF2-40B4-BE49-F238E27FC236}">
                <a16:creationId xmlns:a16="http://schemas.microsoft.com/office/drawing/2014/main" id="{F3BF4DB6-2C55-419F-8F3A-BE09328D98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3200400"/>
            <a:ext cx="11430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4" name="Line 1215">
            <a:extLst>
              <a:ext uri="{FF2B5EF4-FFF2-40B4-BE49-F238E27FC236}">
                <a16:creationId xmlns:a16="http://schemas.microsoft.com/office/drawing/2014/main" id="{92FDAF70-7E9E-4E13-9C5D-1FD059D2B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4343400"/>
            <a:ext cx="17526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55" name="Line 1216">
            <a:extLst>
              <a:ext uri="{FF2B5EF4-FFF2-40B4-BE49-F238E27FC236}">
                <a16:creationId xmlns:a16="http://schemas.microsoft.com/office/drawing/2014/main" id="{1D9024E2-539F-4E93-8C65-DEE8814848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33600" y="4953000"/>
            <a:ext cx="60960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" name="Rectangle 1229">
            <a:extLst>
              <a:ext uri="{FF2B5EF4-FFF2-40B4-BE49-F238E27FC236}">
                <a16:creationId xmlns:a16="http://schemas.microsoft.com/office/drawing/2014/main" id="{855C8407-20ED-4A20-AB4E-A6DC64877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6388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4FFEBE86-6C4C-4F46-A729-BF240AC43480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008063" y="31829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01E3645E-7174-44AC-A12C-6823EE7DF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4" name="Rectangle 4">
            <a:extLst>
              <a:ext uri="{FF2B5EF4-FFF2-40B4-BE49-F238E27FC236}">
                <a16:creationId xmlns:a16="http://schemas.microsoft.com/office/drawing/2014/main" id="{713E6F6E-41E0-4719-BE11-ECAA10D6E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31DCA7B6-9EF1-4BA2-975F-01C7A7C5B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6" name="Rectangle 6">
            <a:extLst>
              <a:ext uri="{FF2B5EF4-FFF2-40B4-BE49-F238E27FC236}">
                <a16:creationId xmlns:a16="http://schemas.microsoft.com/office/drawing/2014/main" id="{70640BB9-DA6E-45D4-9D2C-D4D270ADD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7" name="Rectangle 7">
            <a:extLst>
              <a:ext uri="{FF2B5EF4-FFF2-40B4-BE49-F238E27FC236}">
                <a16:creationId xmlns:a16="http://schemas.microsoft.com/office/drawing/2014/main" id="{8442E981-E67F-4DDB-B574-D712B0FF6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8" name="Rectangle 8">
            <a:extLst>
              <a:ext uri="{FF2B5EF4-FFF2-40B4-BE49-F238E27FC236}">
                <a16:creationId xmlns:a16="http://schemas.microsoft.com/office/drawing/2014/main" id="{F08E73CC-ABB8-4E5E-85D1-543D2F629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9" name="Rectangle 9">
            <a:extLst>
              <a:ext uri="{FF2B5EF4-FFF2-40B4-BE49-F238E27FC236}">
                <a16:creationId xmlns:a16="http://schemas.microsoft.com/office/drawing/2014/main" id="{25C332DF-3038-49A8-B83A-82723F1B8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0" name="Rectangle 10">
            <a:extLst>
              <a:ext uri="{FF2B5EF4-FFF2-40B4-BE49-F238E27FC236}">
                <a16:creationId xmlns:a16="http://schemas.microsoft.com/office/drawing/2014/main" id="{2462B40D-35DE-4F1A-90AF-C624E5F6B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1" name="Rectangle 11">
            <a:extLst>
              <a:ext uri="{FF2B5EF4-FFF2-40B4-BE49-F238E27FC236}">
                <a16:creationId xmlns:a16="http://schemas.microsoft.com/office/drawing/2014/main" id="{A9D54140-3442-46AF-AB01-2D0E9A551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2" name="Rectangle 12">
            <a:extLst>
              <a:ext uri="{FF2B5EF4-FFF2-40B4-BE49-F238E27FC236}">
                <a16:creationId xmlns:a16="http://schemas.microsoft.com/office/drawing/2014/main" id="{ABB5C50A-B62B-4884-801C-25CF2FC42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3" name="Rectangle 13">
            <a:extLst>
              <a:ext uri="{FF2B5EF4-FFF2-40B4-BE49-F238E27FC236}">
                <a16:creationId xmlns:a16="http://schemas.microsoft.com/office/drawing/2014/main" id="{3B90415E-ADAA-4806-8379-32A1E8D40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4" name="Rectangle 14">
            <a:extLst>
              <a:ext uri="{FF2B5EF4-FFF2-40B4-BE49-F238E27FC236}">
                <a16:creationId xmlns:a16="http://schemas.microsoft.com/office/drawing/2014/main" id="{25A58E06-D58C-43AC-A200-032689793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5" name="Rectangle 15">
            <a:extLst>
              <a:ext uri="{FF2B5EF4-FFF2-40B4-BE49-F238E27FC236}">
                <a16:creationId xmlns:a16="http://schemas.microsoft.com/office/drawing/2014/main" id="{68A80FF7-AAD0-4CF7-A12C-772D76DFD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6" name="Rectangle 16">
            <a:extLst>
              <a:ext uri="{FF2B5EF4-FFF2-40B4-BE49-F238E27FC236}">
                <a16:creationId xmlns:a16="http://schemas.microsoft.com/office/drawing/2014/main" id="{FD27977F-F1C9-4393-A4CF-103647ECC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7" name="Rectangle 17">
            <a:extLst>
              <a:ext uri="{FF2B5EF4-FFF2-40B4-BE49-F238E27FC236}">
                <a16:creationId xmlns:a16="http://schemas.microsoft.com/office/drawing/2014/main" id="{9CC76B4F-D3F3-4197-B550-7DAF2E6C7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8" name="Rectangle 18">
            <a:extLst>
              <a:ext uri="{FF2B5EF4-FFF2-40B4-BE49-F238E27FC236}">
                <a16:creationId xmlns:a16="http://schemas.microsoft.com/office/drawing/2014/main" id="{AE21E35F-F079-494E-9BEC-3A3F41DCC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9" name="Rectangle 19">
            <a:extLst>
              <a:ext uri="{FF2B5EF4-FFF2-40B4-BE49-F238E27FC236}">
                <a16:creationId xmlns:a16="http://schemas.microsoft.com/office/drawing/2014/main" id="{1C4DBB2D-5470-4A29-9E83-06ADFE36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0" name="Rectangle 20">
            <a:extLst>
              <a:ext uri="{FF2B5EF4-FFF2-40B4-BE49-F238E27FC236}">
                <a16:creationId xmlns:a16="http://schemas.microsoft.com/office/drawing/2014/main" id="{2EA0CEA1-6E8D-4D15-B24C-CE21B640E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1" name="Rectangle 21">
            <a:extLst>
              <a:ext uri="{FF2B5EF4-FFF2-40B4-BE49-F238E27FC236}">
                <a16:creationId xmlns:a16="http://schemas.microsoft.com/office/drawing/2014/main" id="{2C564C9F-B24E-4A26-B993-010D640F4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2" name="Rectangle 22">
            <a:extLst>
              <a:ext uri="{FF2B5EF4-FFF2-40B4-BE49-F238E27FC236}">
                <a16:creationId xmlns:a16="http://schemas.microsoft.com/office/drawing/2014/main" id="{F329330E-8418-4B8E-A8AD-DA8497A6E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3" name="Rectangle 23">
            <a:extLst>
              <a:ext uri="{FF2B5EF4-FFF2-40B4-BE49-F238E27FC236}">
                <a16:creationId xmlns:a16="http://schemas.microsoft.com/office/drawing/2014/main" id="{F640DEE4-208C-4498-BED8-283321328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4" name="Rectangle 24">
            <a:extLst>
              <a:ext uri="{FF2B5EF4-FFF2-40B4-BE49-F238E27FC236}">
                <a16:creationId xmlns:a16="http://schemas.microsoft.com/office/drawing/2014/main" id="{9CE601A7-5599-4A60-80EF-AD9D94F89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5" name="Rectangle 25">
            <a:extLst>
              <a:ext uri="{FF2B5EF4-FFF2-40B4-BE49-F238E27FC236}">
                <a16:creationId xmlns:a16="http://schemas.microsoft.com/office/drawing/2014/main" id="{8F513829-85F4-4C55-B5E6-2E43E02D2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6" name="Rectangle 26">
            <a:extLst>
              <a:ext uri="{FF2B5EF4-FFF2-40B4-BE49-F238E27FC236}">
                <a16:creationId xmlns:a16="http://schemas.microsoft.com/office/drawing/2014/main" id="{04A7500F-B6E8-4D8D-81F9-C2E81FA9B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7" name="Rectangle 27">
            <a:extLst>
              <a:ext uri="{FF2B5EF4-FFF2-40B4-BE49-F238E27FC236}">
                <a16:creationId xmlns:a16="http://schemas.microsoft.com/office/drawing/2014/main" id="{2294862A-512B-47C9-8939-83AC3A86B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8" name="Rectangle 28">
            <a:extLst>
              <a:ext uri="{FF2B5EF4-FFF2-40B4-BE49-F238E27FC236}">
                <a16:creationId xmlns:a16="http://schemas.microsoft.com/office/drawing/2014/main" id="{261E5BCD-5405-4DF3-A076-9D8CCD853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9" name="Rectangle 29">
            <a:extLst>
              <a:ext uri="{FF2B5EF4-FFF2-40B4-BE49-F238E27FC236}">
                <a16:creationId xmlns:a16="http://schemas.microsoft.com/office/drawing/2014/main" id="{68312110-E754-46E0-9F0E-DC903CD09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0" name="Rectangle 30">
            <a:extLst>
              <a:ext uri="{FF2B5EF4-FFF2-40B4-BE49-F238E27FC236}">
                <a16:creationId xmlns:a16="http://schemas.microsoft.com/office/drawing/2014/main" id="{0DB90434-6068-416B-AFA1-79C209F44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1" name="Rectangle 31">
            <a:extLst>
              <a:ext uri="{FF2B5EF4-FFF2-40B4-BE49-F238E27FC236}">
                <a16:creationId xmlns:a16="http://schemas.microsoft.com/office/drawing/2014/main" id="{0A22660E-AA81-4CC8-AA11-DC46810D8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2" name="Rectangle 32">
            <a:extLst>
              <a:ext uri="{FF2B5EF4-FFF2-40B4-BE49-F238E27FC236}">
                <a16:creationId xmlns:a16="http://schemas.microsoft.com/office/drawing/2014/main" id="{F7DE34FE-C6CA-4580-9B4F-78D160BC8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3" name="Rectangle 33">
            <a:extLst>
              <a:ext uri="{FF2B5EF4-FFF2-40B4-BE49-F238E27FC236}">
                <a16:creationId xmlns:a16="http://schemas.microsoft.com/office/drawing/2014/main" id="{A39F8D4A-4F01-4C3A-9DDC-B47DF14C4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4" name="Rectangle 34">
            <a:extLst>
              <a:ext uri="{FF2B5EF4-FFF2-40B4-BE49-F238E27FC236}">
                <a16:creationId xmlns:a16="http://schemas.microsoft.com/office/drawing/2014/main" id="{0A820F74-52D3-4C4C-8445-3FA0621B5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5" name="Rectangle 35">
            <a:extLst>
              <a:ext uri="{FF2B5EF4-FFF2-40B4-BE49-F238E27FC236}">
                <a16:creationId xmlns:a16="http://schemas.microsoft.com/office/drawing/2014/main" id="{8B62E6A1-FBBB-45CC-9B55-918E65E27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6" name="Rectangle 36">
            <a:extLst>
              <a:ext uri="{FF2B5EF4-FFF2-40B4-BE49-F238E27FC236}">
                <a16:creationId xmlns:a16="http://schemas.microsoft.com/office/drawing/2014/main" id="{E8263E67-8E14-476F-B48E-3EA26F050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7" name="Rectangle 37">
            <a:extLst>
              <a:ext uri="{FF2B5EF4-FFF2-40B4-BE49-F238E27FC236}">
                <a16:creationId xmlns:a16="http://schemas.microsoft.com/office/drawing/2014/main" id="{5C3D682B-1785-4CF9-AB33-E916C4EB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8" name="Rectangle 38">
            <a:extLst>
              <a:ext uri="{FF2B5EF4-FFF2-40B4-BE49-F238E27FC236}">
                <a16:creationId xmlns:a16="http://schemas.microsoft.com/office/drawing/2014/main" id="{24696DCF-FD11-45E7-A710-6F98D8C1F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9" name="Rectangle 39">
            <a:extLst>
              <a:ext uri="{FF2B5EF4-FFF2-40B4-BE49-F238E27FC236}">
                <a16:creationId xmlns:a16="http://schemas.microsoft.com/office/drawing/2014/main" id="{84913E6D-0405-4A11-BB96-4BEC235AB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0" name="Rectangle 40">
            <a:extLst>
              <a:ext uri="{FF2B5EF4-FFF2-40B4-BE49-F238E27FC236}">
                <a16:creationId xmlns:a16="http://schemas.microsoft.com/office/drawing/2014/main" id="{D30F9AEE-48F5-48FF-AF6B-359AC2254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1" name="Rectangle 41">
            <a:extLst>
              <a:ext uri="{FF2B5EF4-FFF2-40B4-BE49-F238E27FC236}">
                <a16:creationId xmlns:a16="http://schemas.microsoft.com/office/drawing/2014/main" id="{CB0E96D1-54E6-448D-809A-029ABCD7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2" name="Rectangle 42">
            <a:extLst>
              <a:ext uri="{FF2B5EF4-FFF2-40B4-BE49-F238E27FC236}">
                <a16:creationId xmlns:a16="http://schemas.microsoft.com/office/drawing/2014/main" id="{CE83AE41-114E-4967-B581-F1BF87DFC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3" name="Rectangle 43">
            <a:extLst>
              <a:ext uri="{FF2B5EF4-FFF2-40B4-BE49-F238E27FC236}">
                <a16:creationId xmlns:a16="http://schemas.microsoft.com/office/drawing/2014/main" id="{E60571C8-5E09-413B-B24E-88B78A9AA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4" name="Rectangle 44">
            <a:extLst>
              <a:ext uri="{FF2B5EF4-FFF2-40B4-BE49-F238E27FC236}">
                <a16:creationId xmlns:a16="http://schemas.microsoft.com/office/drawing/2014/main" id="{936A0D86-6982-4117-8CFA-68358516E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5" name="Rectangle 45">
            <a:extLst>
              <a:ext uri="{FF2B5EF4-FFF2-40B4-BE49-F238E27FC236}">
                <a16:creationId xmlns:a16="http://schemas.microsoft.com/office/drawing/2014/main" id="{DAF11590-CB51-4512-840E-44BED5944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6" name="Rectangle 46">
            <a:extLst>
              <a:ext uri="{FF2B5EF4-FFF2-40B4-BE49-F238E27FC236}">
                <a16:creationId xmlns:a16="http://schemas.microsoft.com/office/drawing/2014/main" id="{0A6D6495-D260-41E0-A19C-A56FA604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7" name="Rectangle 47">
            <a:extLst>
              <a:ext uri="{FF2B5EF4-FFF2-40B4-BE49-F238E27FC236}">
                <a16:creationId xmlns:a16="http://schemas.microsoft.com/office/drawing/2014/main" id="{848888BF-6B8B-4565-B46F-BB7701446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8" name="Rectangle 48">
            <a:extLst>
              <a:ext uri="{FF2B5EF4-FFF2-40B4-BE49-F238E27FC236}">
                <a16:creationId xmlns:a16="http://schemas.microsoft.com/office/drawing/2014/main" id="{A43BF5DD-7C9F-4C03-8910-2EEC91130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9" name="Rectangle 49">
            <a:extLst>
              <a:ext uri="{FF2B5EF4-FFF2-40B4-BE49-F238E27FC236}">
                <a16:creationId xmlns:a16="http://schemas.microsoft.com/office/drawing/2014/main" id="{6799C7D3-CB9C-4984-98ED-0124835B5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0" name="Rectangle 50">
            <a:extLst>
              <a:ext uri="{FF2B5EF4-FFF2-40B4-BE49-F238E27FC236}">
                <a16:creationId xmlns:a16="http://schemas.microsoft.com/office/drawing/2014/main" id="{DA72435F-7AA3-4027-AD55-A31A6AD2F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1" name="Rectangle 51">
            <a:extLst>
              <a:ext uri="{FF2B5EF4-FFF2-40B4-BE49-F238E27FC236}">
                <a16:creationId xmlns:a16="http://schemas.microsoft.com/office/drawing/2014/main" id="{4C6B4A39-FC7A-4781-B2D7-4956152AD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2" name="Rectangle 52">
            <a:extLst>
              <a:ext uri="{FF2B5EF4-FFF2-40B4-BE49-F238E27FC236}">
                <a16:creationId xmlns:a16="http://schemas.microsoft.com/office/drawing/2014/main" id="{BE97F45C-2F9A-49BE-8469-3CABA720A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3" name="Rectangle 53">
            <a:extLst>
              <a:ext uri="{FF2B5EF4-FFF2-40B4-BE49-F238E27FC236}">
                <a16:creationId xmlns:a16="http://schemas.microsoft.com/office/drawing/2014/main" id="{A3A2C5AC-02F8-4718-81A6-81FAA00BD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4" name="Rectangle 54">
            <a:extLst>
              <a:ext uri="{FF2B5EF4-FFF2-40B4-BE49-F238E27FC236}">
                <a16:creationId xmlns:a16="http://schemas.microsoft.com/office/drawing/2014/main" id="{9768BFB8-46F8-480B-82BC-1443B4A55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5" name="Rectangle 55">
            <a:extLst>
              <a:ext uri="{FF2B5EF4-FFF2-40B4-BE49-F238E27FC236}">
                <a16:creationId xmlns:a16="http://schemas.microsoft.com/office/drawing/2014/main" id="{5EE40729-6D48-4A20-8530-A8788CEF6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6" name="Rectangle 56">
            <a:extLst>
              <a:ext uri="{FF2B5EF4-FFF2-40B4-BE49-F238E27FC236}">
                <a16:creationId xmlns:a16="http://schemas.microsoft.com/office/drawing/2014/main" id="{71E4C7FF-D21C-4CFC-8709-72AF95DB6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7" name="Rectangle 57">
            <a:extLst>
              <a:ext uri="{FF2B5EF4-FFF2-40B4-BE49-F238E27FC236}">
                <a16:creationId xmlns:a16="http://schemas.microsoft.com/office/drawing/2014/main" id="{8695D00B-6823-4C41-BF88-B21AF01EA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8" name="Rectangle 58">
            <a:extLst>
              <a:ext uri="{FF2B5EF4-FFF2-40B4-BE49-F238E27FC236}">
                <a16:creationId xmlns:a16="http://schemas.microsoft.com/office/drawing/2014/main" id="{738DD5EF-C2BB-4C25-A09A-C50D29E51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9" name="Rectangle 59">
            <a:extLst>
              <a:ext uri="{FF2B5EF4-FFF2-40B4-BE49-F238E27FC236}">
                <a16:creationId xmlns:a16="http://schemas.microsoft.com/office/drawing/2014/main" id="{75FD8580-9337-4B03-BCBA-CE468B50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0" name="Rectangle 60">
            <a:extLst>
              <a:ext uri="{FF2B5EF4-FFF2-40B4-BE49-F238E27FC236}">
                <a16:creationId xmlns:a16="http://schemas.microsoft.com/office/drawing/2014/main" id="{6D6B2AC6-A24A-4DD3-B6CA-F95D76EFC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1" name="Rectangle 61">
            <a:extLst>
              <a:ext uri="{FF2B5EF4-FFF2-40B4-BE49-F238E27FC236}">
                <a16:creationId xmlns:a16="http://schemas.microsoft.com/office/drawing/2014/main" id="{97091817-02D5-49FA-ADDA-C1F6450D4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2" name="Rectangle 62">
            <a:extLst>
              <a:ext uri="{FF2B5EF4-FFF2-40B4-BE49-F238E27FC236}">
                <a16:creationId xmlns:a16="http://schemas.microsoft.com/office/drawing/2014/main" id="{71EE7B9B-726A-4A0C-A613-4FE25BF05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3" name="Rectangle 63">
            <a:extLst>
              <a:ext uri="{FF2B5EF4-FFF2-40B4-BE49-F238E27FC236}">
                <a16:creationId xmlns:a16="http://schemas.microsoft.com/office/drawing/2014/main" id="{F71E79B8-55DB-42DF-A796-D05879D29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4" name="Rectangle 64">
            <a:extLst>
              <a:ext uri="{FF2B5EF4-FFF2-40B4-BE49-F238E27FC236}">
                <a16:creationId xmlns:a16="http://schemas.microsoft.com/office/drawing/2014/main" id="{1626AFB2-2E79-45EF-B307-382546F9E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5" name="Rectangle 65">
            <a:extLst>
              <a:ext uri="{FF2B5EF4-FFF2-40B4-BE49-F238E27FC236}">
                <a16:creationId xmlns:a16="http://schemas.microsoft.com/office/drawing/2014/main" id="{925DF1BF-3CB2-49E1-B5E1-170B33F19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6" name="Rectangle 66">
            <a:extLst>
              <a:ext uri="{FF2B5EF4-FFF2-40B4-BE49-F238E27FC236}">
                <a16:creationId xmlns:a16="http://schemas.microsoft.com/office/drawing/2014/main" id="{1351E81C-70AE-4F83-B171-677817340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7" name="Rectangle 67">
            <a:extLst>
              <a:ext uri="{FF2B5EF4-FFF2-40B4-BE49-F238E27FC236}">
                <a16:creationId xmlns:a16="http://schemas.microsoft.com/office/drawing/2014/main" id="{DFA53297-9E7F-4E9C-9085-B573CC78B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8" name="Rectangle 68">
            <a:extLst>
              <a:ext uri="{FF2B5EF4-FFF2-40B4-BE49-F238E27FC236}">
                <a16:creationId xmlns:a16="http://schemas.microsoft.com/office/drawing/2014/main" id="{CBE6C3C7-2B8A-40CD-8687-9259F091D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9" name="Rectangle 69">
            <a:extLst>
              <a:ext uri="{FF2B5EF4-FFF2-40B4-BE49-F238E27FC236}">
                <a16:creationId xmlns:a16="http://schemas.microsoft.com/office/drawing/2014/main" id="{A6DD47D8-3A4D-4125-92C0-FB6457147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0" name="Rectangle 70">
            <a:extLst>
              <a:ext uri="{FF2B5EF4-FFF2-40B4-BE49-F238E27FC236}">
                <a16:creationId xmlns:a16="http://schemas.microsoft.com/office/drawing/2014/main" id="{0904DFC9-C1C0-4E2C-A873-E8036A2D9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1" name="Rectangle 71">
            <a:extLst>
              <a:ext uri="{FF2B5EF4-FFF2-40B4-BE49-F238E27FC236}">
                <a16:creationId xmlns:a16="http://schemas.microsoft.com/office/drawing/2014/main" id="{DD723A0F-D9EE-4BBD-8A01-CFBA33F06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2" name="Rectangle 72">
            <a:extLst>
              <a:ext uri="{FF2B5EF4-FFF2-40B4-BE49-F238E27FC236}">
                <a16:creationId xmlns:a16="http://schemas.microsoft.com/office/drawing/2014/main" id="{42C7BFB2-33D1-47F9-8461-4B1CB17AE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3" name="Rectangle 73">
            <a:extLst>
              <a:ext uri="{FF2B5EF4-FFF2-40B4-BE49-F238E27FC236}">
                <a16:creationId xmlns:a16="http://schemas.microsoft.com/office/drawing/2014/main" id="{EFA66007-AEF3-407D-8BFE-01BFA9F7C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4" name="Rectangle 74">
            <a:extLst>
              <a:ext uri="{FF2B5EF4-FFF2-40B4-BE49-F238E27FC236}">
                <a16:creationId xmlns:a16="http://schemas.microsoft.com/office/drawing/2014/main" id="{EA2A546A-C081-4EB4-9307-8BA20161B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5" name="Rectangle 75">
            <a:extLst>
              <a:ext uri="{FF2B5EF4-FFF2-40B4-BE49-F238E27FC236}">
                <a16:creationId xmlns:a16="http://schemas.microsoft.com/office/drawing/2014/main" id="{20F1B106-47F7-4B0F-9B29-BADFA6725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6" name="Rectangle 76">
            <a:extLst>
              <a:ext uri="{FF2B5EF4-FFF2-40B4-BE49-F238E27FC236}">
                <a16:creationId xmlns:a16="http://schemas.microsoft.com/office/drawing/2014/main" id="{4A12CF35-13CD-42AB-8759-60D7DA2C2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7" name="Rectangle 77">
            <a:extLst>
              <a:ext uri="{FF2B5EF4-FFF2-40B4-BE49-F238E27FC236}">
                <a16:creationId xmlns:a16="http://schemas.microsoft.com/office/drawing/2014/main" id="{6354C308-4E20-445E-829E-47865AD23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8" name="Rectangle 78">
            <a:extLst>
              <a:ext uri="{FF2B5EF4-FFF2-40B4-BE49-F238E27FC236}">
                <a16:creationId xmlns:a16="http://schemas.microsoft.com/office/drawing/2014/main" id="{92637573-BDBA-4DB4-A95A-B8B141CF8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9" name="Rectangle 79">
            <a:extLst>
              <a:ext uri="{FF2B5EF4-FFF2-40B4-BE49-F238E27FC236}">
                <a16:creationId xmlns:a16="http://schemas.microsoft.com/office/drawing/2014/main" id="{4D604D38-5C3A-40ED-A459-1488CB71D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0" name="Rectangle 80">
            <a:extLst>
              <a:ext uri="{FF2B5EF4-FFF2-40B4-BE49-F238E27FC236}">
                <a16:creationId xmlns:a16="http://schemas.microsoft.com/office/drawing/2014/main" id="{A9251D38-543D-46DE-9715-BD74BCD27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1" name="Rectangle 81">
            <a:extLst>
              <a:ext uri="{FF2B5EF4-FFF2-40B4-BE49-F238E27FC236}">
                <a16:creationId xmlns:a16="http://schemas.microsoft.com/office/drawing/2014/main" id="{1BAEFD82-D095-4A63-920D-9A5DBFDC0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2" name="Rectangle 82">
            <a:extLst>
              <a:ext uri="{FF2B5EF4-FFF2-40B4-BE49-F238E27FC236}">
                <a16:creationId xmlns:a16="http://schemas.microsoft.com/office/drawing/2014/main" id="{A1D2F962-2F84-42A7-9ABE-E11D4CC5C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3" name="Rectangle 83">
            <a:extLst>
              <a:ext uri="{FF2B5EF4-FFF2-40B4-BE49-F238E27FC236}">
                <a16:creationId xmlns:a16="http://schemas.microsoft.com/office/drawing/2014/main" id="{2CF9C61E-3958-4A6A-8436-112764CD8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4" name="Rectangle 84">
            <a:extLst>
              <a:ext uri="{FF2B5EF4-FFF2-40B4-BE49-F238E27FC236}">
                <a16:creationId xmlns:a16="http://schemas.microsoft.com/office/drawing/2014/main" id="{51516411-5D55-4433-995F-E236AF7B4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5" name="Rectangle 85">
            <a:extLst>
              <a:ext uri="{FF2B5EF4-FFF2-40B4-BE49-F238E27FC236}">
                <a16:creationId xmlns:a16="http://schemas.microsoft.com/office/drawing/2014/main" id="{9F05438C-1E7F-40FA-8151-5DCFE535B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6" name="Rectangle 86">
            <a:extLst>
              <a:ext uri="{FF2B5EF4-FFF2-40B4-BE49-F238E27FC236}">
                <a16:creationId xmlns:a16="http://schemas.microsoft.com/office/drawing/2014/main" id="{4F30FEA4-CDBE-497E-9BFE-27E37740D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7" name="Rectangle 87">
            <a:extLst>
              <a:ext uri="{FF2B5EF4-FFF2-40B4-BE49-F238E27FC236}">
                <a16:creationId xmlns:a16="http://schemas.microsoft.com/office/drawing/2014/main" id="{F7A4A090-9805-4900-865A-2F6FE752A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8" name="Rectangle 88">
            <a:extLst>
              <a:ext uri="{FF2B5EF4-FFF2-40B4-BE49-F238E27FC236}">
                <a16:creationId xmlns:a16="http://schemas.microsoft.com/office/drawing/2014/main" id="{FACBD155-1222-41FD-A0F1-DCD39CB3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9" name="Rectangle 89">
            <a:extLst>
              <a:ext uri="{FF2B5EF4-FFF2-40B4-BE49-F238E27FC236}">
                <a16:creationId xmlns:a16="http://schemas.microsoft.com/office/drawing/2014/main" id="{9257DCAC-C420-40B6-8BB3-846473A4D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0" name="Rectangle 90">
            <a:extLst>
              <a:ext uri="{FF2B5EF4-FFF2-40B4-BE49-F238E27FC236}">
                <a16:creationId xmlns:a16="http://schemas.microsoft.com/office/drawing/2014/main" id="{E2ABFF1B-2EEA-476E-887E-4EB9FBB0E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1" name="Rectangle 91">
            <a:extLst>
              <a:ext uri="{FF2B5EF4-FFF2-40B4-BE49-F238E27FC236}">
                <a16:creationId xmlns:a16="http://schemas.microsoft.com/office/drawing/2014/main" id="{A8960300-34F8-4A85-8951-9642C40F5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2" name="Rectangle 92">
            <a:extLst>
              <a:ext uri="{FF2B5EF4-FFF2-40B4-BE49-F238E27FC236}">
                <a16:creationId xmlns:a16="http://schemas.microsoft.com/office/drawing/2014/main" id="{C011673A-B0A2-49EB-A2F7-4BC1A27AF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3" name="Rectangle 93">
            <a:extLst>
              <a:ext uri="{FF2B5EF4-FFF2-40B4-BE49-F238E27FC236}">
                <a16:creationId xmlns:a16="http://schemas.microsoft.com/office/drawing/2014/main" id="{44680452-B2A8-43B5-ADDD-77067279E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4" name="Rectangle 94">
            <a:extLst>
              <a:ext uri="{FF2B5EF4-FFF2-40B4-BE49-F238E27FC236}">
                <a16:creationId xmlns:a16="http://schemas.microsoft.com/office/drawing/2014/main" id="{1E07B4E4-A519-4A37-B557-5592DC1DB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5" name="Rectangle 95">
            <a:extLst>
              <a:ext uri="{FF2B5EF4-FFF2-40B4-BE49-F238E27FC236}">
                <a16:creationId xmlns:a16="http://schemas.microsoft.com/office/drawing/2014/main" id="{E16C75AE-AD36-44EA-A8A9-B2551D6D9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6" name="Rectangle 96">
            <a:extLst>
              <a:ext uri="{FF2B5EF4-FFF2-40B4-BE49-F238E27FC236}">
                <a16:creationId xmlns:a16="http://schemas.microsoft.com/office/drawing/2014/main" id="{D0509230-480B-4531-94DF-F3A2C1929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7" name="Rectangle 97">
            <a:extLst>
              <a:ext uri="{FF2B5EF4-FFF2-40B4-BE49-F238E27FC236}">
                <a16:creationId xmlns:a16="http://schemas.microsoft.com/office/drawing/2014/main" id="{14E5DBD4-3AAF-41A5-BC5E-FDB2F700F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8" name="Rectangle 98">
            <a:extLst>
              <a:ext uri="{FF2B5EF4-FFF2-40B4-BE49-F238E27FC236}">
                <a16:creationId xmlns:a16="http://schemas.microsoft.com/office/drawing/2014/main" id="{9ED2C482-9062-488F-B8FE-DABC5E614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9" name="Rectangle 99">
            <a:extLst>
              <a:ext uri="{FF2B5EF4-FFF2-40B4-BE49-F238E27FC236}">
                <a16:creationId xmlns:a16="http://schemas.microsoft.com/office/drawing/2014/main" id="{C75B3971-42AF-4493-B4C8-78F57B2C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0" name="Rectangle 100">
            <a:extLst>
              <a:ext uri="{FF2B5EF4-FFF2-40B4-BE49-F238E27FC236}">
                <a16:creationId xmlns:a16="http://schemas.microsoft.com/office/drawing/2014/main" id="{6B978D62-CBC6-40C7-9B6A-A74A628FC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1" name="Rectangle 101">
            <a:extLst>
              <a:ext uri="{FF2B5EF4-FFF2-40B4-BE49-F238E27FC236}">
                <a16:creationId xmlns:a16="http://schemas.microsoft.com/office/drawing/2014/main" id="{38D36C61-BDE3-454B-8C54-1F78597BA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2" name="Rectangle 102">
            <a:extLst>
              <a:ext uri="{FF2B5EF4-FFF2-40B4-BE49-F238E27FC236}">
                <a16:creationId xmlns:a16="http://schemas.microsoft.com/office/drawing/2014/main" id="{4D1BB91C-CAB1-43B2-B75D-D13367EDB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3" name="Line 103">
            <a:extLst>
              <a:ext uri="{FF2B5EF4-FFF2-40B4-BE49-F238E27FC236}">
                <a16:creationId xmlns:a16="http://schemas.microsoft.com/office/drawing/2014/main" id="{2CEE9989-7363-4947-A007-700962257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0800" y="52578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" name="Line 104">
            <a:extLst>
              <a:ext uri="{FF2B5EF4-FFF2-40B4-BE49-F238E27FC236}">
                <a16:creationId xmlns:a16="http://schemas.microsoft.com/office/drawing/2014/main" id="{FA48705A-1A7A-481B-8448-B093A8E00B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90800" y="14478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" name="Oval 105">
            <a:extLst>
              <a:ext uri="{FF2B5EF4-FFF2-40B4-BE49-F238E27FC236}">
                <a16:creationId xmlns:a16="http://schemas.microsoft.com/office/drawing/2014/main" id="{D8BA1684-CDA9-48B0-95BB-11C8EA970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6" name="Oval 106">
            <a:extLst>
              <a:ext uri="{FF2B5EF4-FFF2-40B4-BE49-F238E27FC236}">
                <a16:creationId xmlns:a16="http://schemas.microsoft.com/office/drawing/2014/main" id="{8771DC13-CC1A-400B-BE02-E2424EB95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7" name="Rectangle 107" descr="Wide downward diagonal">
            <a:extLst>
              <a:ext uri="{FF2B5EF4-FFF2-40B4-BE49-F238E27FC236}">
                <a16:creationId xmlns:a16="http://schemas.microsoft.com/office/drawing/2014/main" id="{E285AD52-CF62-43C1-B424-7BC314352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981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8" name="Rectangle 108" descr="Wide downward diagonal">
            <a:extLst>
              <a:ext uri="{FF2B5EF4-FFF2-40B4-BE49-F238E27FC236}">
                <a16:creationId xmlns:a16="http://schemas.microsoft.com/office/drawing/2014/main" id="{A05B97BA-F924-4638-9337-E4DE38605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9" name="Rectangle 109" descr="Wide downward diagonal">
            <a:extLst>
              <a:ext uri="{FF2B5EF4-FFF2-40B4-BE49-F238E27FC236}">
                <a16:creationId xmlns:a16="http://schemas.microsoft.com/office/drawing/2014/main" id="{C8A35F40-3104-4AD8-876A-466B12020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67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0" name="Rectangle 110" descr="Wide downward diagonal">
            <a:extLst>
              <a:ext uri="{FF2B5EF4-FFF2-40B4-BE49-F238E27FC236}">
                <a16:creationId xmlns:a16="http://schemas.microsoft.com/office/drawing/2014/main" id="{2CB86BBD-7DA8-47D5-A074-A235C33BD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1" name="Rectangle 111" descr="Wide downward diagonal">
            <a:extLst>
              <a:ext uri="{FF2B5EF4-FFF2-40B4-BE49-F238E27FC236}">
                <a16:creationId xmlns:a16="http://schemas.microsoft.com/office/drawing/2014/main" id="{5CF2C2A9-51E8-4146-A3E6-96359C0C6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2" name="Oval 112">
            <a:extLst>
              <a:ext uri="{FF2B5EF4-FFF2-40B4-BE49-F238E27FC236}">
                <a16:creationId xmlns:a16="http://schemas.microsoft.com/office/drawing/2014/main" id="{B014308E-1207-4222-BF1D-BD2882ED8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124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3" name="Oval 113">
            <a:extLst>
              <a:ext uri="{FF2B5EF4-FFF2-40B4-BE49-F238E27FC236}">
                <a16:creationId xmlns:a16="http://schemas.microsoft.com/office/drawing/2014/main" id="{EF9A302E-CAA7-4BDF-9D79-35330740C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4" name="Oval 114">
            <a:extLst>
              <a:ext uri="{FF2B5EF4-FFF2-40B4-BE49-F238E27FC236}">
                <a16:creationId xmlns:a16="http://schemas.microsoft.com/office/drawing/2014/main" id="{B7A33CCF-78B6-4423-AF9C-C066B0E77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0355" name="Group 115">
            <a:extLst>
              <a:ext uri="{FF2B5EF4-FFF2-40B4-BE49-F238E27FC236}">
                <a16:creationId xmlns:a16="http://schemas.microsoft.com/office/drawing/2014/main" id="{26C9F1BD-E6F4-4628-9EBA-B802B96DD7CE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295400"/>
            <a:ext cx="4476750" cy="4435475"/>
            <a:chOff x="1104" y="703"/>
            <a:chExt cx="2820" cy="2794"/>
          </a:xfrm>
        </p:grpSpPr>
        <p:sp>
          <p:nvSpPr>
            <p:cNvPr id="10419" name="Text Box 116">
              <a:extLst>
                <a:ext uri="{FF2B5EF4-FFF2-40B4-BE49-F238E27FC236}">
                  <a16:creationId xmlns:a16="http://schemas.microsoft.com/office/drawing/2014/main" id="{CBBACC00-8158-46FE-A32D-6BBEC1516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0420" name="Text Box 117">
              <a:extLst>
                <a:ext uri="{FF2B5EF4-FFF2-40B4-BE49-F238E27FC236}">
                  <a16:creationId xmlns:a16="http://schemas.microsoft.com/office/drawing/2014/main" id="{2E1AFF6B-CA98-46B1-983C-544257A34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0421" name="Text Box 118">
              <a:extLst>
                <a:ext uri="{FF2B5EF4-FFF2-40B4-BE49-F238E27FC236}">
                  <a16:creationId xmlns:a16="http://schemas.microsoft.com/office/drawing/2014/main" id="{730FE87D-2C9E-451B-87EA-64A24BFD4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0422" name="Text Box 119">
              <a:extLst>
                <a:ext uri="{FF2B5EF4-FFF2-40B4-BE49-F238E27FC236}">
                  <a16:creationId xmlns:a16="http://schemas.microsoft.com/office/drawing/2014/main" id="{010F27D2-8F9C-4303-B572-2E710294F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0423" name="Text Box 120">
              <a:extLst>
                <a:ext uri="{FF2B5EF4-FFF2-40B4-BE49-F238E27FC236}">
                  <a16:creationId xmlns:a16="http://schemas.microsoft.com/office/drawing/2014/main" id="{A2EB49B4-CE7E-44D4-94E6-FED1F99AD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0424" name="Text Box 121">
              <a:extLst>
                <a:ext uri="{FF2B5EF4-FFF2-40B4-BE49-F238E27FC236}">
                  <a16:creationId xmlns:a16="http://schemas.microsoft.com/office/drawing/2014/main" id="{895737B4-0877-452D-94C2-B7F978323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0425" name="Text Box 122">
              <a:extLst>
                <a:ext uri="{FF2B5EF4-FFF2-40B4-BE49-F238E27FC236}">
                  <a16:creationId xmlns:a16="http://schemas.microsoft.com/office/drawing/2014/main" id="{C9471FAE-5AD9-4F1C-A472-C7B6FD8441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0426" name="Text Box 123">
              <a:extLst>
                <a:ext uri="{FF2B5EF4-FFF2-40B4-BE49-F238E27FC236}">
                  <a16:creationId xmlns:a16="http://schemas.microsoft.com/office/drawing/2014/main" id="{E74EA29E-F59A-4119-BF8B-CEE2C4E50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0427" name="Text Box 124">
              <a:extLst>
                <a:ext uri="{FF2B5EF4-FFF2-40B4-BE49-F238E27FC236}">
                  <a16:creationId xmlns:a16="http://schemas.microsoft.com/office/drawing/2014/main" id="{8CCE7A27-8887-44B3-82AB-0346309AC7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0428" name="Text Box 125">
              <a:extLst>
                <a:ext uri="{FF2B5EF4-FFF2-40B4-BE49-F238E27FC236}">
                  <a16:creationId xmlns:a16="http://schemas.microsoft.com/office/drawing/2014/main" id="{37F82E22-12B4-4C7E-B03D-6C1C4803F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10429" name="Text Box 126">
              <a:extLst>
                <a:ext uri="{FF2B5EF4-FFF2-40B4-BE49-F238E27FC236}">
                  <a16:creationId xmlns:a16="http://schemas.microsoft.com/office/drawing/2014/main" id="{A5CA1F18-08A0-49DD-A36A-02E48DFCC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0430" name="Text Box 127">
              <a:extLst>
                <a:ext uri="{FF2B5EF4-FFF2-40B4-BE49-F238E27FC236}">
                  <a16:creationId xmlns:a16="http://schemas.microsoft.com/office/drawing/2014/main" id="{8B0B6F4D-BAB9-4427-9481-EFB95F96FD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0431" name="Text Box 128">
              <a:extLst>
                <a:ext uri="{FF2B5EF4-FFF2-40B4-BE49-F238E27FC236}">
                  <a16:creationId xmlns:a16="http://schemas.microsoft.com/office/drawing/2014/main" id="{B51B6BC3-53F3-41C4-8626-8C7F443A1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0432" name="Text Box 129">
              <a:extLst>
                <a:ext uri="{FF2B5EF4-FFF2-40B4-BE49-F238E27FC236}">
                  <a16:creationId xmlns:a16="http://schemas.microsoft.com/office/drawing/2014/main" id="{02891B8A-7DEC-486B-B75D-633AFC48B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0433" name="Text Box 130">
              <a:extLst>
                <a:ext uri="{FF2B5EF4-FFF2-40B4-BE49-F238E27FC236}">
                  <a16:creationId xmlns:a16="http://schemas.microsoft.com/office/drawing/2014/main" id="{FADAEE44-16C7-4DAF-82E5-BE723FDE2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0434" name="Text Box 131">
              <a:extLst>
                <a:ext uri="{FF2B5EF4-FFF2-40B4-BE49-F238E27FC236}">
                  <a16:creationId xmlns:a16="http://schemas.microsoft.com/office/drawing/2014/main" id="{CDD65785-467D-45EE-93B6-E689A0649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0435" name="Text Box 132">
              <a:extLst>
                <a:ext uri="{FF2B5EF4-FFF2-40B4-BE49-F238E27FC236}">
                  <a16:creationId xmlns:a16="http://schemas.microsoft.com/office/drawing/2014/main" id="{66BD7E71-CAFD-4C95-811B-A732EB5D8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0436" name="Text Box 133">
              <a:extLst>
                <a:ext uri="{FF2B5EF4-FFF2-40B4-BE49-F238E27FC236}">
                  <a16:creationId xmlns:a16="http://schemas.microsoft.com/office/drawing/2014/main" id="{ADAA136F-CE59-43B3-B35A-EEFD038C8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0437" name="Text Box 134">
              <a:extLst>
                <a:ext uri="{FF2B5EF4-FFF2-40B4-BE49-F238E27FC236}">
                  <a16:creationId xmlns:a16="http://schemas.microsoft.com/office/drawing/2014/main" id="{D0D4B049-07B2-478C-AAFA-F95AE46F7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0438" name="Text Box 135">
              <a:extLst>
                <a:ext uri="{FF2B5EF4-FFF2-40B4-BE49-F238E27FC236}">
                  <a16:creationId xmlns:a16="http://schemas.microsoft.com/office/drawing/2014/main" id="{96EDD30E-6187-42BE-93EB-994544C813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10356" name="Rectangle 136">
            <a:extLst>
              <a:ext uri="{FF2B5EF4-FFF2-40B4-BE49-F238E27FC236}">
                <a16:creationId xmlns:a16="http://schemas.microsoft.com/office/drawing/2014/main" id="{39F0FFDB-423F-4A9E-9639-1AA89C75A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7" name="Text Box 138">
            <a:extLst>
              <a:ext uri="{FF2B5EF4-FFF2-40B4-BE49-F238E27FC236}">
                <a16:creationId xmlns:a16="http://schemas.microsoft.com/office/drawing/2014/main" id="{B2DB981A-E7D4-40CB-A2BC-2BE5441BC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525" y="66675"/>
            <a:ext cx="2297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sp>
        <p:nvSpPr>
          <p:cNvPr id="10358" name="Text Box 145">
            <a:extLst>
              <a:ext uri="{FF2B5EF4-FFF2-40B4-BE49-F238E27FC236}">
                <a16:creationId xmlns:a16="http://schemas.microsoft.com/office/drawing/2014/main" id="{F632828D-706B-4B66-B590-9CC277082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01600"/>
            <a:ext cx="1568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10359" name="Picture 148" descr="096dm">
            <a:extLst>
              <a:ext uri="{FF2B5EF4-FFF2-40B4-BE49-F238E27FC236}">
                <a16:creationId xmlns:a16="http://schemas.microsoft.com/office/drawing/2014/main" id="{369E3C81-FC2C-46F0-82B3-3815062C0F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0550" y="803275"/>
            <a:ext cx="1833563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0" name="Picture 149" descr="grasshopper">
            <a:extLst>
              <a:ext uri="{FF2B5EF4-FFF2-40B4-BE49-F238E27FC236}">
                <a16:creationId xmlns:a16="http://schemas.microsoft.com/office/drawing/2014/main" id="{C2DF8020-74E6-428B-A789-3485FE81F8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785813"/>
            <a:ext cx="156210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984" name="Rectangle 160">
            <a:extLst>
              <a:ext uri="{FF2B5EF4-FFF2-40B4-BE49-F238E27FC236}">
                <a16:creationId xmlns:a16="http://schemas.microsoft.com/office/drawing/2014/main" id="{E243335D-036D-4282-8EA5-E1220F007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6388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grpSp>
        <p:nvGrpSpPr>
          <p:cNvPr id="10362" name="Group 161">
            <a:extLst>
              <a:ext uri="{FF2B5EF4-FFF2-40B4-BE49-F238E27FC236}">
                <a16:creationId xmlns:a16="http://schemas.microsoft.com/office/drawing/2014/main" id="{8AFA6ADC-DDAA-47A4-BC8E-44649588948A}"/>
              </a:ext>
            </a:extLst>
          </p:cNvPr>
          <p:cNvGrpSpPr>
            <a:grpSpLocks/>
          </p:cNvGrpSpPr>
          <p:nvPr/>
        </p:nvGrpSpPr>
        <p:grpSpPr bwMode="auto">
          <a:xfrm>
            <a:off x="2693988" y="1449388"/>
            <a:ext cx="3690937" cy="3754437"/>
            <a:chOff x="1691" y="928"/>
            <a:chExt cx="2325" cy="2365"/>
          </a:xfrm>
        </p:grpSpPr>
        <p:sp>
          <p:nvSpPr>
            <p:cNvPr id="10365" name="Oval 162">
              <a:extLst>
                <a:ext uri="{FF2B5EF4-FFF2-40B4-BE49-F238E27FC236}">
                  <a16:creationId xmlns:a16="http://schemas.microsoft.com/office/drawing/2014/main" id="{49A51135-F56D-4D7B-AF93-B61E4832C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51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66" name="Oval 163">
              <a:extLst>
                <a:ext uri="{FF2B5EF4-FFF2-40B4-BE49-F238E27FC236}">
                  <a16:creationId xmlns:a16="http://schemas.microsoft.com/office/drawing/2014/main" id="{BD10CA15-E9C5-4202-B2F0-836988686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84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67" name="Rectangle 164" descr="Wide downward diagonal">
              <a:extLst>
                <a:ext uri="{FF2B5EF4-FFF2-40B4-BE49-F238E27FC236}">
                  <a16:creationId xmlns:a16="http://schemas.microsoft.com/office/drawing/2014/main" id="{FB264A30-6573-47B1-8AAD-11E33736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123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68" name="Rectangle 165" descr="Wide downward diagonal">
              <a:extLst>
                <a:ext uri="{FF2B5EF4-FFF2-40B4-BE49-F238E27FC236}">
                  <a16:creationId xmlns:a16="http://schemas.microsoft.com/office/drawing/2014/main" id="{B470BCB9-0422-4363-8F74-812B4EE76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64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69" name="Rectangle 166" descr="Wide downward diagonal">
              <a:extLst>
                <a:ext uri="{FF2B5EF4-FFF2-40B4-BE49-F238E27FC236}">
                  <a16:creationId xmlns:a16="http://schemas.microsoft.com/office/drawing/2014/main" id="{82DED14C-7C19-4FC7-B51A-D3B271FA8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07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0" name="Rectangle 167" descr="Wide downward diagonal">
              <a:extLst>
                <a:ext uri="{FF2B5EF4-FFF2-40B4-BE49-F238E27FC236}">
                  <a16:creationId xmlns:a16="http://schemas.microsoft.com/office/drawing/2014/main" id="{69D83F90-E3E3-4DDA-A798-99F7EA06D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69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1" name="Rectangle 168" descr="Wide downward diagonal">
              <a:extLst>
                <a:ext uri="{FF2B5EF4-FFF2-40B4-BE49-F238E27FC236}">
                  <a16:creationId xmlns:a16="http://schemas.microsoft.com/office/drawing/2014/main" id="{EAF8FF48-6EF8-44CA-B256-436358B60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221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2" name="Oval 169">
              <a:extLst>
                <a:ext uri="{FF2B5EF4-FFF2-40B4-BE49-F238E27FC236}">
                  <a16:creationId xmlns:a16="http://schemas.microsoft.com/office/drawing/2014/main" id="{63EC1310-BAE4-4BB1-9092-00F943A28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11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3" name="Oval 170">
              <a:extLst>
                <a:ext uri="{FF2B5EF4-FFF2-40B4-BE49-F238E27FC236}">
                  <a16:creationId xmlns:a16="http://schemas.microsoft.com/office/drawing/2014/main" id="{9AE4D482-E01B-407D-AD91-54AB5AC9D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304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4" name="Oval 171">
              <a:extLst>
                <a:ext uri="{FF2B5EF4-FFF2-40B4-BE49-F238E27FC236}">
                  <a16:creationId xmlns:a16="http://schemas.microsoft.com/office/drawing/2014/main" id="{90A49BA6-4E21-440B-A315-3D2417CC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217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5" name="Oval 172">
              <a:extLst>
                <a:ext uri="{FF2B5EF4-FFF2-40B4-BE49-F238E27FC236}">
                  <a16:creationId xmlns:a16="http://schemas.microsoft.com/office/drawing/2014/main" id="{241962D7-9AD6-47F7-84EB-591122933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246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6" name="Oval 173">
              <a:extLst>
                <a:ext uri="{FF2B5EF4-FFF2-40B4-BE49-F238E27FC236}">
                  <a16:creationId xmlns:a16="http://schemas.microsoft.com/office/drawing/2014/main" id="{2CD8F812-6D5D-407C-818F-9A6B61D07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27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7" name="Oval 174">
              <a:extLst>
                <a:ext uri="{FF2B5EF4-FFF2-40B4-BE49-F238E27FC236}">
                  <a16:creationId xmlns:a16="http://schemas.microsoft.com/office/drawing/2014/main" id="{B400DA3B-78B0-4805-B896-EBFADA1D6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29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8" name="Oval 175">
              <a:extLst>
                <a:ext uri="{FF2B5EF4-FFF2-40B4-BE49-F238E27FC236}">
                  <a16:creationId xmlns:a16="http://schemas.microsoft.com/office/drawing/2014/main" id="{8CE2D7C4-3054-4475-96B6-D9B4B57F9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46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79" name="Oval 176">
              <a:extLst>
                <a:ext uri="{FF2B5EF4-FFF2-40B4-BE49-F238E27FC236}">
                  <a16:creationId xmlns:a16="http://schemas.microsoft.com/office/drawing/2014/main" id="{480A7AE0-552B-4817-B199-54E4C339E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93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0" name="Oval 177">
              <a:extLst>
                <a:ext uri="{FF2B5EF4-FFF2-40B4-BE49-F238E27FC236}">
                  <a16:creationId xmlns:a16="http://schemas.microsoft.com/office/drawing/2014/main" id="{509D4C19-58DA-4C6F-952F-4E171786A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87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1" name="Oval 178">
              <a:extLst>
                <a:ext uri="{FF2B5EF4-FFF2-40B4-BE49-F238E27FC236}">
                  <a16:creationId xmlns:a16="http://schemas.microsoft.com/office/drawing/2014/main" id="{7F3FAE7A-FB18-46FB-AC3B-89D5AC807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241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2" name="Oval 179">
              <a:extLst>
                <a:ext uri="{FF2B5EF4-FFF2-40B4-BE49-F238E27FC236}">
                  <a16:creationId xmlns:a16="http://schemas.microsoft.com/office/drawing/2014/main" id="{8C7411FF-BAD0-438A-A010-4E1B048E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236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3" name="Oval 180">
              <a:extLst>
                <a:ext uri="{FF2B5EF4-FFF2-40B4-BE49-F238E27FC236}">
                  <a16:creationId xmlns:a16="http://schemas.microsoft.com/office/drawing/2014/main" id="{77AC8747-2700-487D-A7FF-2F7C902F1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270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4" name="Oval 181">
              <a:extLst>
                <a:ext uri="{FF2B5EF4-FFF2-40B4-BE49-F238E27FC236}">
                  <a16:creationId xmlns:a16="http://schemas.microsoft.com/office/drawing/2014/main" id="{9FBE0C82-87AD-4659-89B7-B26175490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65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5" name="Oval 182">
              <a:extLst>
                <a:ext uri="{FF2B5EF4-FFF2-40B4-BE49-F238E27FC236}">
                  <a16:creationId xmlns:a16="http://schemas.microsoft.com/office/drawing/2014/main" id="{14B11F62-444A-4223-82ED-617EF7E3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160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6" name="Oval 183">
              <a:extLst>
                <a:ext uri="{FF2B5EF4-FFF2-40B4-BE49-F238E27FC236}">
                  <a16:creationId xmlns:a16="http://schemas.microsoft.com/office/drawing/2014/main" id="{4AD7BF81-4988-4C6A-AFD3-B2D081BE5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227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7" name="Oval 184">
              <a:extLst>
                <a:ext uri="{FF2B5EF4-FFF2-40B4-BE49-F238E27FC236}">
                  <a16:creationId xmlns:a16="http://schemas.microsoft.com/office/drawing/2014/main" id="{A9C54253-F7F8-49E4-B288-483AA1A1F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60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8" name="Rectangle 185" descr="Wide downward diagonal">
              <a:extLst>
                <a:ext uri="{FF2B5EF4-FFF2-40B4-BE49-F238E27FC236}">
                  <a16:creationId xmlns:a16="http://schemas.microsoft.com/office/drawing/2014/main" id="{AC6E3152-CD6F-4E19-BBC3-73D0D19A3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55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89" name="Rectangle 186" descr="Wide downward diagonal">
              <a:extLst>
                <a:ext uri="{FF2B5EF4-FFF2-40B4-BE49-F238E27FC236}">
                  <a16:creationId xmlns:a16="http://schemas.microsoft.com/office/drawing/2014/main" id="{D765B565-810D-4279-BFAE-0113E2C4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74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0" name="Rectangle 187" descr="Wide downward diagonal">
              <a:extLst>
                <a:ext uri="{FF2B5EF4-FFF2-40B4-BE49-F238E27FC236}">
                  <a16:creationId xmlns:a16="http://schemas.microsoft.com/office/drawing/2014/main" id="{9B8319D5-2D40-4293-AC6C-66B8A6835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50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1" name="Rectangle 188" descr="Wide downward diagonal">
              <a:extLst>
                <a:ext uri="{FF2B5EF4-FFF2-40B4-BE49-F238E27FC236}">
                  <a16:creationId xmlns:a16="http://schemas.microsoft.com/office/drawing/2014/main" id="{BD933A32-8746-43C9-8725-198DB525D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79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2" name="Rectangle 189" descr="Wide downward diagonal">
              <a:extLst>
                <a:ext uri="{FF2B5EF4-FFF2-40B4-BE49-F238E27FC236}">
                  <a16:creationId xmlns:a16="http://schemas.microsoft.com/office/drawing/2014/main" id="{85DFAC2D-FEB6-4169-A641-8EF8E15D0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40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3" name="Rectangle 190" descr="Wide downward diagonal">
              <a:extLst>
                <a:ext uri="{FF2B5EF4-FFF2-40B4-BE49-F238E27FC236}">
                  <a16:creationId xmlns:a16="http://schemas.microsoft.com/office/drawing/2014/main" id="{C655E6A5-529F-4BDF-97FB-6C667830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5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4" name="Rectangle 191" descr="Wide downward diagonal">
              <a:extLst>
                <a:ext uri="{FF2B5EF4-FFF2-40B4-BE49-F238E27FC236}">
                  <a16:creationId xmlns:a16="http://schemas.microsoft.com/office/drawing/2014/main" id="{652A9F7C-8C17-4A6D-99AA-568C45E9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97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5" name="Rectangle 192" descr="Wide downward diagonal">
              <a:extLst>
                <a:ext uri="{FF2B5EF4-FFF2-40B4-BE49-F238E27FC236}">
                  <a16:creationId xmlns:a16="http://schemas.microsoft.com/office/drawing/2014/main" id="{EC1AF8E1-A5A8-4AAB-AF4A-5B2F65925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9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6" name="Rectangle 193" descr="Wide downward diagonal">
              <a:extLst>
                <a:ext uri="{FF2B5EF4-FFF2-40B4-BE49-F238E27FC236}">
                  <a16:creationId xmlns:a16="http://schemas.microsoft.com/office/drawing/2014/main" id="{795596C8-D35A-4829-889E-876FEC22C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23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7" name="Rectangle 194" descr="Wide downward diagonal">
              <a:extLst>
                <a:ext uri="{FF2B5EF4-FFF2-40B4-BE49-F238E27FC236}">
                  <a16:creationId xmlns:a16="http://schemas.microsoft.com/office/drawing/2014/main" id="{00C78DCE-395F-4A43-ACFA-E05AA13CB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88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8" name="Rectangle 195" descr="Wide downward diagonal">
              <a:extLst>
                <a:ext uri="{FF2B5EF4-FFF2-40B4-BE49-F238E27FC236}">
                  <a16:creationId xmlns:a16="http://schemas.microsoft.com/office/drawing/2014/main" id="{9FD0B320-40A2-4479-BAA6-2D5FCA376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26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99" name="Rectangle 196" descr="Wide downward diagonal">
              <a:extLst>
                <a:ext uri="{FF2B5EF4-FFF2-40B4-BE49-F238E27FC236}">
                  <a16:creationId xmlns:a16="http://schemas.microsoft.com/office/drawing/2014/main" id="{58BA59AF-21DF-479B-B20B-4C448109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36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0" name="Rectangle 197" descr="Wide downward diagonal">
              <a:extLst>
                <a:ext uri="{FF2B5EF4-FFF2-40B4-BE49-F238E27FC236}">
                  <a16:creationId xmlns:a16="http://schemas.microsoft.com/office/drawing/2014/main" id="{CC0E14A4-591E-4521-B814-E3B1E1E6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45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1" name="Rectangle 198" descr="Wide downward diagonal">
              <a:extLst>
                <a:ext uri="{FF2B5EF4-FFF2-40B4-BE49-F238E27FC236}">
                  <a16:creationId xmlns:a16="http://schemas.microsoft.com/office/drawing/2014/main" id="{F2F5220E-AFF8-4866-B927-C2B71F6D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140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2" name="Rectangle 199" descr="Wide downward diagonal">
              <a:extLst>
                <a:ext uri="{FF2B5EF4-FFF2-40B4-BE49-F238E27FC236}">
                  <a16:creationId xmlns:a16="http://schemas.microsoft.com/office/drawing/2014/main" id="{C31A9607-8381-456A-AD9C-6D98923E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93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" name="Rectangle 200" descr="Wide downward diagonal">
              <a:extLst>
                <a:ext uri="{FF2B5EF4-FFF2-40B4-BE49-F238E27FC236}">
                  <a16:creationId xmlns:a16="http://schemas.microsoft.com/office/drawing/2014/main" id="{CEC93D3C-217B-4E76-86BB-5BFDE1474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98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" name="Oval 201">
              <a:extLst>
                <a:ext uri="{FF2B5EF4-FFF2-40B4-BE49-F238E27FC236}">
                  <a16:creationId xmlns:a16="http://schemas.microsoft.com/office/drawing/2014/main" id="{52131E53-D259-4824-9456-454566D9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5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" name="Oval 202">
              <a:extLst>
                <a:ext uri="{FF2B5EF4-FFF2-40B4-BE49-F238E27FC236}">
                  <a16:creationId xmlns:a16="http://schemas.microsoft.com/office/drawing/2014/main" id="{8C1EF0D1-D2A0-4BDF-A5CA-A6F65BDB5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12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" name="Oval 203">
              <a:extLst>
                <a:ext uri="{FF2B5EF4-FFF2-40B4-BE49-F238E27FC236}">
                  <a16:creationId xmlns:a16="http://schemas.microsoft.com/office/drawing/2014/main" id="{2BBEC2F2-04F9-41CA-BC8D-44B2013CC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33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" name="Oval 204">
              <a:extLst>
                <a:ext uri="{FF2B5EF4-FFF2-40B4-BE49-F238E27FC236}">
                  <a16:creationId xmlns:a16="http://schemas.microsoft.com/office/drawing/2014/main" id="{664821CB-6283-4082-BFB9-E37CBFA1A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233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" name="Oval 205">
              <a:extLst>
                <a:ext uri="{FF2B5EF4-FFF2-40B4-BE49-F238E27FC236}">
                  <a16:creationId xmlns:a16="http://schemas.microsoft.com/office/drawing/2014/main" id="{799F6985-F442-4685-A28A-D062BA6F0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268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" name="Oval 206">
              <a:extLst>
                <a:ext uri="{FF2B5EF4-FFF2-40B4-BE49-F238E27FC236}">
                  <a16:creationId xmlns:a16="http://schemas.microsoft.com/office/drawing/2014/main" id="{2EB05DF8-944F-4212-93BB-E60B6BCDC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4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" name="Oval 207">
              <a:extLst>
                <a:ext uri="{FF2B5EF4-FFF2-40B4-BE49-F238E27FC236}">
                  <a16:creationId xmlns:a16="http://schemas.microsoft.com/office/drawing/2014/main" id="{4C08316D-BB51-4240-BAEC-8792C58B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292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" name="Oval 208">
              <a:extLst>
                <a:ext uri="{FF2B5EF4-FFF2-40B4-BE49-F238E27FC236}">
                  <a16:creationId xmlns:a16="http://schemas.microsoft.com/office/drawing/2014/main" id="{27020906-6F2A-4EE0-9ABC-334B81285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226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" name="Oval 209">
              <a:extLst>
                <a:ext uri="{FF2B5EF4-FFF2-40B4-BE49-F238E27FC236}">
                  <a16:creationId xmlns:a16="http://schemas.microsoft.com/office/drawing/2014/main" id="{9150D8E4-5D70-4394-B46E-8A6952D7C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80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" name="Oval 210">
              <a:extLst>
                <a:ext uri="{FF2B5EF4-FFF2-40B4-BE49-F238E27FC236}">
                  <a16:creationId xmlns:a16="http://schemas.microsoft.com/office/drawing/2014/main" id="{034F91DC-A5D6-4861-B57B-E6AC386A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319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" name="Rectangle 211" descr="Wide downward diagonal">
              <a:extLst>
                <a:ext uri="{FF2B5EF4-FFF2-40B4-BE49-F238E27FC236}">
                  <a16:creationId xmlns:a16="http://schemas.microsoft.com/office/drawing/2014/main" id="{77AB071A-6926-404A-B488-F5C6B3CB8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81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" name="Rectangle 212" descr="Wide downward diagonal">
              <a:extLst>
                <a:ext uri="{FF2B5EF4-FFF2-40B4-BE49-F238E27FC236}">
                  <a16:creationId xmlns:a16="http://schemas.microsoft.com/office/drawing/2014/main" id="{60E11B50-0720-499D-A083-DAEBAE02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20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" name="Rectangle 213" descr="Wide downward diagonal">
              <a:extLst>
                <a:ext uri="{FF2B5EF4-FFF2-40B4-BE49-F238E27FC236}">
                  <a16:creationId xmlns:a16="http://schemas.microsoft.com/office/drawing/2014/main" id="{C95CC6B8-F992-4647-B368-70E3C32EC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60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" name="Rectangle 214" descr="Wide downward diagonal">
              <a:extLst>
                <a:ext uri="{FF2B5EF4-FFF2-40B4-BE49-F238E27FC236}">
                  <a16:creationId xmlns:a16="http://schemas.microsoft.com/office/drawing/2014/main" id="{FD571D5A-C799-43A2-B930-46616F41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09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" name="Rectangle 215" descr="Wide downward diagonal">
              <a:extLst>
                <a:ext uri="{FF2B5EF4-FFF2-40B4-BE49-F238E27FC236}">
                  <a16:creationId xmlns:a16="http://schemas.microsoft.com/office/drawing/2014/main" id="{7F8A48AF-8AD6-4626-ABE2-0A4CC0F26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58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0363" name="Text Box 216">
            <a:extLst>
              <a:ext uri="{FF2B5EF4-FFF2-40B4-BE49-F238E27FC236}">
                <a16:creationId xmlns:a16="http://schemas.microsoft.com/office/drawing/2014/main" id="{EBA7E4E5-01A4-4A94-9445-30A3FDD17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8563" y="406400"/>
            <a:ext cx="43497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will also use this lager dataset as a motivating example…</a:t>
            </a:r>
          </a:p>
        </p:txBody>
      </p:sp>
      <p:sp>
        <p:nvSpPr>
          <p:cNvPr id="10364" name="Rectangle 217">
            <a:extLst>
              <a:ext uri="{FF2B5EF4-FFF2-40B4-BE49-F238E27FC236}">
                <a16:creationId xmlns:a16="http://schemas.microsoft.com/office/drawing/2014/main" id="{F7CBDE14-7E8A-4C3A-8649-8D22E580B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5800" y="3303588"/>
            <a:ext cx="2108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Each of these data objects are called…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1800"/>
              <a:t> exemplars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1800"/>
              <a:t> (training) examples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1800"/>
              <a:t> instances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1800"/>
              <a:t> tuples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>
            <a:extLst>
              <a:ext uri="{FF2B5EF4-FFF2-40B4-BE49-F238E27FC236}">
                <a16:creationId xmlns:a16="http://schemas.microsoft.com/office/drawing/2014/main" id="{905BF796-33E5-4B87-8BCC-2DF6DA753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3738" y="0"/>
            <a:ext cx="5746750" cy="647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TextBox 2">
            <a:extLst>
              <a:ext uri="{FF2B5EF4-FFF2-40B4-BE49-F238E27FC236}">
                <a16:creationId xmlns:a16="http://schemas.microsoft.com/office/drawing/2014/main" id="{B3282A5E-B1FB-40CD-9E98-113E04EAC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2400"/>
            <a:ext cx="2840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Smoothness Assumption</a:t>
            </a:r>
          </a:p>
        </p:txBody>
      </p:sp>
      <p:sp>
        <p:nvSpPr>
          <p:cNvPr id="11268" name="TextBox 3">
            <a:extLst>
              <a:ext uri="{FF2B5EF4-FFF2-40B4-BE49-F238E27FC236}">
                <a16:creationId xmlns:a16="http://schemas.microsoft.com/office/drawing/2014/main" id="{855A55BC-E9A7-4AB8-93B4-4A91CE012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85800"/>
            <a:ext cx="2657475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A basic assumption that all machine learning algorithms make is that if two points in space are close to each other, they probably share the same class label.</a:t>
            </a:r>
          </a:p>
        </p:txBody>
      </p:sp>
      <p:sp>
        <p:nvSpPr>
          <p:cNvPr id="5" name="Text Box 138">
            <a:extLst>
              <a:ext uri="{FF2B5EF4-FFF2-40B4-BE49-F238E27FC236}">
                <a16:creationId xmlns:a16="http://schemas.microsoft.com/office/drawing/2014/main" id="{2A8C9197-2A6D-448F-A435-345291940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027738"/>
            <a:ext cx="1533525" cy="830262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600" b="1" dirty="0">
                <a:solidFill>
                  <a:srgbClr val="006600"/>
                </a:solidFill>
              </a:rPr>
              <a:t>Underweight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FFFF00"/>
                </a:solidFill>
              </a:rPr>
              <a:t>Normal Weight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FF0000"/>
                </a:solidFill>
              </a:rPr>
              <a:t>Overweight</a:t>
            </a:r>
          </a:p>
        </p:txBody>
      </p:sp>
      <p:pic>
        <p:nvPicPr>
          <p:cNvPr id="11270" name="Picture 3">
            <a:extLst>
              <a:ext uri="{FF2B5EF4-FFF2-40B4-BE49-F238E27FC236}">
                <a16:creationId xmlns:a16="http://schemas.microsoft.com/office/drawing/2014/main" id="{E483F2DC-B840-43B0-890B-E52AA4D8EF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2882900"/>
            <a:ext cx="660400" cy="186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1" name="Picture 4">
            <a:extLst>
              <a:ext uri="{FF2B5EF4-FFF2-40B4-BE49-F238E27FC236}">
                <a16:creationId xmlns:a16="http://schemas.microsoft.com/office/drawing/2014/main" id="{8167C317-DD19-4C55-8002-96998FE8B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4648200"/>
            <a:ext cx="9144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2" name="Picture 5">
            <a:extLst>
              <a:ext uri="{FF2B5EF4-FFF2-40B4-BE49-F238E27FC236}">
                <a16:creationId xmlns:a16="http://schemas.microsoft.com/office/drawing/2014/main" id="{6176955F-2A16-464A-816A-B1429C3671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4600" y="3367088"/>
            <a:ext cx="795338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4679</TotalTime>
  <Words>4680</Words>
  <Application>Microsoft Office PowerPoint</Application>
  <PresentationFormat>On-screen Show (4:3)</PresentationFormat>
  <Paragraphs>1357</Paragraphs>
  <Slides>67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67</vt:i4>
      </vt:variant>
    </vt:vector>
  </HeadingPairs>
  <TitlesOfParts>
    <vt:vector size="76" baseType="lpstr">
      <vt:lpstr>Arial</vt:lpstr>
      <vt:lpstr>Comic Sans MS</vt:lpstr>
      <vt:lpstr>Courier New</vt:lpstr>
      <vt:lpstr>Helvetica</vt:lpstr>
      <vt:lpstr>Roboto</vt:lpstr>
      <vt:lpstr>Times New Roman</vt:lpstr>
      <vt:lpstr>Default Design</vt:lpstr>
      <vt:lpstr>Bitmap Image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Simple Linear Classifier</vt:lpstr>
      <vt:lpstr>Simple Linear Classifier</vt:lpstr>
      <vt:lpstr>Simple Linear Classifier</vt:lpstr>
      <vt:lpstr>Simple Linear Classifier</vt:lpstr>
      <vt:lpstr>Simple Linear Classifier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Predictive Accuracy I</vt:lpstr>
      <vt:lpstr>Predictive Accuracy 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Interpretability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Pigeon Problems Revisited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Eamonn Keogh</cp:lastModifiedBy>
  <cp:revision>185</cp:revision>
  <dcterms:created xsi:type="dcterms:W3CDTF">1601-01-01T00:00:00Z</dcterms:created>
  <dcterms:modified xsi:type="dcterms:W3CDTF">2021-10-22T21:10:13Z</dcterms:modified>
</cp:coreProperties>
</file>